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6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8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9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7" r:id="rId1"/>
    <p:sldMasterId id="2147483932" r:id="rId2"/>
    <p:sldMasterId id="2147483934" r:id="rId3"/>
    <p:sldMasterId id="2147483937" r:id="rId4"/>
    <p:sldMasterId id="2147483939" r:id="rId5"/>
    <p:sldMasterId id="2147483943" r:id="rId6"/>
    <p:sldMasterId id="2147483946" r:id="rId7"/>
    <p:sldMasterId id="2147483948" r:id="rId8"/>
    <p:sldMasterId id="2147483980" r:id="rId9"/>
    <p:sldMasterId id="2147483998" r:id="rId10"/>
  </p:sldMasterIdLst>
  <p:notesMasterIdLst>
    <p:notesMasterId r:id="rId44"/>
  </p:notesMasterIdLst>
  <p:handoutMasterIdLst>
    <p:handoutMasterId r:id="rId45"/>
  </p:handoutMasterIdLst>
  <p:sldIdLst>
    <p:sldId id="360" r:id="rId11"/>
    <p:sldId id="361" r:id="rId12"/>
    <p:sldId id="362" r:id="rId13"/>
    <p:sldId id="364" r:id="rId14"/>
    <p:sldId id="341" r:id="rId15"/>
    <p:sldId id="266" r:id="rId16"/>
    <p:sldId id="267" r:id="rId17"/>
    <p:sldId id="385" r:id="rId18"/>
    <p:sldId id="342" r:id="rId19"/>
    <p:sldId id="328" r:id="rId20"/>
    <p:sldId id="329" r:id="rId21"/>
    <p:sldId id="353" r:id="rId22"/>
    <p:sldId id="330" r:id="rId23"/>
    <p:sldId id="290" r:id="rId24"/>
    <p:sldId id="332" r:id="rId25"/>
    <p:sldId id="354" r:id="rId26"/>
    <p:sldId id="333" r:id="rId27"/>
    <p:sldId id="334" r:id="rId28"/>
    <p:sldId id="380" r:id="rId29"/>
    <p:sldId id="369" r:id="rId30"/>
    <p:sldId id="386" r:id="rId31"/>
    <p:sldId id="335" r:id="rId32"/>
    <p:sldId id="355" r:id="rId33"/>
    <p:sldId id="336" r:id="rId34"/>
    <p:sldId id="337" r:id="rId35"/>
    <p:sldId id="373" r:id="rId36"/>
    <p:sldId id="379" r:id="rId37"/>
    <p:sldId id="338" r:id="rId38"/>
    <p:sldId id="308" r:id="rId39"/>
    <p:sldId id="316" r:id="rId40"/>
    <p:sldId id="381" r:id="rId41"/>
    <p:sldId id="344" r:id="rId42"/>
    <p:sldId id="384" r:id="rId43"/>
  </p:sldIdLst>
  <p:sldSz cx="10326688" cy="7192963"/>
  <p:notesSz cx="6735763" cy="98694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500543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001085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501628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00217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502713" algn="l" defTabSz="1001085" rtl="0" eaLnBrk="1" latinLnBrk="0" hangingPunct="1">
      <a:defRPr sz="4800"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3003255" algn="l" defTabSz="1001085" rtl="0" eaLnBrk="1" latinLnBrk="0" hangingPunct="1">
      <a:defRPr sz="4800"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503798" algn="l" defTabSz="1001085" rtl="0" eaLnBrk="1" latinLnBrk="0" hangingPunct="1">
      <a:defRPr sz="4800"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4004340" algn="l" defTabSz="1001085" rtl="0" eaLnBrk="1" latinLnBrk="0" hangingPunct="1">
      <a:defRPr sz="4800"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99"/>
    <a:srgbClr val="FFFFCC"/>
    <a:srgbClr val="CC0099"/>
    <a:srgbClr val="FF0000"/>
    <a:srgbClr val="66FF99"/>
    <a:srgbClr val="66FFFF"/>
    <a:srgbClr val="8CEA36"/>
    <a:srgbClr val="D60093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737" autoAdjust="0"/>
  </p:normalViewPr>
  <p:slideViewPr>
    <p:cSldViewPr>
      <p:cViewPr>
        <p:scale>
          <a:sx n="67" d="100"/>
          <a:sy n="67" d="100"/>
        </p:scale>
        <p:origin x="-276" y="-66"/>
      </p:cViewPr>
      <p:guideLst>
        <p:guide orient="horz" pos="2266"/>
        <p:guide pos="325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308" y="-90"/>
      </p:cViewPr>
      <p:guideLst>
        <p:guide orient="horz" pos="3109"/>
        <p:guide pos="21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57992D-BD64-4C4A-B424-33E847B5E743}" type="datetime1">
              <a:rPr lang="en-US" smtClean="0"/>
              <a:pPr/>
              <a:t>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vi-VN" smtClean="0"/>
              <a:t>Trường THCS Mỹ 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8438E3-3A65-42A3-B7FA-549F6EDEC9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738087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373" y="0"/>
            <a:ext cx="2918831" cy="493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980D7D1-0D21-4F87-889A-D3E742A10375}" type="datetime1">
              <a:rPr lang="en-US" smtClean="0"/>
              <a:pPr>
                <a:defRPr/>
              </a:pPr>
              <a:t>1/10/2020</a:t>
            </a:fld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39775"/>
            <a:ext cx="5313363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577" y="4688007"/>
            <a:ext cx="5388610" cy="4441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301"/>
            <a:ext cx="2918831" cy="493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vi-VN" smtClean="0"/>
              <a:t>Trường THCS Mỹ An</a:t>
            </a: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373" y="9374301"/>
            <a:ext cx="2918831" cy="493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2C2A2C8-3120-4324-BA87-1257EEFF61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37883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1pPr>
    <a:lvl2pPr marL="50054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2pPr>
    <a:lvl3pPr marL="100108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3pPr>
    <a:lvl4pPr marL="1501628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4pPr>
    <a:lvl5pPr marL="200217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5pPr>
    <a:lvl6pPr marL="2502713" algn="l" defTabSz="10010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03255" algn="l" defTabSz="10010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03798" algn="l" defTabSz="10010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04340" algn="l" defTabSz="10010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553EC2-400E-4A54-BEEC-B1021A9850C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39775"/>
            <a:ext cx="5313363" cy="370205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ECD8053-6FD0-435B-8F34-9F6CEAB5CD52}" type="datetime1">
              <a:rPr lang="en-US" smtClean="0"/>
              <a:pPr>
                <a:defRPr/>
              </a:pPr>
              <a:t>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 smtClean="0"/>
              <a:t>Trường THCS Mỹ An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39775"/>
            <a:ext cx="5313363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C2A2C8-3120-4324-BA87-1257EEFF6195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FF547027-E88D-419A-AD81-80202DEF7BC1}" type="datetime1">
              <a:rPr lang="en-US" smtClean="0"/>
              <a:pPr>
                <a:defRPr/>
              </a:pPr>
              <a:t>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vi-VN" smtClean="0"/>
              <a:t>Trường THCS Mỹ An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03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39775"/>
            <a:ext cx="5313363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8980D7D1-0D21-4F87-889A-D3E742A10375}" type="datetime1">
              <a:rPr lang="en-US" smtClean="0"/>
              <a:pPr>
                <a:defRPr/>
              </a:pPr>
              <a:t>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vi-VN" smtClean="0"/>
              <a:t>Trường THCS Mỹ 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E2C2A2C8-3120-4324-BA87-1257EEFF6195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39775"/>
            <a:ext cx="5313363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C2A2C8-3120-4324-BA87-1257EEFF6195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217B2876-E6C1-48E6-A02A-FD5800428A53}" type="datetime1">
              <a:rPr lang="en-US" smtClean="0"/>
              <a:pPr>
                <a:defRPr/>
              </a:pPr>
              <a:t>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vi-VN" smtClean="0"/>
              <a:t>Trường THCS Mỹ An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39775"/>
            <a:ext cx="5313363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7DD4D-D03C-4098-9EDE-6029C28189CE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4153E2A7-BC03-434A-B644-EB860595D534}" type="datetime1">
              <a:rPr lang="en-US" smtClean="0"/>
              <a:pPr>
                <a:defRPr/>
              </a:pPr>
              <a:t>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vi-VN" smtClean="0"/>
              <a:t>Trường THCS Mỹ An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9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90097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1C27ADB-96DE-4570-A694-FE50DF69753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44138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B7A47-046A-4BC6-8057-D2BB32E0F1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795603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875105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16334" y="6666818"/>
            <a:ext cx="2409561" cy="382959"/>
          </a:xfrm>
          <a:prstGeom prst="rect">
            <a:avLst/>
          </a:prstGeom>
        </p:spPr>
        <p:txBody>
          <a:bodyPr lIns="100109" tIns="50054" rIns="100109" bIns="50054"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28285" y="6666818"/>
            <a:ext cx="3270118" cy="382959"/>
          </a:xfrm>
          <a:prstGeom prst="rect">
            <a:avLst/>
          </a:prstGeom>
        </p:spPr>
        <p:txBody>
          <a:bodyPr lIns="100109" tIns="50054" rIns="100109" bIns="50054"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00793" y="6666818"/>
            <a:ext cx="2409561" cy="382959"/>
          </a:xfrm>
          <a:prstGeom prst="rect">
            <a:avLst/>
          </a:prstGeom>
        </p:spPr>
        <p:txBody>
          <a:bodyPr lIns="100109" tIns="50054" rIns="100109" bIns="50054"/>
          <a:lstStyle/>
          <a:p>
            <a:fld id="{A0DAB020-547F-465C-91DF-923E833903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513260"/>
      </p:ext>
    </p:extLst>
  </p:cSld>
  <p:clrMapOvr>
    <a:masterClrMapping/>
  </p:clrMapOvr>
  <p:transition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2865351"/>
      </p:ext>
    </p:extLst>
  </p:cSld>
  <p:clrMapOvr>
    <a:masterClrMapping/>
  </p:clrMapOvr>
  <p:transition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8043190" y="6904831"/>
            <a:ext cx="2283371" cy="290528"/>
          </a:xfrm>
          <a:prstGeom prst="rect">
            <a:avLst/>
          </a:prstGeom>
          <a:ln/>
        </p:spPr>
        <p:txBody>
          <a:bodyPr lIns="100109" tIns="50054" rIns="100109" bIns="50054"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262847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8043190" y="6904831"/>
            <a:ext cx="2283371" cy="290528"/>
          </a:xfrm>
          <a:prstGeom prst="rect">
            <a:avLst/>
          </a:prstGeom>
          <a:ln/>
        </p:spPr>
        <p:txBody>
          <a:bodyPr lIns="100109" tIns="50054" rIns="100109" bIns="50054"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262847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004571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93224" y="6666820"/>
            <a:ext cx="2323505" cy="382959"/>
          </a:xfrm>
          <a:prstGeom prst="rect">
            <a:avLst/>
          </a:prstGeom>
        </p:spPr>
        <p:txBody>
          <a:bodyPr lIns="100109" tIns="50054" rIns="100109" bIns="50054"/>
          <a:lstStyle>
            <a:lvl1pPr algn="ctr"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59E35DF7-3AB0-4729-9E3B-2753601063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39632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513260"/>
      </p:ext>
    </p:extLst>
  </p:cSld>
  <p:clrMapOvr>
    <a:masterClrMapping/>
  </p:clrMapOvr>
  <p:transition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6596182"/>
      </p:ext>
    </p:extLst>
  </p:cSld>
  <p:clrMapOvr>
    <a:masterClrMapping/>
  </p:clrMapOvr>
  <p:transition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8043190" y="6904831"/>
            <a:ext cx="2283371" cy="29052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925499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27" y="244761"/>
            <a:ext cx="8879875" cy="591088"/>
          </a:xfrm>
          <a:prstGeom prst="rect">
            <a:avLst/>
          </a:prstGeom>
        </p:spPr>
        <p:txBody>
          <a:bodyPr lIns="100109" tIns="50054" rIns="100109" bIns="5005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335" y="1323707"/>
            <a:ext cx="9294019" cy="5504615"/>
          </a:xfrm>
          <a:prstGeom prst="rect">
            <a:avLst/>
          </a:prstGeom>
        </p:spPr>
        <p:txBody>
          <a:bodyPr lIns="100109" tIns="50054" rIns="100109" bIns="5005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3958564" y="6763383"/>
            <a:ext cx="2409561" cy="239765"/>
          </a:xfrm>
          <a:prstGeom prst="rect">
            <a:avLst/>
          </a:prstGeom>
          <a:ln/>
        </p:spPr>
        <p:txBody>
          <a:bodyPr lIns="100109" tIns="50054" rIns="100109" bIns="50054"/>
          <a:lstStyle>
            <a:lvl1pPr>
              <a:defRPr/>
            </a:lvl1pPr>
          </a:lstStyle>
          <a:p>
            <a:pPr>
              <a:defRPr/>
            </a:pPr>
            <a:fld id="{32D8152E-B35B-4CF9-8095-3296CC3596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4502" y="2234487"/>
            <a:ext cx="8777685" cy="1541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9003" y="4076012"/>
            <a:ext cx="7228682" cy="1838202"/>
          </a:xfrm>
        </p:spPr>
        <p:txBody>
          <a:bodyPr/>
          <a:lstStyle>
            <a:lvl1pPr marL="0" indent="0" algn="ctr">
              <a:buNone/>
              <a:defRPr/>
            </a:lvl1pPr>
            <a:lvl2pPr marL="500543" indent="0" algn="ctr">
              <a:buNone/>
              <a:defRPr/>
            </a:lvl2pPr>
            <a:lvl3pPr marL="1001085" indent="0" algn="ctr">
              <a:buNone/>
              <a:defRPr/>
            </a:lvl3pPr>
            <a:lvl4pPr marL="1501628" indent="0" algn="ctr">
              <a:buNone/>
              <a:defRPr/>
            </a:lvl4pPr>
            <a:lvl5pPr marL="2002170" indent="0" algn="ctr">
              <a:buNone/>
              <a:defRPr/>
            </a:lvl5pPr>
            <a:lvl6pPr marL="2502713" indent="0" algn="ctr">
              <a:buNone/>
              <a:defRPr/>
            </a:lvl6pPr>
            <a:lvl7pPr marL="3003255" indent="0" algn="ctr">
              <a:buNone/>
              <a:defRPr/>
            </a:lvl7pPr>
            <a:lvl8pPr marL="3503798" indent="0" algn="ctr">
              <a:buNone/>
              <a:defRPr/>
            </a:lvl8pPr>
            <a:lvl9pPr marL="400434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FC284-35A4-4822-9F91-8F8A482C0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8152E-B35B-4CF9-8095-3296CC3596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737" y="4622152"/>
            <a:ext cx="8777685" cy="1428602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5737" y="3048685"/>
            <a:ext cx="8777685" cy="1573460"/>
          </a:xfrm>
        </p:spPr>
        <p:txBody>
          <a:bodyPr anchor="b"/>
          <a:lstStyle>
            <a:lvl1pPr marL="0" indent="0">
              <a:buNone/>
              <a:defRPr sz="2200"/>
            </a:lvl1pPr>
            <a:lvl2pPr marL="500543" indent="0">
              <a:buNone/>
              <a:defRPr sz="2000"/>
            </a:lvl2pPr>
            <a:lvl3pPr marL="1001085" indent="0">
              <a:buNone/>
              <a:defRPr sz="1800"/>
            </a:lvl3pPr>
            <a:lvl4pPr marL="1501628" indent="0">
              <a:buNone/>
              <a:defRPr sz="1500"/>
            </a:lvl4pPr>
            <a:lvl5pPr marL="2002170" indent="0">
              <a:buNone/>
              <a:defRPr sz="1500"/>
            </a:lvl5pPr>
            <a:lvl6pPr marL="2502713" indent="0">
              <a:buNone/>
              <a:defRPr sz="1500"/>
            </a:lvl6pPr>
            <a:lvl7pPr marL="3003255" indent="0">
              <a:buNone/>
              <a:defRPr sz="1500"/>
            </a:lvl7pPr>
            <a:lvl8pPr marL="3503798" indent="0">
              <a:buNone/>
              <a:defRPr sz="1500"/>
            </a:lvl8pPr>
            <a:lvl9pPr marL="4004340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83312-7E17-4087-A7E3-A9AEE54F79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6334" y="1323707"/>
            <a:ext cx="4560954" cy="550461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49400" y="1323707"/>
            <a:ext cx="4560954" cy="550461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AD35C-495C-40DE-BC5F-E021B7A79B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335" y="288052"/>
            <a:ext cx="9294019" cy="11988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335" y="1610092"/>
            <a:ext cx="4562747" cy="67101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0543" indent="0">
              <a:buNone/>
              <a:defRPr sz="2200" b="1"/>
            </a:lvl2pPr>
            <a:lvl3pPr marL="1001085" indent="0">
              <a:buNone/>
              <a:defRPr sz="2000" b="1"/>
            </a:lvl3pPr>
            <a:lvl4pPr marL="1501628" indent="0">
              <a:buNone/>
              <a:defRPr sz="1800" b="1"/>
            </a:lvl4pPr>
            <a:lvl5pPr marL="2002170" indent="0">
              <a:buNone/>
              <a:defRPr sz="1800" b="1"/>
            </a:lvl5pPr>
            <a:lvl6pPr marL="2502713" indent="0">
              <a:buNone/>
              <a:defRPr sz="1800" b="1"/>
            </a:lvl6pPr>
            <a:lvl7pPr marL="3003255" indent="0">
              <a:buNone/>
              <a:defRPr sz="1800" b="1"/>
            </a:lvl7pPr>
            <a:lvl8pPr marL="3503798" indent="0">
              <a:buNone/>
              <a:defRPr sz="1800" b="1"/>
            </a:lvl8pPr>
            <a:lvl9pPr marL="4004340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335" y="2281102"/>
            <a:ext cx="4562747" cy="414427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45818" y="1610092"/>
            <a:ext cx="4564540" cy="67101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0543" indent="0">
              <a:buNone/>
              <a:defRPr sz="2200" b="1"/>
            </a:lvl2pPr>
            <a:lvl3pPr marL="1001085" indent="0">
              <a:buNone/>
              <a:defRPr sz="2000" b="1"/>
            </a:lvl3pPr>
            <a:lvl4pPr marL="1501628" indent="0">
              <a:buNone/>
              <a:defRPr sz="1800" b="1"/>
            </a:lvl4pPr>
            <a:lvl5pPr marL="2002170" indent="0">
              <a:buNone/>
              <a:defRPr sz="1800" b="1"/>
            </a:lvl5pPr>
            <a:lvl6pPr marL="2502713" indent="0">
              <a:buNone/>
              <a:defRPr sz="1800" b="1"/>
            </a:lvl6pPr>
            <a:lvl7pPr marL="3003255" indent="0">
              <a:buNone/>
              <a:defRPr sz="1800" b="1"/>
            </a:lvl7pPr>
            <a:lvl8pPr marL="3503798" indent="0">
              <a:buNone/>
              <a:defRPr sz="1800" b="1"/>
            </a:lvl8pPr>
            <a:lvl9pPr marL="4004340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45818" y="2281102"/>
            <a:ext cx="4564540" cy="414427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E62AD-1885-41A9-9EE2-C5C6A7F48D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2D15C-DB6F-497A-A89C-9FAC7D568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DAB020-547F-465C-91DF-923E833903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2865351"/>
      </p:ext>
    </p:extLst>
  </p:cSld>
  <p:clrMapOvr>
    <a:masterClrMapping/>
  </p:clrMapOvr>
  <p:transition>
    <p:split orient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337" y="286386"/>
            <a:ext cx="3397409" cy="121880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7448" y="286393"/>
            <a:ext cx="5772905" cy="6138995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6337" y="1505198"/>
            <a:ext cx="3397409" cy="4920187"/>
          </a:xfrm>
        </p:spPr>
        <p:txBody>
          <a:bodyPr/>
          <a:lstStyle>
            <a:lvl1pPr marL="0" indent="0">
              <a:buNone/>
              <a:defRPr sz="1500"/>
            </a:lvl1pPr>
            <a:lvl2pPr marL="500543" indent="0">
              <a:buNone/>
              <a:defRPr sz="1300"/>
            </a:lvl2pPr>
            <a:lvl3pPr marL="1001085" indent="0">
              <a:buNone/>
              <a:defRPr sz="1100"/>
            </a:lvl3pPr>
            <a:lvl4pPr marL="1501628" indent="0">
              <a:buNone/>
              <a:defRPr sz="1000"/>
            </a:lvl4pPr>
            <a:lvl5pPr marL="2002170" indent="0">
              <a:buNone/>
              <a:defRPr sz="1000"/>
            </a:lvl5pPr>
            <a:lvl6pPr marL="2502713" indent="0">
              <a:buNone/>
              <a:defRPr sz="1000"/>
            </a:lvl6pPr>
            <a:lvl7pPr marL="3003255" indent="0">
              <a:buNone/>
              <a:defRPr sz="1000"/>
            </a:lvl7pPr>
            <a:lvl8pPr marL="3503798" indent="0">
              <a:buNone/>
              <a:defRPr sz="1000"/>
            </a:lvl8pPr>
            <a:lvl9pPr marL="400434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90471-D564-42AB-8EBF-09D56634AC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4103" y="5035074"/>
            <a:ext cx="6196013" cy="59441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24103" y="642704"/>
            <a:ext cx="6196013" cy="4315778"/>
          </a:xfrm>
        </p:spPr>
        <p:txBody>
          <a:bodyPr/>
          <a:lstStyle>
            <a:lvl1pPr marL="0" indent="0">
              <a:buNone/>
              <a:defRPr sz="3500"/>
            </a:lvl1pPr>
            <a:lvl2pPr marL="500543" indent="0">
              <a:buNone/>
              <a:defRPr sz="3100"/>
            </a:lvl2pPr>
            <a:lvl3pPr marL="1001085" indent="0">
              <a:buNone/>
              <a:defRPr sz="2600"/>
            </a:lvl3pPr>
            <a:lvl4pPr marL="1501628" indent="0">
              <a:buNone/>
              <a:defRPr sz="2200"/>
            </a:lvl4pPr>
            <a:lvl5pPr marL="2002170" indent="0">
              <a:buNone/>
              <a:defRPr sz="2200"/>
            </a:lvl5pPr>
            <a:lvl6pPr marL="2502713" indent="0">
              <a:buNone/>
              <a:defRPr sz="2200"/>
            </a:lvl6pPr>
            <a:lvl7pPr marL="3003255" indent="0">
              <a:buNone/>
              <a:defRPr sz="2200"/>
            </a:lvl7pPr>
            <a:lvl8pPr marL="3503798" indent="0">
              <a:buNone/>
              <a:defRPr sz="2200"/>
            </a:lvl8pPr>
            <a:lvl9pPr marL="4004340" indent="0">
              <a:buNone/>
              <a:defRPr sz="22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24103" y="5629493"/>
            <a:ext cx="6196013" cy="844174"/>
          </a:xfrm>
        </p:spPr>
        <p:txBody>
          <a:bodyPr/>
          <a:lstStyle>
            <a:lvl1pPr marL="0" indent="0">
              <a:buNone/>
              <a:defRPr sz="1500"/>
            </a:lvl1pPr>
            <a:lvl2pPr marL="500543" indent="0">
              <a:buNone/>
              <a:defRPr sz="1300"/>
            </a:lvl2pPr>
            <a:lvl3pPr marL="1001085" indent="0">
              <a:buNone/>
              <a:defRPr sz="1100"/>
            </a:lvl3pPr>
            <a:lvl4pPr marL="1501628" indent="0">
              <a:buNone/>
              <a:defRPr sz="1000"/>
            </a:lvl4pPr>
            <a:lvl5pPr marL="2002170" indent="0">
              <a:buNone/>
              <a:defRPr sz="1000"/>
            </a:lvl5pPr>
            <a:lvl6pPr marL="2502713" indent="0">
              <a:buNone/>
              <a:defRPr sz="1000"/>
            </a:lvl6pPr>
            <a:lvl7pPr marL="3003255" indent="0">
              <a:buNone/>
              <a:defRPr sz="1000"/>
            </a:lvl7pPr>
            <a:lvl8pPr marL="3503798" indent="0">
              <a:buNone/>
              <a:defRPr sz="1000"/>
            </a:lvl8pPr>
            <a:lvl9pPr marL="400434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ED7A3-A1A4-4F37-9798-9E03016C0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80069-30D2-4BE4-9AC6-3E579EBF6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86849" y="244768"/>
            <a:ext cx="2323505" cy="658355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6334" y="244768"/>
            <a:ext cx="6798403" cy="65835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47A57-160B-4334-A37E-25465F198A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27" y="244761"/>
            <a:ext cx="8879875" cy="591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6334" y="1323707"/>
            <a:ext cx="4560954" cy="55046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49400" y="1323712"/>
            <a:ext cx="4560954" cy="2672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49400" y="4155934"/>
            <a:ext cx="4560954" cy="267238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7FA56-60CF-47B9-834E-3BEA80E74F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16335" y="244768"/>
            <a:ext cx="9294019" cy="65835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B3CDA-8721-470C-BB2C-12EA2C5979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513260"/>
      </p:ext>
    </p:extLst>
  </p:cSld>
  <p:clrMapOvr>
    <a:masterClrMapping/>
  </p:clrMapOvr>
  <p:transition>
    <p:split orient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2865351"/>
      </p:ext>
    </p:extLst>
  </p:cSld>
  <p:clrMapOvr>
    <a:masterClrMapping/>
  </p:clrMapOvr>
  <p:transition>
    <p:split orient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8043190" y="6904831"/>
            <a:ext cx="2283371" cy="29052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262847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353986" y="311363"/>
            <a:ext cx="7705574" cy="5614507"/>
            <a:chOff x="1313" y="187"/>
            <a:chExt cx="4298" cy="3372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312" y="182"/>
              <a:ext cx="4299" cy="3369"/>
              <a:chOff x="0" y="5"/>
              <a:chExt cx="5533" cy="4336"/>
            </a:xfrm>
          </p:grpSpPr>
          <p:grpSp>
            <p:nvGrpSpPr>
              <p:cNvPr id="5" name="Group 7"/>
              <p:cNvGrpSpPr>
                <a:grpSpLocks/>
              </p:cNvGrpSpPr>
              <p:nvPr/>
            </p:nvGrpSpPr>
            <p:grpSpPr bwMode="auto">
              <a:xfrm>
                <a:off x="0" y="5"/>
                <a:ext cx="5470" cy="4336"/>
                <a:chOff x="0" y="5"/>
                <a:chExt cx="5470" cy="4336"/>
              </a:xfrm>
            </p:grpSpPr>
            <p:grpSp>
              <p:nvGrpSpPr>
                <p:cNvPr id="6" name="Group 8"/>
                <p:cNvGrpSpPr>
                  <a:grpSpLocks/>
                </p:cNvGrpSpPr>
                <p:nvPr/>
              </p:nvGrpSpPr>
              <p:grpSpPr bwMode="auto">
                <a:xfrm>
                  <a:off x="1339" y="788"/>
                  <a:ext cx="2919" cy="2149"/>
                  <a:chOff x="1265" y="816"/>
                  <a:chExt cx="2919" cy="2149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6"/>
                    <a:ext cx="2919" cy="214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79" y="1603"/>
                    <a:ext cx="578" cy="40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7" name="Group 11"/>
                <p:cNvGrpSpPr>
                  <a:grpSpLocks/>
                </p:cNvGrpSpPr>
                <p:nvPr/>
              </p:nvGrpSpPr>
              <p:grpSpPr bwMode="auto">
                <a:xfrm>
                  <a:off x="0" y="5"/>
                  <a:ext cx="5470" cy="4336"/>
                  <a:chOff x="0" y="5"/>
                  <a:chExt cx="5470" cy="4336"/>
                </a:xfrm>
              </p:grpSpPr>
              <p:grpSp>
                <p:nvGrpSpPr>
                  <p:cNvPr id="22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4"/>
                    <a:ext cx="1258" cy="2323"/>
                    <a:chOff x="3471" y="1532"/>
                    <a:chExt cx="1258" cy="2323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8"/>
                      <a:ext cx="1725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8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23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0"/>
                    <a:ext cx="2462" cy="1330"/>
                    <a:chOff x="2864" y="2018"/>
                    <a:chExt cx="2462" cy="1330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8"/>
                      <a:ext cx="1813" cy="3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4"/>
                      <a:ext cx="974" cy="544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24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0" y="1802"/>
                    <a:ext cx="2478" cy="1065"/>
                    <a:chOff x="2896" y="1830"/>
                    <a:chExt cx="2478" cy="1065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6" y="1830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19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33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9"/>
                    <a:ext cx="2472" cy="926"/>
                    <a:chOff x="2924" y="1637"/>
                    <a:chExt cx="2472" cy="926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7"/>
                      <a:ext cx="1677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34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5"/>
                    <a:ext cx="2341" cy="657"/>
                    <a:chOff x="2958" y="1413"/>
                    <a:chExt cx="2341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3"/>
                      <a:ext cx="154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1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35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2"/>
                    <a:ext cx="2150" cy="341"/>
                    <a:chOff x="2983" y="1270"/>
                    <a:chExt cx="2150" cy="341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90"/>
                      <a:ext cx="1404" cy="22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70"/>
                      <a:ext cx="754" cy="341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36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0"/>
                    <a:ext cx="1879" cy="425"/>
                    <a:chOff x="2938" y="918"/>
                    <a:chExt cx="1879" cy="425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8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37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0" y="1627"/>
                    <a:ext cx="1256" cy="2322"/>
                    <a:chOff x="636" y="1655"/>
                    <a:chExt cx="1256" cy="2322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5" y="2359"/>
                      <a:ext cx="1722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0"/>
                      <a:ext cx="924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38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1" cy="1334"/>
                    <a:chOff x="-5" y="2196"/>
                    <a:chExt cx="2461" cy="1334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2" cy="3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3" cy="54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39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79"/>
                    <a:ext cx="2477" cy="1063"/>
                    <a:chOff x="-52" y="2007"/>
                    <a:chExt cx="2477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7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4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0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4"/>
                    <a:ext cx="2472" cy="927"/>
                    <a:chOff x="-74" y="1812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2"/>
                      <a:ext cx="1677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3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1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7" y="1562"/>
                    <a:ext cx="2339" cy="657"/>
                    <a:chOff x="23" y="1590"/>
                    <a:chExt cx="2339" cy="657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8" y="1590"/>
                      <a:ext cx="154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58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2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6"/>
                    <a:ext cx="2150" cy="345"/>
                    <a:chOff x="189" y="1444"/>
                    <a:chExt cx="2150" cy="345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4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4"/>
                      <a:ext cx="754" cy="3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3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41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4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2"/>
                    <a:ext cx="1849" cy="553"/>
                    <a:chOff x="616" y="900"/>
                    <a:chExt cx="1849" cy="553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2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0"/>
                      <a:ext cx="662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5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91"/>
                    <a:ext cx="1767" cy="740"/>
                    <a:chOff x="911" y="591"/>
                    <a:chExt cx="1767" cy="740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91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6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4"/>
                    <a:ext cx="1693" cy="888"/>
                    <a:chOff x="1120" y="304"/>
                    <a:chExt cx="1693" cy="888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4"/>
                      <a:ext cx="67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7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11" y="70"/>
                    <a:ext cx="775" cy="1521"/>
                    <a:chOff x="1637" y="98"/>
                    <a:chExt cx="775" cy="1521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60"/>
                      <a:ext cx="1102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10" y="225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8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5"/>
                    <a:ext cx="635" cy="1534"/>
                    <a:chOff x="1935" y="33"/>
                    <a:chExt cx="635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2" y="929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9"/>
                      <a:ext cx="570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9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3"/>
                    <a:ext cx="1846" cy="567"/>
                    <a:chOff x="2822" y="671"/>
                    <a:chExt cx="1846" cy="567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1"/>
                      <a:ext cx="663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50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6"/>
                    <a:ext cx="1783" cy="717"/>
                    <a:chOff x="2683" y="444"/>
                    <a:chExt cx="1783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3" y="444"/>
                      <a:ext cx="663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8"/>
                    <a:ext cx="1026" cy="1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200" y="195"/>
                    <a:ext cx="551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grpSp>
                <p:nvGrpSpPr>
                  <p:cNvPr id="51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7" y="17"/>
                    <a:ext cx="635" cy="1511"/>
                    <a:chOff x="2803" y="45"/>
                    <a:chExt cx="635" cy="1511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5" y="935"/>
                      <a:ext cx="1059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09" y="186"/>
                      <a:ext cx="570" cy="28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52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11" y="131"/>
                    <a:ext cx="1014" cy="1463"/>
                    <a:chOff x="2937" y="159"/>
                    <a:chExt cx="1014" cy="1463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3" y="909"/>
                      <a:ext cx="1157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59"/>
                      <a:ext cx="622" cy="42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53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5" y="7"/>
                    <a:ext cx="241" cy="1445"/>
                    <a:chOff x="2731" y="35"/>
                    <a:chExt cx="241" cy="1445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3"/>
                      <a:ext cx="511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54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3" cy="2449"/>
                    <a:chOff x="943" y="1769"/>
                    <a:chExt cx="1083" cy="2449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08" y="2476"/>
                      <a:ext cx="1726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1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55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4"/>
                    <a:ext cx="765" cy="2377"/>
                    <a:chOff x="1455" y="1932"/>
                    <a:chExt cx="765" cy="2377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5"/>
                      <a:ext cx="1595" cy="31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58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57" y="1954"/>
                    <a:ext cx="458" cy="2335"/>
                    <a:chOff x="1946" y="1981"/>
                    <a:chExt cx="491" cy="2610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29" y="2688"/>
                      <a:ext cx="1715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23" y="3896"/>
                      <a:ext cx="918" cy="47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59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10" y="1688"/>
                    <a:ext cx="1123" cy="2426"/>
                    <a:chOff x="3336" y="1716"/>
                    <a:chExt cx="1123" cy="2426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9" y="2423"/>
                      <a:ext cx="1725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35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0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4" y="1838"/>
                    <a:ext cx="883" cy="2424"/>
                    <a:chOff x="3180" y="1866"/>
                    <a:chExt cx="883" cy="2424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5" y="2541"/>
                      <a:ext cx="1650" cy="30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8" y="3615"/>
                      <a:ext cx="883" cy="46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1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4"/>
                    <a:ext cx="622" cy="2387"/>
                    <a:chOff x="3006" y="1982"/>
                    <a:chExt cx="622" cy="2387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59"/>
                      <a:ext cx="1600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5" y="3746"/>
                      <a:ext cx="860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2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2"/>
                    <a:ext cx="404" cy="2222"/>
                    <a:chOff x="2819" y="2100"/>
                    <a:chExt cx="404" cy="2222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7" y="2712"/>
                      <a:ext cx="1470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4"/>
                      <a:ext cx="790" cy="38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3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4" y="2105"/>
                    <a:ext cx="427" cy="2185"/>
                    <a:chOff x="2289" y="2133"/>
                    <a:chExt cx="427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2" y="2759"/>
                      <a:ext cx="1439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51" y="3785"/>
                      <a:ext cx="771" cy="29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</p:grpSp>
          </p:grpSp>
          <p:grpSp>
            <p:nvGrpSpPr>
              <p:cNvPr id="64" name="Group 110"/>
              <p:cNvGrpSpPr>
                <a:grpSpLocks/>
              </p:cNvGrpSpPr>
              <p:nvPr/>
            </p:nvGrpSpPr>
            <p:grpSpPr bwMode="auto">
              <a:xfrm>
                <a:off x="73" y="313"/>
                <a:ext cx="5460" cy="3667"/>
                <a:chOff x="73" y="313"/>
                <a:chExt cx="5460" cy="3667"/>
              </a:xfrm>
            </p:grpSpPr>
            <p:grpSp>
              <p:nvGrpSpPr>
                <p:cNvPr id="65" name="Group 111"/>
                <p:cNvGrpSpPr>
                  <a:grpSpLocks/>
                </p:cNvGrpSpPr>
                <p:nvPr/>
              </p:nvGrpSpPr>
              <p:grpSpPr bwMode="auto">
                <a:xfrm>
                  <a:off x="73" y="313"/>
                  <a:ext cx="5460" cy="3667"/>
                  <a:chOff x="73" y="313"/>
                  <a:chExt cx="5460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5" y="454"/>
                    <a:ext cx="2568" cy="2049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7" y="1602"/>
                    <a:ext cx="2017" cy="2378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8" y="1180"/>
                    <a:ext cx="1426" cy="2381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2"/>
                    <a:ext cx="2541" cy="2382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1" cy="2305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0"/>
                    <a:ext cx="763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6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20253369">
                  <a:off x="3279" y="1530"/>
                  <a:ext cx="443" cy="838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66" name="Group 120"/>
            <p:cNvGrpSpPr>
              <a:grpSpLocks/>
            </p:cNvGrpSpPr>
            <p:nvPr/>
          </p:nvGrpSpPr>
          <p:grpSpPr bwMode="auto">
            <a:xfrm>
              <a:off x="1476" y="467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0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59527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774502" y="1916468"/>
            <a:ext cx="8777685" cy="170666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9528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49003" y="4076012"/>
            <a:ext cx="7228682" cy="1838202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DDA78-82AC-4734-ACD2-835E522D3D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8043190" y="6904831"/>
            <a:ext cx="2283371" cy="30114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262847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8FD42-8C53-40A3-AF39-D5004982F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737" y="4622156"/>
            <a:ext cx="8777685" cy="1428602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5737" y="3048685"/>
            <a:ext cx="8777685" cy="1573460"/>
          </a:xfrm>
        </p:spPr>
        <p:txBody>
          <a:bodyPr anchor="b"/>
          <a:lstStyle>
            <a:lvl1pPr marL="0" indent="0">
              <a:buNone/>
              <a:defRPr sz="2200"/>
            </a:lvl1pPr>
            <a:lvl2pPr marL="500543" indent="0">
              <a:buNone/>
              <a:defRPr sz="2000"/>
            </a:lvl2pPr>
            <a:lvl3pPr marL="1001085" indent="0">
              <a:buNone/>
              <a:defRPr sz="1800"/>
            </a:lvl3pPr>
            <a:lvl4pPr marL="1501628" indent="0">
              <a:buNone/>
              <a:defRPr sz="1500"/>
            </a:lvl4pPr>
            <a:lvl5pPr marL="2002170" indent="0">
              <a:buNone/>
              <a:defRPr sz="1500"/>
            </a:lvl5pPr>
            <a:lvl6pPr marL="2502713" indent="0">
              <a:buNone/>
              <a:defRPr sz="1500"/>
            </a:lvl6pPr>
            <a:lvl7pPr marL="3003255" indent="0">
              <a:buNone/>
              <a:defRPr sz="1500"/>
            </a:lvl7pPr>
            <a:lvl8pPr marL="3503798" indent="0">
              <a:buNone/>
              <a:defRPr sz="1500"/>
            </a:lvl8pPr>
            <a:lvl9pPr marL="4004340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741FF-AE9F-4118-8C1F-3112E2CC5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4501" y="2077967"/>
            <a:ext cx="4302787" cy="431577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49400" y="2077967"/>
            <a:ext cx="4302787" cy="431577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E1CC7-FEE7-48A6-9D5F-B9B05E080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335" y="288052"/>
            <a:ext cx="9294019" cy="11988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335" y="1610092"/>
            <a:ext cx="4562747" cy="67101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0543" indent="0">
              <a:buNone/>
              <a:defRPr sz="2200" b="1"/>
            </a:lvl2pPr>
            <a:lvl3pPr marL="1001085" indent="0">
              <a:buNone/>
              <a:defRPr sz="2000" b="1"/>
            </a:lvl3pPr>
            <a:lvl4pPr marL="1501628" indent="0">
              <a:buNone/>
              <a:defRPr sz="1800" b="1"/>
            </a:lvl4pPr>
            <a:lvl5pPr marL="2002170" indent="0">
              <a:buNone/>
              <a:defRPr sz="1800" b="1"/>
            </a:lvl5pPr>
            <a:lvl6pPr marL="2502713" indent="0">
              <a:buNone/>
              <a:defRPr sz="1800" b="1"/>
            </a:lvl6pPr>
            <a:lvl7pPr marL="3003255" indent="0">
              <a:buNone/>
              <a:defRPr sz="1800" b="1"/>
            </a:lvl7pPr>
            <a:lvl8pPr marL="3503798" indent="0">
              <a:buNone/>
              <a:defRPr sz="1800" b="1"/>
            </a:lvl8pPr>
            <a:lvl9pPr marL="4004340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335" y="2281102"/>
            <a:ext cx="4562747" cy="414427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45820" y="1610092"/>
            <a:ext cx="4564540" cy="67101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0543" indent="0">
              <a:buNone/>
              <a:defRPr sz="2200" b="1"/>
            </a:lvl2pPr>
            <a:lvl3pPr marL="1001085" indent="0">
              <a:buNone/>
              <a:defRPr sz="2000" b="1"/>
            </a:lvl3pPr>
            <a:lvl4pPr marL="1501628" indent="0">
              <a:buNone/>
              <a:defRPr sz="1800" b="1"/>
            </a:lvl4pPr>
            <a:lvl5pPr marL="2002170" indent="0">
              <a:buNone/>
              <a:defRPr sz="1800" b="1"/>
            </a:lvl5pPr>
            <a:lvl6pPr marL="2502713" indent="0">
              <a:buNone/>
              <a:defRPr sz="1800" b="1"/>
            </a:lvl6pPr>
            <a:lvl7pPr marL="3003255" indent="0">
              <a:buNone/>
              <a:defRPr sz="1800" b="1"/>
            </a:lvl7pPr>
            <a:lvl8pPr marL="3503798" indent="0">
              <a:buNone/>
              <a:defRPr sz="1800" b="1"/>
            </a:lvl8pPr>
            <a:lvl9pPr marL="4004340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45820" y="2281102"/>
            <a:ext cx="4564540" cy="414427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22F25-652A-4A64-8AC9-85F0FCC72D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01E19-3F9B-46A1-B95F-9105EB3860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06BED-8621-4A11-97C5-068CA5429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337" y="286386"/>
            <a:ext cx="3397409" cy="121880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7448" y="286394"/>
            <a:ext cx="5772905" cy="6138995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6337" y="1505198"/>
            <a:ext cx="3397409" cy="4920187"/>
          </a:xfrm>
        </p:spPr>
        <p:txBody>
          <a:bodyPr/>
          <a:lstStyle>
            <a:lvl1pPr marL="0" indent="0">
              <a:buNone/>
              <a:defRPr sz="1500"/>
            </a:lvl1pPr>
            <a:lvl2pPr marL="500543" indent="0">
              <a:buNone/>
              <a:defRPr sz="1300"/>
            </a:lvl2pPr>
            <a:lvl3pPr marL="1001085" indent="0">
              <a:buNone/>
              <a:defRPr sz="1100"/>
            </a:lvl3pPr>
            <a:lvl4pPr marL="1501628" indent="0">
              <a:buNone/>
              <a:defRPr sz="1000"/>
            </a:lvl4pPr>
            <a:lvl5pPr marL="2002170" indent="0">
              <a:buNone/>
              <a:defRPr sz="1000"/>
            </a:lvl5pPr>
            <a:lvl6pPr marL="2502713" indent="0">
              <a:buNone/>
              <a:defRPr sz="1000"/>
            </a:lvl6pPr>
            <a:lvl7pPr marL="3003255" indent="0">
              <a:buNone/>
              <a:defRPr sz="1000"/>
            </a:lvl7pPr>
            <a:lvl8pPr marL="3503798" indent="0">
              <a:buNone/>
              <a:defRPr sz="1000"/>
            </a:lvl8pPr>
            <a:lvl9pPr marL="400434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A314E-8995-48B6-BCF5-5AD0B13D5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4103" y="5035074"/>
            <a:ext cx="6196013" cy="59441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24103" y="642704"/>
            <a:ext cx="6196013" cy="4315778"/>
          </a:xfrm>
        </p:spPr>
        <p:txBody>
          <a:bodyPr/>
          <a:lstStyle>
            <a:lvl1pPr marL="0" indent="0">
              <a:buNone/>
              <a:defRPr sz="3500"/>
            </a:lvl1pPr>
            <a:lvl2pPr marL="500543" indent="0">
              <a:buNone/>
              <a:defRPr sz="3100"/>
            </a:lvl2pPr>
            <a:lvl3pPr marL="1001085" indent="0">
              <a:buNone/>
              <a:defRPr sz="2600"/>
            </a:lvl3pPr>
            <a:lvl4pPr marL="1501628" indent="0">
              <a:buNone/>
              <a:defRPr sz="2200"/>
            </a:lvl4pPr>
            <a:lvl5pPr marL="2002170" indent="0">
              <a:buNone/>
              <a:defRPr sz="2200"/>
            </a:lvl5pPr>
            <a:lvl6pPr marL="2502713" indent="0">
              <a:buNone/>
              <a:defRPr sz="2200"/>
            </a:lvl6pPr>
            <a:lvl7pPr marL="3003255" indent="0">
              <a:buNone/>
              <a:defRPr sz="2200"/>
            </a:lvl7pPr>
            <a:lvl8pPr marL="3503798" indent="0">
              <a:buNone/>
              <a:defRPr sz="2200"/>
            </a:lvl8pPr>
            <a:lvl9pPr marL="4004340" indent="0">
              <a:buNone/>
              <a:defRPr sz="22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24103" y="5629493"/>
            <a:ext cx="6196013" cy="844174"/>
          </a:xfrm>
        </p:spPr>
        <p:txBody>
          <a:bodyPr/>
          <a:lstStyle>
            <a:lvl1pPr marL="0" indent="0">
              <a:buNone/>
              <a:defRPr sz="1500"/>
            </a:lvl1pPr>
            <a:lvl2pPr marL="500543" indent="0">
              <a:buNone/>
              <a:defRPr sz="1300"/>
            </a:lvl2pPr>
            <a:lvl3pPr marL="1001085" indent="0">
              <a:buNone/>
              <a:defRPr sz="1100"/>
            </a:lvl3pPr>
            <a:lvl4pPr marL="1501628" indent="0">
              <a:buNone/>
              <a:defRPr sz="1000"/>
            </a:lvl4pPr>
            <a:lvl5pPr marL="2002170" indent="0">
              <a:buNone/>
              <a:defRPr sz="1000"/>
            </a:lvl5pPr>
            <a:lvl6pPr marL="2502713" indent="0">
              <a:buNone/>
              <a:defRPr sz="1000"/>
            </a:lvl6pPr>
            <a:lvl7pPr marL="3003255" indent="0">
              <a:buNone/>
              <a:defRPr sz="1000"/>
            </a:lvl7pPr>
            <a:lvl8pPr marL="3503798" indent="0">
              <a:buNone/>
              <a:defRPr sz="1000"/>
            </a:lvl8pPr>
            <a:lvl9pPr marL="400434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62EE2-5212-438C-BF36-A3FD0C861A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F8CCF-D67A-4AFA-94D9-CEA899BAF4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57765" y="316363"/>
            <a:ext cx="2194421" cy="6077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502" y="316363"/>
            <a:ext cx="6411152" cy="6077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E2F63-0189-42B5-8175-AB67562CFD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16714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980098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 lIns="100109" tIns="50054" rIns="100109" bIns="50054"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896899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435361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760747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gif"/><Relationship Id="rId4" Type="http://schemas.microsoft.com/office/2007/relationships/hdphoto" Target="../media/hdphoto1.wdp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theme" Target="../theme/theme6.xml"/><Relationship Id="rId7" Type="http://schemas.openxmlformats.org/officeDocument/2006/relationships/image" Target="../media/image17.gif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png"/><Relationship Id="rId11" Type="http://schemas.openxmlformats.org/officeDocument/2006/relationships/image" Target="../media/image3.png"/><Relationship Id="rId5" Type="http://schemas.openxmlformats.org/officeDocument/2006/relationships/image" Target="../media/image15.png"/><Relationship Id="rId10" Type="http://schemas.openxmlformats.org/officeDocument/2006/relationships/image" Target="../media/image2.png"/><Relationship Id="rId4" Type="http://schemas.openxmlformats.org/officeDocument/2006/relationships/image" Target="../media/image14.gif"/><Relationship Id="rId9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hyperlink" Target="../User/My%20Documents/132%20-%20Bong%20dien%20dien%20-%20Phi%20Nhung.mp3" TargetMode="External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9.jpeg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8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2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20.wmf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vmlDrawing" Target="../drawings/vmlDrawing1.v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08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43190" y="6904831"/>
            <a:ext cx="2283371" cy="301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9119" tIns="50054" rIns="59119" bIns="50054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300">
                <a:solidFill>
                  <a:srgbClr val="FFABAB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</a:lstStyle>
          <a:p>
            <a:endParaRPr lang="en-US" altLang="en-US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0" y="0"/>
            <a:ext cx="10326688" cy="1038984"/>
            <a:chOff x="0" y="0"/>
            <a:chExt cx="9144000" cy="990600"/>
          </a:xfrm>
        </p:grpSpPr>
        <p:grpSp>
          <p:nvGrpSpPr>
            <p:cNvPr id="84994" name="Group 2"/>
            <p:cNvGrpSpPr>
              <a:grpSpLocks/>
            </p:cNvGrpSpPr>
            <p:nvPr userDrawn="1"/>
          </p:nvGrpSpPr>
          <p:grpSpPr bwMode="auto">
            <a:xfrm>
              <a:off x="0" y="0"/>
              <a:ext cx="9144000" cy="990600"/>
              <a:chOff x="0" y="0"/>
              <a:chExt cx="5760" cy="624"/>
            </a:xfrm>
          </p:grpSpPr>
          <p:grpSp>
            <p:nvGrpSpPr>
              <p:cNvPr id="84995" name="Group 3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624"/>
                <a:chOff x="0" y="0"/>
                <a:chExt cx="5760" cy="624"/>
              </a:xfrm>
            </p:grpSpPr>
            <p:pic>
              <p:nvPicPr>
                <p:cNvPr id="84996" name="Picture 4" descr="3"/>
                <p:cNvPicPr>
                  <a:picLocks noChangeAspect="1" noChangeArrowheads="1"/>
                </p:cNvPicPr>
                <p:nvPr userDrawn="1"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5760" cy="6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84997" name="Text Box 5"/>
                <p:cNvSpPr txBox="1">
                  <a:spLocks noChangeArrowheads="1"/>
                </p:cNvSpPr>
                <p:nvPr userDrawn="1"/>
              </p:nvSpPr>
              <p:spPr bwMode="auto">
                <a:xfrm>
                  <a:off x="5115" y="0"/>
                  <a:ext cx="597" cy="2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lIns="36000" tIns="36000" rIns="36000" bIns="3600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2600" b="1" dirty="0" smtClean="0">
                      <a:solidFill>
                        <a:schemeClr val="accent3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</a:t>
                  </a:r>
                  <a:r>
                    <a:rPr lang="en-US" altLang="en-US" sz="2600" b="1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 </a:t>
                  </a:r>
                  <a:r>
                    <a:rPr lang="en-US" altLang="en-US" sz="2000" b="1" dirty="0" smtClean="0"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Tin </a:t>
                  </a:r>
                  <a:r>
                    <a:rPr lang="en-US" altLang="en-US" sz="2000" b="1" dirty="0"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7</a:t>
                  </a:r>
                </a:p>
              </p:txBody>
            </p:sp>
          </p:grpSp>
          <p:grpSp>
            <p:nvGrpSpPr>
              <p:cNvPr id="84998" name="Group 6"/>
              <p:cNvGrpSpPr>
                <a:grpSpLocks/>
              </p:cNvGrpSpPr>
              <p:nvPr userDrawn="1"/>
            </p:nvGrpSpPr>
            <p:grpSpPr bwMode="auto">
              <a:xfrm>
                <a:off x="0" y="48"/>
                <a:ext cx="802" cy="562"/>
                <a:chOff x="0" y="48"/>
                <a:chExt cx="816" cy="536"/>
              </a:xfrm>
            </p:grpSpPr>
            <p:sp>
              <p:nvSpPr>
                <p:cNvPr id="84999" name="Rectangle 7" descr="Horizontal brick"/>
                <p:cNvSpPr>
                  <a:spLocks noChangeArrowheads="1"/>
                </p:cNvSpPr>
                <p:nvPr userDrawn="1"/>
              </p:nvSpPr>
              <p:spPr bwMode="auto">
                <a:xfrm>
                  <a:off x="0" y="355"/>
                  <a:ext cx="816" cy="229"/>
                </a:xfrm>
                <a:prstGeom prst="rect">
                  <a:avLst/>
                </a:prstGeom>
                <a:pattFill prst="horzBrick">
                  <a:fgClr>
                    <a:srgbClr val="FCA2C4"/>
                  </a:fgClr>
                  <a:bgClr>
                    <a:schemeClr val="bg1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 sz="2000" dirty="0"/>
                </a:p>
              </p:txBody>
            </p:sp>
            <p:grpSp>
              <p:nvGrpSpPr>
                <p:cNvPr id="85000" name="Group 8"/>
                <p:cNvGrpSpPr>
                  <a:grpSpLocks/>
                </p:cNvGrpSpPr>
                <p:nvPr userDrawn="1"/>
              </p:nvGrpSpPr>
              <p:grpSpPr bwMode="auto">
                <a:xfrm>
                  <a:off x="55" y="48"/>
                  <a:ext cx="714" cy="528"/>
                  <a:chOff x="55" y="48"/>
                  <a:chExt cx="714" cy="528"/>
                </a:xfrm>
              </p:grpSpPr>
              <p:pic>
                <p:nvPicPr>
                  <p:cNvPr id="85001" name="Picture 9" descr="Untitled-4 copy"/>
                  <p:cNvPicPr>
                    <a:picLocks noChangeAspect="1" noChangeArrowheads="1"/>
                  </p:cNvPicPr>
                  <p:nvPr userDrawn="1"/>
                </p:nvPicPr>
                <p:blipFill>
                  <a:blip r:embed="rId7" cstate="print">
                    <a:lum bright="20000" contrast="20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5" y="48"/>
                    <a:ext cx="663" cy="5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85002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55" y="48"/>
                    <a:ext cx="714" cy="528"/>
                    <a:chOff x="55" y="48"/>
                    <a:chExt cx="714" cy="528"/>
                  </a:xfrm>
                </p:grpSpPr>
                <p:sp>
                  <p:nvSpPr>
                    <p:cNvPr id="85003" name="WordArt 11"/>
                    <p:cNvSpPr>
                      <a:spLocks noChangeArrowheads="1" noChangeShapeType="1" noTextEdit="1"/>
                    </p:cNvSpPr>
                    <p:nvPr userDrawn="1"/>
                  </p:nvSpPr>
                  <p:spPr bwMode="auto">
                    <a:xfrm>
                      <a:off x="63" y="48"/>
                      <a:ext cx="706" cy="528"/>
                    </a:xfrm>
                    <a:prstGeom prst="rect">
                      <a:avLst/>
                    </a:prstGeom>
                    <a:extLs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spcFirstLastPara="1" wrap="none" fromWordArt="1">
                      <a:prstTxWarp prst="textArchUp">
                        <a:avLst>
                          <a:gd name="adj" fmla="val 11010877"/>
                        </a:avLst>
                      </a:prstTxWarp>
                    </a:bodyPr>
                    <a:lstStyle/>
                    <a:p>
                      <a:pPr algn="ctr"/>
                      <a:r>
                        <a:rPr lang="en-US" sz="3900" b="1" kern="10" dirty="0">
                          <a:ln w="9525">
                            <a:solidFill>
                              <a:srgbClr val="FF6600"/>
                            </a:solidFill>
                            <a:round/>
                            <a:headEnd/>
                            <a:tailEnd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THCS TAM QUAN BẮC</a:t>
                      </a:r>
                    </a:p>
                  </p:txBody>
                </p:sp>
                <p:sp>
                  <p:nvSpPr>
                    <p:cNvPr id="85004" name="WordArt 12"/>
                    <p:cNvSpPr>
                      <a:spLocks noChangeArrowheads="1" noChangeShapeType="1" noTextEdit="1"/>
                    </p:cNvSpPr>
                    <p:nvPr userDrawn="1"/>
                  </p:nvSpPr>
                  <p:spPr bwMode="auto">
                    <a:xfrm>
                      <a:off x="55" y="400"/>
                      <a:ext cx="706" cy="176"/>
                    </a:xfrm>
                    <a:prstGeom prst="rect">
                      <a:avLst/>
                    </a:prstGeom>
                    <a:extLs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wrap="none" fromWordArt="1">
                      <a:prstTxWarp prst="textCanDown">
                        <a:avLst>
                          <a:gd name="adj" fmla="val 33333"/>
                        </a:avLst>
                      </a:prstTxWarp>
                    </a:bodyPr>
                    <a:lstStyle/>
                    <a:p>
                      <a:pPr algn="ctr"/>
                      <a:r>
                        <a:rPr lang="en-US" sz="3900" b="1" kern="10" dirty="0">
                          <a:ln w="6350">
                            <a:solidFill>
                              <a:srgbClr val="FF6600"/>
                            </a:solidFill>
                            <a:round/>
                            <a:headEnd/>
                            <a:tailEnd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DẠY TỐT - HỌC TỐT</a:t>
                      </a:r>
                    </a:p>
                  </p:txBody>
                </p:sp>
              </p:grpSp>
            </p:grpSp>
          </p:grpSp>
        </p:grpSp>
        <p:sp>
          <p:nvSpPr>
            <p:cNvPr id="85009" name="Text Box 17"/>
            <p:cNvSpPr txBox="1">
              <a:spLocks noChangeArrowheads="1"/>
            </p:cNvSpPr>
            <p:nvPr userDrawn="1"/>
          </p:nvSpPr>
          <p:spPr bwMode="auto">
            <a:xfrm>
              <a:off x="1447800" y="76200"/>
              <a:ext cx="6705600" cy="8382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spcBef>
                  <a:spcPct val="50000"/>
                </a:spcBef>
              </a:pPr>
              <a:endParaRPr lang="en-US" altLang="en-US" sz="3500" b="1" dirty="0">
                <a:cs typeface="Arial" panose="020B0604020202020204" pitchFamily="34" charset="0"/>
              </a:endParaRPr>
            </a:p>
          </p:txBody>
        </p:sp>
        <p:grpSp>
          <p:nvGrpSpPr>
            <p:cNvPr id="85011" name="Group 19"/>
            <p:cNvGrpSpPr>
              <a:grpSpLocks/>
            </p:cNvGrpSpPr>
            <p:nvPr userDrawn="1"/>
          </p:nvGrpSpPr>
          <p:grpSpPr bwMode="auto">
            <a:xfrm>
              <a:off x="1438275" y="71577"/>
              <a:ext cx="1152525" cy="768212"/>
              <a:chOff x="839" y="190"/>
              <a:chExt cx="726" cy="394"/>
            </a:xfrm>
          </p:grpSpPr>
          <p:pic>
            <p:nvPicPr>
              <p:cNvPr id="85012" name="Picture 7" descr="014"/>
              <p:cNvPicPr>
                <a:picLocks noChangeAspect="1" noChangeArrowheads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200003">
                <a:off x="868" y="277"/>
                <a:ext cx="697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5013" name="Text Box 9"/>
              <p:cNvSpPr txBox="1">
                <a:spLocks noChangeArrowheads="1"/>
              </p:cNvSpPr>
              <p:nvPr userDrawn="1"/>
            </p:nvSpPr>
            <p:spPr bwMode="auto">
              <a:xfrm rot="19701635">
                <a:off x="839" y="300"/>
                <a:ext cx="350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500" b="1" dirty="0" err="1">
                    <a:solidFill>
                      <a:srgbClr val="FF0000"/>
                    </a:solidFill>
                    <a:cs typeface="Arial" panose="020B0604020202020204" pitchFamily="34" charset="0"/>
                  </a:rPr>
                  <a:t>Bài</a:t>
                </a:r>
                <a:endParaRPr lang="en-US" altLang="en-US" sz="1500" dirty="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5014" name="Text Box 10"/>
              <p:cNvSpPr txBox="1">
                <a:spLocks noChangeArrowheads="1"/>
              </p:cNvSpPr>
              <p:nvPr userDrawn="1"/>
            </p:nvSpPr>
            <p:spPr bwMode="auto">
              <a:xfrm rot="19747892">
                <a:off x="1143" y="190"/>
                <a:ext cx="349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6</a:t>
                </a:r>
                <a:endParaRPr lang="en-US" altLang="en-US" sz="2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85010" name="WordArt 18"/>
          <p:cNvSpPr>
            <a:spLocks noChangeArrowheads="1" noChangeShapeType="1" noTextEdit="1"/>
          </p:cNvSpPr>
          <p:nvPr userDrawn="1"/>
        </p:nvSpPr>
        <p:spPr bwMode="auto">
          <a:xfrm>
            <a:off x="2735965" y="16910"/>
            <a:ext cx="6407246" cy="9590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100109" tIns="50054" rIns="100109" bIns="50054" fromWordArt="1">
            <a:prstTxWarp prst="textDeflate">
              <a:avLst>
                <a:gd name="adj" fmla="val 15106"/>
              </a:avLst>
            </a:prstTxWarp>
          </a:bodyPr>
          <a:lstStyle/>
          <a:p>
            <a:pPr algn="ctr"/>
            <a:r>
              <a:rPr lang="en-US" sz="2600" b="1" kern="10" dirty="0" smtClean="0"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/>
                  </a:outerShdw>
                </a:effectLst>
              </a:rPr>
              <a:t>ĐỊNH DẠNG TRANG TÍNH</a:t>
            </a:r>
            <a:endParaRPr lang="en-US" sz="2600" b="1" kern="10" dirty="0">
              <a:solidFill>
                <a:srgbClr val="FF0000"/>
              </a:solidFill>
              <a:effectLst>
                <a:outerShdw blurRad="38100" dist="381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9412647" y="399609"/>
            <a:ext cx="925128" cy="778194"/>
          </a:xfrm>
          <a:prstGeom prst="rect">
            <a:avLst/>
          </a:prstGeom>
          <a:noFill/>
        </p:spPr>
        <p:txBody>
          <a:bodyPr wrap="none" lIns="100109" tIns="50054" rIns="100109" bIns="50054">
            <a:spAutoFit/>
          </a:bodyPr>
          <a:lstStyle/>
          <a:p>
            <a:pPr algn="ctr"/>
            <a:r>
              <a:rPr lang="en-US" sz="22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Tiết</a:t>
            </a:r>
            <a:r>
              <a:rPr lang="en-US" sz="2200" b="1" cap="none" spc="0" baseline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 </a:t>
            </a:r>
          </a:p>
          <a:p>
            <a:pPr algn="ctr"/>
            <a:r>
              <a:rPr lang="en-US" sz="2200" b="1" cap="none" spc="0" baseline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23-24</a:t>
            </a:r>
            <a:endParaRPr lang="en-US" sz="2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6980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53" r:id="rId2"/>
    <p:sldLayoutId id="2147483954" r:id="rId3"/>
    <p:sldLayoutId id="2147483955" r:id="rId4"/>
  </p:sldLayoutIdLst>
  <p:transition>
    <p:split orient="vert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8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500543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1001085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501628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200217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75407" indent="-375407" algn="l" rtl="0" fontAlgn="base">
        <a:spcBef>
          <a:spcPct val="20000"/>
        </a:spcBef>
        <a:spcAft>
          <a:spcPct val="0"/>
        </a:spcAft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3382" indent="-312839" algn="l" rtl="0" fontAlgn="base">
        <a:spcBef>
          <a:spcPct val="20000"/>
        </a:spcBef>
        <a:spcAft>
          <a:spcPct val="0"/>
        </a:spcAft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1356" indent="-250271" algn="l" rtl="0" fontAlgn="base">
        <a:spcBef>
          <a:spcPct val="20000"/>
        </a:spcBef>
        <a:spcAft>
          <a:spcPct val="0"/>
        </a:spcAft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51899" indent="-250271" algn="l" rtl="0" fontAlgn="base">
        <a:spcBef>
          <a:spcPct val="20000"/>
        </a:spcBef>
        <a:spcAft>
          <a:spcPct val="0"/>
        </a:spcAft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52442" indent="-250271" algn="l" rtl="0" fontAlgn="base">
        <a:spcBef>
          <a:spcPct val="20000"/>
        </a:spcBef>
        <a:spcAft>
          <a:spcPct val="0"/>
        </a:spcAft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2984" indent="-250271" algn="l" defTabSz="1001085" rtl="0" eaLnBrk="1" latinLnBrk="0" hangingPunct="1">
        <a:lnSpc>
          <a:spcPct val="90000"/>
        </a:lnSpc>
        <a:spcBef>
          <a:spcPts val="54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253527" indent="-250271" algn="l" defTabSz="1001085" rtl="0" eaLnBrk="1" latinLnBrk="0" hangingPunct="1">
        <a:lnSpc>
          <a:spcPct val="90000"/>
        </a:lnSpc>
        <a:spcBef>
          <a:spcPts val="54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754069" indent="-250271" algn="l" defTabSz="1001085" rtl="0" eaLnBrk="1" latinLnBrk="0" hangingPunct="1">
        <a:lnSpc>
          <a:spcPct val="90000"/>
        </a:lnSpc>
        <a:spcBef>
          <a:spcPts val="54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254612" indent="-250271" algn="l" defTabSz="1001085" rtl="0" eaLnBrk="1" latinLnBrk="0" hangingPunct="1">
        <a:lnSpc>
          <a:spcPct val="90000"/>
        </a:lnSpc>
        <a:spcBef>
          <a:spcPts val="54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0543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1085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1628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2170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2713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3255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03798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04340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119323" y="6"/>
            <a:ext cx="3207368" cy="3413327"/>
            <a:chOff x="3115" y="0"/>
            <a:chExt cx="2170" cy="248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58372" name="Oval 4"/>
              <p:cNvSpPr>
                <a:spLocks noChangeArrowheads="1"/>
              </p:cNvSpPr>
              <p:nvPr/>
            </p:nvSpPr>
            <p:spPr bwMode="hidden">
              <a:xfrm>
                <a:off x="3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8373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58375" name="Oval 7"/>
              <p:cNvSpPr>
                <a:spLocks noChangeArrowheads="1"/>
              </p:cNvSpPr>
              <p:nvPr/>
            </p:nvSpPr>
            <p:spPr bwMode="hidden">
              <a:xfrm>
                <a:off x="-3" y="3"/>
                <a:ext cx="771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8376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58378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8379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7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58382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8383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8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9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58386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78" y="2236"/>
                    <a:ext cx="1699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8387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32" y="3137"/>
                    <a:ext cx="900" cy="4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58389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8390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1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58392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8393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2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58395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07" y="1616"/>
                    <a:ext cx="1680" cy="3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8396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88" y="2030"/>
                    <a:ext cx="891" cy="51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3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58398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8399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6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4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58401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8402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49"/>
                    <a:ext cx="755" cy="36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5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58404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11" y="1128"/>
                    <a:ext cx="1252" cy="2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8405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48" y="918"/>
                    <a:ext cx="668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6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58407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69" y="2348"/>
                    <a:ext cx="172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8408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7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58410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797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8411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68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8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58413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8414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5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9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58416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2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8417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1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0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58419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74"/>
                    <a:ext cx="154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8420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1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58422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8423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26"/>
                    <a:ext cx="755" cy="36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2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58425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8426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3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58428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8429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4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58431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79" y="438"/>
                    <a:ext cx="483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8432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8"/>
                    <a:ext cx="260" cy="13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5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58434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8435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6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58437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8438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7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58440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42" y="915"/>
                    <a:ext cx="1040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8441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8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58443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05" y="1022"/>
                    <a:ext cx="1229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8444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47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9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58446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27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8447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46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58448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8449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grpSp>
              <p:nvGrpSpPr>
                <p:cNvPr id="30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58451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71" y="927"/>
                    <a:ext cx="1042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8452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3" y="180"/>
                    <a:ext cx="566" cy="28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31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58454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8455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8465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58457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8458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8468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58460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8461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31" y="3490"/>
                    <a:ext cx="913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8471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58463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8464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8" y="3615"/>
                    <a:ext cx="84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8474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58466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09" y="2667"/>
                    <a:ext cx="1716" cy="3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8467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696" y="3877"/>
                    <a:ext cx="923" cy="46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8477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58469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8470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8480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58472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9" y="2517"/>
                    <a:ext cx="1643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8473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588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8505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58475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44"/>
                    <a:ext cx="1600" cy="2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8476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3" y="3721"/>
                    <a:ext cx="857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8506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58478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18" y="2695"/>
                    <a:ext cx="1451" cy="2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8479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05"/>
                    <a:ext cx="78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8510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58481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3" y="2758"/>
                    <a:ext cx="1432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8482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1" y="3762"/>
                    <a:ext cx="767" cy="29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</p:grpSp>
          <p:sp>
            <p:nvSpPr>
              <p:cNvPr id="58483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8484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2" cy="900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8485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8486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5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8487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28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8488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8489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8490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8491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8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8492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8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8493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1" cy="326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8494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8495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899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8496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7" cy="901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8497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8498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8499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8500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8501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8502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5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8503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5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8504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4099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774502" y="316357"/>
            <a:ext cx="8777685" cy="15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109" tIns="50054" rIns="100109" bIns="5005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4502" y="2077967"/>
            <a:ext cx="8777685" cy="4315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109" tIns="50054" rIns="100109" bIns="500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8507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4502" y="6553588"/>
            <a:ext cx="2151393" cy="47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109" tIns="50054" rIns="100109" bIns="50054" numCol="1" anchor="t" anchorCtr="0" compatLnSpc="1">
            <a:prstTxWarp prst="textNoShape">
              <a:avLst/>
            </a:prstTxWarp>
          </a:bodyPr>
          <a:lstStyle>
            <a:lvl1pPr>
              <a:defRPr sz="15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508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28285" y="6553588"/>
            <a:ext cx="3270118" cy="47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109" tIns="50054" rIns="100109" bIns="50054" numCol="1" anchor="t" anchorCtr="0" compatLnSpc="1">
            <a:prstTxWarp prst="textNoShape">
              <a:avLst/>
            </a:prstTxWarp>
          </a:bodyPr>
          <a:lstStyle>
            <a:lvl1pPr algn="ctr">
              <a:defRPr sz="15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509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00793" y="6553588"/>
            <a:ext cx="2151393" cy="47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109" tIns="50054" rIns="100109" bIns="50054" numCol="1" anchor="t" anchorCtr="0" compatLnSpc="1">
            <a:prstTxWarp prst="textNoShape">
              <a:avLst/>
            </a:prstTxWarp>
          </a:bodyPr>
          <a:lstStyle>
            <a:lvl1pPr algn="r">
              <a:defRPr sz="1500" b="0">
                <a:latin typeface="+mn-lt"/>
              </a:defRPr>
            </a:lvl1pPr>
          </a:lstStyle>
          <a:p>
            <a:pPr>
              <a:defRPr/>
            </a:pPr>
            <a:fld id="{CCEACA31-5346-415D-B71A-E070943CA4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</p:sldLayoutIdLst>
  <p:transition>
    <p:split orient="vert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Black" pitchFamily="34" charset="0"/>
        </a:defRPr>
      </a:lvl5pPr>
      <a:lvl6pPr marL="500543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Black" pitchFamily="34" charset="0"/>
        </a:defRPr>
      </a:lvl6pPr>
      <a:lvl7pPr marL="1001085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Black" pitchFamily="34" charset="0"/>
        </a:defRPr>
      </a:lvl7pPr>
      <a:lvl8pPr marL="1501628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Black" pitchFamily="34" charset="0"/>
        </a:defRPr>
      </a:lvl8pPr>
      <a:lvl9pPr marL="2002170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Black" pitchFamily="34" charset="0"/>
        </a:defRPr>
      </a:lvl9pPr>
    </p:titleStyle>
    <p:bodyStyle>
      <a:lvl1pPr marL="375407" indent="-375407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13382" indent="-312839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3100">
          <a:solidFill>
            <a:schemeClr val="tx1"/>
          </a:solidFill>
          <a:latin typeface="+mn-lt"/>
        </a:defRPr>
      </a:lvl2pPr>
      <a:lvl3pPr marL="1251356" indent="-250271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51899" indent="-250271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−"/>
        <a:defRPr sz="2200">
          <a:solidFill>
            <a:schemeClr val="tx1"/>
          </a:solidFill>
          <a:latin typeface="+mn-lt"/>
        </a:defRPr>
      </a:lvl4pPr>
      <a:lvl5pPr marL="2252442" indent="-250271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200">
          <a:solidFill>
            <a:schemeClr val="tx1"/>
          </a:solidFill>
          <a:latin typeface="+mn-lt"/>
        </a:defRPr>
      </a:lvl5pPr>
      <a:lvl6pPr marL="2752984" indent="-250271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200">
          <a:solidFill>
            <a:schemeClr val="tx1"/>
          </a:solidFill>
          <a:latin typeface="+mn-lt"/>
        </a:defRPr>
      </a:lvl6pPr>
      <a:lvl7pPr marL="3253527" indent="-250271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200">
          <a:solidFill>
            <a:schemeClr val="tx1"/>
          </a:solidFill>
          <a:latin typeface="+mn-lt"/>
        </a:defRPr>
      </a:lvl7pPr>
      <a:lvl8pPr marL="3754069" indent="-250271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200">
          <a:solidFill>
            <a:schemeClr val="tx1"/>
          </a:solidFill>
          <a:latin typeface="+mn-lt"/>
        </a:defRPr>
      </a:lvl8pPr>
      <a:lvl9pPr marL="4254612" indent="-250271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0543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1085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1628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2170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2713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3255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03798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04340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h5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963" y="5882584"/>
            <a:ext cx="1118725" cy="75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19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019" y="944847"/>
            <a:ext cx="1032669" cy="78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20" name="Picture 4" descr="h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239" y="0"/>
            <a:ext cx="2237449" cy="79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21" name="WordArt 5"/>
          <p:cNvSpPr>
            <a:spLocks noChangeArrowheads="1" noChangeShapeType="1" noTextEdit="1"/>
          </p:cNvSpPr>
          <p:nvPr userDrawn="1"/>
        </p:nvSpPr>
        <p:spPr bwMode="auto">
          <a:xfrm>
            <a:off x="516334" y="2157889"/>
            <a:ext cx="1118725" cy="47953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100109" tIns="50054" rIns="100109" bIns="5005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9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Nhóm</a:t>
            </a:r>
            <a:r>
              <a:rPr lang="en-US" sz="39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 1</a:t>
            </a:r>
          </a:p>
        </p:txBody>
      </p:sp>
      <p:sp>
        <p:nvSpPr>
          <p:cNvPr id="86022" name="AutoShape 6"/>
          <p:cNvSpPr>
            <a:spLocks noChangeArrowheads="1"/>
          </p:cNvSpPr>
          <p:nvPr userDrawn="1"/>
        </p:nvSpPr>
        <p:spPr bwMode="auto">
          <a:xfrm>
            <a:off x="2431078" y="1838205"/>
            <a:ext cx="6855773" cy="945741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109" tIns="50054" rIns="100109" bIns="50054" anchor="ctr"/>
          <a:lstStyle/>
          <a:p>
            <a:endParaRPr lang="en-US" sz="2000" dirty="0"/>
          </a:p>
        </p:txBody>
      </p:sp>
      <p:sp>
        <p:nvSpPr>
          <p:cNvPr id="86023" name="AutoShape 7"/>
          <p:cNvSpPr>
            <a:spLocks noChangeArrowheads="1"/>
          </p:cNvSpPr>
          <p:nvPr userDrawn="1"/>
        </p:nvSpPr>
        <p:spPr bwMode="auto">
          <a:xfrm>
            <a:off x="2431078" y="2877189"/>
            <a:ext cx="6855773" cy="945741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109" tIns="50054" rIns="100109" bIns="50054" anchor="ctr"/>
          <a:lstStyle/>
          <a:p>
            <a:endParaRPr lang="en-US" sz="2000" dirty="0"/>
          </a:p>
        </p:txBody>
      </p:sp>
      <p:sp>
        <p:nvSpPr>
          <p:cNvPr id="86024" name="AutoShape 8"/>
          <p:cNvSpPr>
            <a:spLocks noChangeArrowheads="1"/>
          </p:cNvSpPr>
          <p:nvPr userDrawn="1"/>
        </p:nvSpPr>
        <p:spPr bwMode="auto">
          <a:xfrm>
            <a:off x="2416733" y="3929492"/>
            <a:ext cx="6855773" cy="945741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109" tIns="50054" rIns="100109" bIns="50054" anchor="ctr"/>
          <a:lstStyle/>
          <a:p>
            <a:endParaRPr lang="en-US" sz="2000" dirty="0"/>
          </a:p>
        </p:txBody>
      </p:sp>
      <p:sp>
        <p:nvSpPr>
          <p:cNvPr id="86025" name="AutoShape 9"/>
          <p:cNvSpPr>
            <a:spLocks noChangeArrowheads="1"/>
          </p:cNvSpPr>
          <p:nvPr userDrawn="1"/>
        </p:nvSpPr>
        <p:spPr bwMode="auto">
          <a:xfrm>
            <a:off x="2402392" y="4968476"/>
            <a:ext cx="6855773" cy="945741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109" tIns="50054" rIns="100109" bIns="50054" anchor="ctr"/>
          <a:lstStyle/>
          <a:p>
            <a:endParaRPr lang="en-US" sz="2000" dirty="0"/>
          </a:p>
        </p:txBody>
      </p:sp>
      <p:sp>
        <p:nvSpPr>
          <p:cNvPr id="86026" name="Rectangle 10"/>
          <p:cNvSpPr>
            <a:spLocks noChangeArrowheads="1"/>
          </p:cNvSpPr>
          <p:nvPr userDrawn="1"/>
        </p:nvSpPr>
        <p:spPr bwMode="auto">
          <a:xfrm>
            <a:off x="1807170" y="719296"/>
            <a:ext cx="7486849" cy="103898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109" tIns="50054" rIns="100109" bIns="50054" anchor="ctr"/>
          <a:lstStyle/>
          <a:p>
            <a:endParaRPr lang="en-US" sz="2000" dirty="0"/>
          </a:p>
        </p:txBody>
      </p:sp>
      <p:sp>
        <p:nvSpPr>
          <p:cNvPr id="86027" name="WordArt 11"/>
          <p:cNvSpPr>
            <a:spLocks noChangeArrowheads="1" noChangeShapeType="1" noTextEdit="1"/>
          </p:cNvSpPr>
          <p:nvPr userDrawn="1"/>
        </p:nvSpPr>
        <p:spPr bwMode="auto">
          <a:xfrm>
            <a:off x="258167" y="79922"/>
            <a:ext cx="3786452" cy="559453"/>
          </a:xfrm>
          <a:prstGeom prst="rect">
            <a:avLst/>
          </a:prstGeom>
        </p:spPr>
        <p:txBody>
          <a:bodyPr wrap="none" lIns="100109" tIns="50054" rIns="100109" bIns="5005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900" kern="1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Thảo</a:t>
            </a:r>
            <a:r>
              <a:rPr lang="en-US" sz="3900" kern="10" dirty="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900" kern="1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luận</a:t>
            </a:r>
            <a:r>
              <a:rPr lang="en-US" sz="3900" kern="10" dirty="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900" kern="1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nhóm</a:t>
            </a:r>
            <a:endParaRPr lang="en-US" sz="3900" kern="10" dirty="0">
              <a:ln w="12700">
                <a:solidFill>
                  <a:srgbClr val="FF33CC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>
                      <a:alpha val="67999"/>
                    </a:srgbClr>
                  </a:gs>
                  <a:gs pos="21001">
                    <a:srgbClr val="0819FB">
                      <a:alpha val="71990"/>
                    </a:srgbClr>
                  </a:gs>
                  <a:gs pos="35001">
                    <a:srgbClr val="1A8D48">
                      <a:alpha val="74650"/>
                    </a:srgbClr>
                  </a:gs>
                  <a:gs pos="52000">
                    <a:srgbClr val="FFFF00">
                      <a:alpha val="77879"/>
                    </a:srgbClr>
                  </a:gs>
                  <a:gs pos="73000">
                    <a:srgbClr val="EE3F17">
                      <a:alpha val="81869"/>
                    </a:srgbClr>
                  </a:gs>
                  <a:gs pos="88000">
                    <a:srgbClr val="E81766">
                      <a:alpha val="84719"/>
                    </a:srgbClr>
                  </a:gs>
                  <a:gs pos="100000">
                    <a:srgbClr val="A603AB">
                      <a:alpha val="87000"/>
                    </a:srgbClr>
                  </a:gs>
                </a:gsLst>
                <a:lin ang="270000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86028" name="AutoShape 12"/>
          <p:cNvSpPr>
            <a:spLocks noChangeArrowheads="1"/>
          </p:cNvSpPr>
          <p:nvPr userDrawn="1"/>
        </p:nvSpPr>
        <p:spPr bwMode="auto">
          <a:xfrm>
            <a:off x="2409561" y="6007459"/>
            <a:ext cx="6855773" cy="945741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109" tIns="50054" rIns="100109" bIns="50054" anchor="ctr"/>
          <a:lstStyle/>
          <a:p>
            <a:endParaRPr lang="en-US" sz="2000" dirty="0"/>
          </a:p>
        </p:txBody>
      </p:sp>
      <p:sp>
        <p:nvSpPr>
          <p:cNvPr id="86029" name="WordArt 13"/>
          <p:cNvSpPr>
            <a:spLocks noChangeArrowheads="1" noChangeShapeType="1" noTextEdit="1"/>
          </p:cNvSpPr>
          <p:nvPr userDrawn="1"/>
        </p:nvSpPr>
        <p:spPr bwMode="auto">
          <a:xfrm>
            <a:off x="516334" y="3116951"/>
            <a:ext cx="1118725" cy="47953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100109" tIns="50054" rIns="100109" bIns="5005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9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Nhóm</a:t>
            </a:r>
            <a:r>
              <a:rPr lang="en-US" sz="39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 2</a:t>
            </a:r>
          </a:p>
        </p:txBody>
      </p:sp>
      <p:sp>
        <p:nvSpPr>
          <p:cNvPr id="86030" name="WordArt 14"/>
          <p:cNvSpPr>
            <a:spLocks noChangeArrowheads="1" noChangeShapeType="1" noTextEdit="1"/>
          </p:cNvSpPr>
          <p:nvPr userDrawn="1"/>
        </p:nvSpPr>
        <p:spPr bwMode="auto">
          <a:xfrm>
            <a:off x="516334" y="4235856"/>
            <a:ext cx="1118725" cy="47953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100109" tIns="50054" rIns="100109" bIns="5005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9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Nhóm</a:t>
            </a:r>
            <a:r>
              <a:rPr lang="en-US" sz="39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 3</a:t>
            </a:r>
          </a:p>
        </p:txBody>
      </p:sp>
      <p:sp>
        <p:nvSpPr>
          <p:cNvPr id="86031" name="WordArt 15"/>
          <p:cNvSpPr>
            <a:spLocks noChangeArrowheads="1" noChangeShapeType="1" noTextEdit="1"/>
          </p:cNvSpPr>
          <p:nvPr userDrawn="1"/>
        </p:nvSpPr>
        <p:spPr bwMode="auto">
          <a:xfrm>
            <a:off x="516334" y="5194918"/>
            <a:ext cx="1118725" cy="47953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100109" tIns="50054" rIns="100109" bIns="5005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900" kern="10" dirty="0" err="1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Arial" panose="020B0604020202020204" pitchFamily="34" charset="0"/>
              </a:rPr>
              <a:t>Nhóm</a:t>
            </a:r>
            <a:r>
              <a:rPr lang="en-US" sz="3900" kern="10" dirty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Arial" panose="020B0604020202020204" pitchFamily="34" charset="0"/>
              </a:rPr>
              <a:t> 4</a:t>
            </a:r>
          </a:p>
        </p:txBody>
      </p:sp>
      <p:sp>
        <p:nvSpPr>
          <p:cNvPr id="86032" name="WordArt 16"/>
          <p:cNvSpPr>
            <a:spLocks noChangeArrowheads="1" noChangeShapeType="1" noTextEdit="1"/>
          </p:cNvSpPr>
          <p:nvPr userDrawn="1"/>
        </p:nvSpPr>
        <p:spPr bwMode="auto">
          <a:xfrm>
            <a:off x="516334" y="6153979"/>
            <a:ext cx="1118725" cy="47953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100109" tIns="50054" rIns="100109" bIns="5005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900" kern="10" dirty="0" err="1">
                <a:ln w="9525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800000"/>
                </a:solidFill>
                <a:cs typeface="Arial" panose="020B0604020202020204" pitchFamily="34" charset="0"/>
              </a:rPr>
              <a:t>Nhóm</a:t>
            </a:r>
            <a:r>
              <a:rPr lang="en-US" sz="3900" kern="10" dirty="0">
                <a:ln w="9525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800000"/>
                </a:solidFill>
                <a:cs typeface="Arial" panose="020B0604020202020204" pitchFamily="34" charset="0"/>
              </a:rPr>
              <a:t> 5</a:t>
            </a:r>
          </a:p>
        </p:txBody>
      </p:sp>
      <p:pic>
        <p:nvPicPr>
          <p:cNvPr id="86033" name="Picture 17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076" y="1968087"/>
            <a:ext cx="903585" cy="74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34" name="Picture 18" descr="h1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9303"/>
            <a:ext cx="1721115" cy="119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35" name="Picture 19" descr="h3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019" y="3116960"/>
            <a:ext cx="1032669" cy="77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36" name="Picture 20" descr="h4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019" y="4335759"/>
            <a:ext cx="1032669" cy="71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450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</p:sldLayoutIdLst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67 -1.32948E-6 C 0.49167 0.00023 -0.00711 0.00347 -0.00764 0.00717 C -0.00764 0.01087 0.49167 -1.32948E-6 0.49167 0.00023 Z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65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8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500543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1001085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501628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200217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75407" indent="-375407" algn="l" rtl="0" fontAlgn="base">
        <a:spcBef>
          <a:spcPct val="20000"/>
        </a:spcBef>
        <a:spcAft>
          <a:spcPct val="0"/>
        </a:spcAft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3382" indent="-312839" algn="l" rtl="0" fontAlgn="base">
        <a:spcBef>
          <a:spcPct val="20000"/>
        </a:spcBef>
        <a:spcAft>
          <a:spcPct val="0"/>
        </a:spcAft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1356" indent="-250271" algn="l" rtl="0" fontAlgn="base">
        <a:spcBef>
          <a:spcPct val="20000"/>
        </a:spcBef>
        <a:spcAft>
          <a:spcPct val="0"/>
        </a:spcAft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51899" indent="-250271" algn="l" rtl="0" fontAlgn="base">
        <a:spcBef>
          <a:spcPct val="20000"/>
        </a:spcBef>
        <a:spcAft>
          <a:spcPct val="0"/>
        </a:spcAft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52442" indent="-250271" algn="l" rtl="0" fontAlgn="base">
        <a:spcBef>
          <a:spcPct val="20000"/>
        </a:spcBef>
        <a:spcAft>
          <a:spcPct val="0"/>
        </a:spcAft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2984" indent="-250271" algn="l" defTabSz="1001085" rtl="0" eaLnBrk="1" latinLnBrk="0" hangingPunct="1">
        <a:lnSpc>
          <a:spcPct val="90000"/>
        </a:lnSpc>
        <a:spcBef>
          <a:spcPts val="54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253527" indent="-250271" algn="l" defTabSz="1001085" rtl="0" eaLnBrk="1" latinLnBrk="0" hangingPunct="1">
        <a:lnSpc>
          <a:spcPct val="90000"/>
        </a:lnSpc>
        <a:spcBef>
          <a:spcPts val="54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754069" indent="-250271" algn="l" defTabSz="1001085" rtl="0" eaLnBrk="1" latinLnBrk="0" hangingPunct="1">
        <a:lnSpc>
          <a:spcPct val="90000"/>
        </a:lnSpc>
        <a:spcBef>
          <a:spcPts val="54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254612" indent="-250271" algn="l" defTabSz="1001085" rtl="0" eaLnBrk="1" latinLnBrk="0" hangingPunct="1">
        <a:lnSpc>
          <a:spcPct val="90000"/>
        </a:lnSpc>
        <a:spcBef>
          <a:spcPts val="54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0543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1085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1628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2170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2713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3255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03798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04340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AutoShape 2"/>
          <p:cNvSpPr>
            <a:spLocks noChangeArrowheads="1"/>
          </p:cNvSpPr>
          <p:nvPr userDrawn="1"/>
        </p:nvSpPr>
        <p:spPr bwMode="auto">
          <a:xfrm>
            <a:off x="251016" y="2605795"/>
            <a:ext cx="582671" cy="541137"/>
          </a:xfrm>
          <a:custGeom>
            <a:avLst/>
            <a:gdLst>
              <a:gd name="G0" fmla="+- 7776 0 0"/>
              <a:gd name="G1" fmla="+- 21600 0 7776"/>
              <a:gd name="G2" fmla="+- 21600 0 7776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776" y="10800"/>
                </a:moveTo>
                <a:cubicBezTo>
                  <a:pt x="7776" y="12470"/>
                  <a:pt x="9130" y="13824"/>
                  <a:pt x="10800" y="13824"/>
                </a:cubicBezTo>
                <a:cubicBezTo>
                  <a:pt x="12470" y="13824"/>
                  <a:pt x="13824" y="12470"/>
                  <a:pt x="13824" y="10800"/>
                </a:cubicBezTo>
                <a:cubicBezTo>
                  <a:pt x="13824" y="9130"/>
                  <a:pt x="12470" y="7776"/>
                  <a:pt x="10800" y="7776"/>
                </a:cubicBezTo>
                <a:cubicBezTo>
                  <a:pt x="9130" y="7776"/>
                  <a:pt x="7776" y="9130"/>
                  <a:pt x="7776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109" tIns="50054" rIns="100109" bIns="50054" anchor="ctr"/>
          <a:lstStyle/>
          <a:p>
            <a:endParaRPr lang="en-US" sz="2000" dirty="0"/>
          </a:p>
        </p:txBody>
      </p:sp>
      <p:sp>
        <p:nvSpPr>
          <p:cNvPr id="87043" name="WordArt 3"/>
          <p:cNvSpPr>
            <a:spLocks noChangeArrowheads="1" noChangeShapeType="1" noTextEdit="1"/>
          </p:cNvSpPr>
          <p:nvPr userDrawn="1"/>
        </p:nvSpPr>
        <p:spPr bwMode="auto">
          <a:xfrm>
            <a:off x="1022011" y="2669066"/>
            <a:ext cx="428485" cy="35298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100109" tIns="50054" rIns="100109" bIns="5005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9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87044" name="WordArt 4"/>
          <p:cNvSpPr>
            <a:spLocks noChangeArrowheads="1" noChangeShapeType="1" noTextEdit="1"/>
          </p:cNvSpPr>
          <p:nvPr userDrawn="1"/>
        </p:nvSpPr>
        <p:spPr bwMode="auto">
          <a:xfrm>
            <a:off x="1034562" y="3824525"/>
            <a:ext cx="428486" cy="35298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100109" tIns="50054" rIns="100109" bIns="5005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9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87045" name="WordArt 5"/>
          <p:cNvSpPr>
            <a:spLocks noChangeArrowheads="1" noChangeShapeType="1" noTextEdit="1"/>
          </p:cNvSpPr>
          <p:nvPr userDrawn="1"/>
        </p:nvSpPr>
        <p:spPr bwMode="auto">
          <a:xfrm>
            <a:off x="1022011" y="5056648"/>
            <a:ext cx="428485" cy="35298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100109" tIns="50054" rIns="100109" bIns="5005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9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87046" name="WordArt 6"/>
          <p:cNvSpPr>
            <a:spLocks noChangeArrowheads="1" noChangeShapeType="1" noTextEdit="1"/>
          </p:cNvSpPr>
          <p:nvPr userDrawn="1"/>
        </p:nvSpPr>
        <p:spPr bwMode="auto">
          <a:xfrm>
            <a:off x="1022011" y="6157236"/>
            <a:ext cx="428485" cy="35298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100109" tIns="50054" rIns="100109" bIns="5005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9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87047" name="Oval 7"/>
          <p:cNvSpPr>
            <a:spLocks noChangeArrowheads="1"/>
          </p:cNvSpPr>
          <p:nvPr userDrawn="1"/>
        </p:nvSpPr>
        <p:spPr bwMode="auto">
          <a:xfrm>
            <a:off x="398026" y="2743982"/>
            <a:ext cx="286852" cy="266406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109" tIns="50054" rIns="100109" bIns="50054" anchor="ctr"/>
          <a:lstStyle/>
          <a:p>
            <a:endParaRPr lang="en-US" sz="2000" dirty="0"/>
          </a:p>
        </p:txBody>
      </p:sp>
      <p:sp>
        <p:nvSpPr>
          <p:cNvPr id="87048" name="AutoShape 8"/>
          <p:cNvSpPr>
            <a:spLocks noChangeArrowheads="1"/>
          </p:cNvSpPr>
          <p:nvPr userDrawn="1"/>
        </p:nvSpPr>
        <p:spPr bwMode="auto">
          <a:xfrm>
            <a:off x="251016" y="3751256"/>
            <a:ext cx="582671" cy="541137"/>
          </a:xfrm>
          <a:custGeom>
            <a:avLst/>
            <a:gdLst>
              <a:gd name="G0" fmla="+- 8175 0 0"/>
              <a:gd name="G1" fmla="+- 21600 0 8175"/>
              <a:gd name="G2" fmla="+- 21600 0 8175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75" y="10800"/>
                </a:moveTo>
                <a:cubicBezTo>
                  <a:pt x="8175" y="12250"/>
                  <a:pt x="9350" y="13425"/>
                  <a:pt x="10800" y="13425"/>
                </a:cubicBezTo>
                <a:cubicBezTo>
                  <a:pt x="12250" y="13425"/>
                  <a:pt x="13425" y="12250"/>
                  <a:pt x="13425" y="10800"/>
                </a:cubicBezTo>
                <a:cubicBezTo>
                  <a:pt x="13425" y="9350"/>
                  <a:pt x="12250" y="8175"/>
                  <a:pt x="10800" y="8175"/>
                </a:cubicBezTo>
                <a:cubicBezTo>
                  <a:pt x="9350" y="8175"/>
                  <a:pt x="8175" y="9350"/>
                  <a:pt x="8175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109" tIns="50054" rIns="100109" bIns="50054" anchor="ctr"/>
          <a:lstStyle/>
          <a:p>
            <a:endParaRPr lang="en-US" sz="2000" dirty="0"/>
          </a:p>
        </p:txBody>
      </p:sp>
      <p:sp>
        <p:nvSpPr>
          <p:cNvPr id="87049" name="Oval 9"/>
          <p:cNvSpPr>
            <a:spLocks noChangeArrowheads="1"/>
          </p:cNvSpPr>
          <p:nvPr userDrawn="1"/>
        </p:nvSpPr>
        <p:spPr bwMode="auto">
          <a:xfrm>
            <a:off x="398026" y="3887786"/>
            <a:ext cx="286852" cy="266406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109" tIns="50054" rIns="100109" bIns="50054" anchor="ctr"/>
          <a:lstStyle/>
          <a:p>
            <a:endParaRPr lang="en-US" sz="2000" dirty="0"/>
          </a:p>
        </p:txBody>
      </p:sp>
      <p:sp>
        <p:nvSpPr>
          <p:cNvPr id="87050" name="AutoShape 10"/>
          <p:cNvSpPr>
            <a:spLocks noChangeArrowheads="1"/>
          </p:cNvSpPr>
          <p:nvPr userDrawn="1"/>
        </p:nvSpPr>
        <p:spPr bwMode="auto">
          <a:xfrm>
            <a:off x="251016" y="4940099"/>
            <a:ext cx="582671" cy="541137"/>
          </a:xfrm>
          <a:custGeom>
            <a:avLst/>
            <a:gdLst>
              <a:gd name="G0" fmla="+- 8175 0 0"/>
              <a:gd name="G1" fmla="+- 21600 0 8175"/>
              <a:gd name="G2" fmla="+- 21600 0 8175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75" y="10800"/>
                </a:moveTo>
                <a:cubicBezTo>
                  <a:pt x="8175" y="12250"/>
                  <a:pt x="9350" y="13425"/>
                  <a:pt x="10800" y="13425"/>
                </a:cubicBezTo>
                <a:cubicBezTo>
                  <a:pt x="12250" y="13425"/>
                  <a:pt x="13425" y="12250"/>
                  <a:pt x="13425" y="10800"/>
                </a:cubicBezTo>
                <a:cubicBezTo>
                  <a:pt x="13425" y="9350"/>
                  <a:pt x="12250" y="8175"/>
                  <a:pt x="10800" y="8175"/>
                </a:cubicBezTo>
                <a:cubicBezTo>
                  <a:pt x="9350" y="8175"/>
                  <a:pt x="8175" y="9350"/>
                  <a:pt x="8175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109" tIns="50054" rIns="100109" bIns="50054" anchor="ctr"/>
          <a:lstStyle/>
          <a:p>
            <a:endParaRPr lang="en-US" sz="2000" dirty="0"/>
          </a:p>
        </p:txBody>
      </p:sp>
      <p:sp>
        <p:nvSpPr>
          <p:cNvPr id="87051" name="Oval 11"/>
          <p:cNvSpPr>
            <a:spLocks noChangeArrowheads="1"/>
          </p:cNvSpPr>
          <p:nvPr userDrawn="1"/>
        </p:nvSpPr>
        <p:spPr bwMode="auto">
          <a:xfrm>
            <a:off x="398026" y="5078283"/>
            <a:ext cx="286852" cy="266406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109" tIns="50054" rIns="100109" bIns="50054" anchor="ctr"/>
          <a:lstStyle/>
          <a:p>
            <a:endParaRPr lang="en-US" sz="2000" dirty="0"/>
          </a:p>
        </p:txBody>
      </p:sp>
      <p:sp>
        <p:nvSpPr>
          <p:cNvPr id="87052" name="AutoShape 12"/>
          <p:cNvSpPr>
            <a:spLocks noChangeArrowheads="1"/>
          </p:cNvSpPr>
          <p:nvPr userDrawn="1"/>
        </p:nvSpPr>
        <p:spPr bwMode="auto">
          <a:xfrm>
            <a:off x="251016" y="6027358"/>
            <a:ext cx="582671" cy="541139"/>
          </a:xfrm>
          <a:custGeom>
            <a:avLst/>
            <a:gdLst>
              <a:gd name="G0" fmla="+- 8374 0 0"/>
              <a:gd name="G1" fmla="+- 21600 0 8374"/>
              <a:gd name="G2" fmla="+- 21600 0 837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374" y="10800"/>
                </a:moveTo>
                <a:cubicBezTo>
                  <a:pt x="8374" y="12140"/>
                  <a:pt x="9460" y="13226"/>
                  <a:pt x="10800" y="13226"/>
                </a:cubicBezTo>
                <a:cubicBezTo>
                  <a:pt x="12140" y="13226"/>
                  <a:pt x="13226" y="12140"/>
                  <a:pt x="13226" y="10800"/>
                </a:cubicBezTo>
                <a:cubicBezTo>
                  <a:pt x="13226" y="9460"/>
                  <a:pt x="12140" y="8374"/>
                  <a:pt x="10800" y="8374"/>
                </a:cubicBezTo>
                <a:cubicBezTo>
                  <a:pt x="9460" y="8374"/>
                  <a:pt x="8374" y="9460"/>
                  <a:pt x="8374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109" tIns="50054" rIns="100109" bIns="50054" anchor="ctr"/>
          <a:lstStyle/>
          <a:p>
            <a:endParaRPr lang="en-US" sz="2000" dirty="0"/>
          </a:p>
        </p:txBody>
      </p:sp>
      <p:sp>
        <p:nvSpPr>
          <p:cNvPr id="87053" name="Oval 13"/>
          <p:cNvSpPr>
            <a:spLocks noChangeArrowheads="1"/>
          </p:cNvSpPr>
          <p:nvPr userDrawn="1"/>
        </p:nvSpPr>
        <p:spPr bwMode="auto">
          <a:xfrm>
            <a:off x="398026" y="6165551"/>
            <a:ext cx="286852" cy="266406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109" tIns="50054" rIns="100109" bIns="50054" anchor="ctr"/>
          <a:lstStyle/>
          <a:p>
            <a:endParaRPr lang="en-US" sz="2000" dirty="0"/>
          </a:p>
        </p:txBody>
      </p:sp>
      <p:sp>
        <p:nvSpPr>
          <p:cNvPr id="87055" name="AutoShape 15"/>
          <p:cNvSpPr>
            <a:spLocks noChangeArrowheads="1"/>
          </p:cNvSpPr>
          <p:nvPr userDrawn="1"/>
        </p:nvSpPr>
        <p:spPr bwMode="auto">
          <a:xfrm>
            <a:off x="1635153" y="2237851"/>
            <a:ext cx="8304287" cy="1118876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109" tIns="50054" rIns="100109" bIns="50054" anchor="ctr"/>
          <a:lstStyle/>
          <a:p>
            <a:endParaRPr lang="en-US" sz="2000" dirty="0"/>
          </a:p>
        </p:txBody>
      </p:sp>
      <p:sp>
        <p:nvSpPr>
          <p:cNvPr id="87056" name="AutoShape 16"/>
          <p:cNvSpPr>
            <a:spLocks noChangeArrowheads="1"/>
          </p:cNvSpPr>
          <p:nvPr userDrawn="1"/>
        </p:nvSpPr>
        <p:spPr bwMode="auto">
          <a:xfrm>
            <a:off x="1635157" y="3444517"/>
            <a:ext cx="8304287" cy="1111001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109" tIns="50054" rIns="100109" bIns="50054" anchor="ctr"/>
          <a:lstStyle/>
          <a:p>
            <a:endParaRPr lang="en-US" sz="2000" dirty="0"/>
          </a:p>
        </p:txBody>
      </p:sp>
      <p:sp>
        <p:nvSpPr>
          <p:cNvPr id="87057" name="AutoShape 17"/>
          <p:cNvSpPr>
            <a:spLocks noChangeArrowheads="1"/>
          </p:cNvSpPr>
          <p:nvPr userDrawn="1"/>
        </p:nvSpPr>
        <p:spPr bwMode="auto">
          <a:xfrm>
            <a:off x="1635157" y="4635442"/>
            <a:ext cx="8304287" cy="1118876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109" tIns="50054" rIns="100109" bIns="50054" anchor="ctr"/>
          <a:lstStyle/>
          <a:p>
            <a:endParaRPr lang="en-US" sz="2000" dirty="0"/>
          </a:p>
        </p:txBody>
      </p:sp>
      <p:sp>
        <p:nvSpPr>
          <p:cNvPr id="87058" name="AutoShape 18"/>
          <p:cNvSpPr>
            <a:spLocks noChangeArrowheads="1"/>
          </p:cNvSpPr>
          <p:nvPr userDrawn="1"/>
        </p:nvSpPr>
        <p:spPr bwMode="auto">
          <a:xfrm>
            <a:off x="1635157" y="5847538"/>
            <a:ext cx="8304287" cy="1185502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109" tIns="50054" rIns="100109" bIns="50054" anchor="ctr"/>
          <a:lstStyle/>
          <a:p>
            <a:endParaRPr lang="en-US" sz="2000" dirty="0"/>
          </a:p>
        </p:txBody>
      </p:sp>
      <p:sp>
        <p:nvSpPr>
          <p:cNvPr id="87059" name="Rectangle 19"/>
          <p:cNvSpPr>
            <a:spLocks noChangeArrowheads="1"/>
          </p:cNvSpPr>
          <p:nvPr userDrawn="1"/>
        </p:nvSpPr>
        <p:spPr bwMode="auto">
          <a:xfrm>
            <a:off x="1635153" y="652736"/>
            <a:ext cx="8304287" cy="150519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109" tIns="50054" rIns="100109" bIns="50054" anchor="ctr"/>
          <a:lstStyle/>
          <a:p>
            <a:endParaRPr lang="en-US" sz="2000" dirty="0"/>
          </a:p>
        </p:txBody>
      </p:sp>
      <p:sp>
        <p:nvSpPr>
          <p:cNvPr id="87060" name="WordArt 20"/>
          <p:cNvSpPr>
            <a:spLocks noChangeArrowheads="1" noChangeShapeType="1" noTextEdit="1"/>
          </p:cNvSpPr>
          <p:nvPr userDrawn="1"/>
        </p:nvSpPr>
        <p:spPr bwMode="auto">
          <a:xfrm>
            <a:off x="227695" y="1032328"/>
            <a:ext cx="1149301" cy="679335"/>
          </a:xfrm>
          <a:prstGeom prst="rect">
            <a:avLst/>
          </a:prstGeom>
        </p:spPr>
        <p:txBody>
          <a:bodyPr wrap="none" lIns="100109" tIns="50054" rIns="100109" bIns="5005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9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Câu</a:t>
            </a:r>
            <a:r>
              <a:rPr lang="en-US" sz="39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9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hỏi</a:t>
            </a:r>
            <a:endParaRPr lang="en-US" sz="39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87062" name="WordArt 22"/>
          <p:cNvSpPr>
            <a:spLocks noChangeArrowheads="1" noChangeShapeType="1" noTextEdit="1"/>
          </p:cNvSpPr>
          <p:nvPr userDrawn="1"/>
        </p:nvSpPr>
        <p:spPr bwMode="auto">
          <a:xfrm>
            <a:off x="258171" y="79925"/>
            <a:ext cx="3700428" cy="479611"/>
          </a:xfrm>
          <a:prstGeom prst="rect">
            <a:avLst/>
          </a:prstGeom>
        </p:spPr>
        <p:txBody>
          <a:bodyPr wrap="none" lIns="100109" tIns="50054" rIns="100109" bIns="5005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900" kern="1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Bài</a:t>
            </a:r>
            <a:r>
              <a:rPr lang="en-US" sz="3900" kern="10" dirty="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900" kern="1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tập</a:t>
            </a:r>
            <a:endParaRPr lang="en-US" sz="3900" kern="10" dirty="0">
              <a:ln w="12700">
                <a:solidFill>
                  <a:srgbClr val="FF33CC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>
                      <a:alpha val="67999"/>
                    </a:srgbClr>
                  </a:gs>
                  <a:gs pos="21001">
                    <a:srgbClr val="0819FB">
                      <a:alpha val="71990"/>
                    </a:srgbClr>
                  </a:gs>
                  <a:gs pos="35001">
                    <a:srgbClr val="1A8D48">
                      <a:alpha val="74650"/>
                    </a:srgbClr>
                  </a:gs>
                  <a:gs pos="52000">
                    <a:srgbClr val="FFFF00">
                      <a:alpha val="77879"/>
                    </a:srgbClr>
                  </a:gs>
                  <a:gs pos="73000">
                    <a:srgbClr val="EE3F17">
                      <a:alpha val="81869"/>
                    </a:srgbClr>
                  </a:gs>
                  <a:gs pos="88000">
                    <a:srgbClr val="E81766">
                      <a:alpha val="84719"/>
                    </a:srgbClr>
                  </a:gs>
                  <a:gs pos="100000">
                    <a:srgbClr val="A603AB">
                      <a:alpha val="87000"/>
                    </a:srgbClr>
                  </a:gs>
                </a:gsLst>
                <a:lin ang="270000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76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</p:sldLayoutIdLst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67 -1.32948E-6 C 0.49167 0.00023 -0.00711 0.00347 -0.00764 0.00717 C -0.00764 0.01087 0.49167 -1.32948E-6 0.49167 0.00023 Z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87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65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8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500543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1001085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501628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200217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75407" indent="-375407" algn="l" rtl="0" fontAlgn="base">
        <a:spcBef>
          <a:spcPct val="20000"/>
        </a:spcBef>
        <a:spcAft>
          <a:spcPct val="0"/>
        </a:spcAft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3382" indent="-312839" algn="l" rtl="0" fontAlgn="base">
        <a:spcBef>
          <a:spcPct val="20000"/>
        </a:spcBef>
        <a:spcAft>
          <a:spcPct val="0"/>
        </a:spcAft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1356" indent="-250271" algn="l" rtl="0" fontAlgn="base">
        <a:spcBef>
          <a:spcPct val="20000"/>
        </a:spcBef>
        <a:spcAft>
          <a:spcPct val="0"/>
        </a:spcAft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51899" indent="-250271" algn="l" rtl="0" fontAlgn="base">
        <a:spcBef>
          <a:spcPct val="20000"/>
        </a:spcBef>
        <a:spcAft>
          <a:spcPct val="0"/>
        </a:spcAft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52442" indent="-250271" algn="l" rtl="0" fontAlgn="base">
        <a:spcBef>
          <a:spcPct val="20000"/>
        </a:spcBef>
        <a:spcAft>
          <a:spcPct val="0"/>
        </a:spcAft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2984" indent="-250271" algn="l" defTabSz="1001085" rtl="0" eaLnBrk="1" latinLnBrk="0" hangingPunct="1">
        <a:lnSpc>
          <a:spcPct val="90000"/>
        </a:lnSpc>
        <a:spcBef>
          <a:spcPts val="54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253527" indent="-250271" algn="l" defTabSz="1001085" rtl="0" eaLnBrk="1" latinLnBrk="0" hangingPunct="1">
        <a:lnSpc>
          <a:spcPct val="90000"/>
        </a:lnSpc>
        <a:spcBef>
          <a:spcPts val="54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754069" indent="-250271" algn="l" defTabSz="1001085" rtl="0" eaLnBrk="1" latinLnBrk="0" hangingPunct="1">
        <a:lnSpc>
          <a:spcPct val="90000"/>
        </a:lnSpc>
        <a:spcBef>
          <a:spcPts val="54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254612" indent="-250271" algn="l" defTabSz="1001085" rtl="0" eaLnBrk="1" latinLnBrk="0" hangingPunct="1">
        <a:lnSpc>
          <a:spcPct val="90000"/>
        </a:lnSpc>
        <a:spcBef>
          <a:spcPts val="54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0543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1085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1628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2170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2713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3255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03798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04340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AutoShape 2"/>
          <p:cNvSpPr>
            <a:spLocks noChangeArrowheads="1"/>
          </p:cNvSpPr>
          <p:nvPr userDrawn="1"/>
        </p:nvSpPr>
        <p:spPr bwMode="auto">
          <a:xfrm>
            <a:off x="853392" y="2605795"/>
            <a:ext cx="582671" cy="541137"/>
          </a:xfrm>
          <a:custGeom>
            <a:avLst/>
            <a:gdLst>
              <a:gd name="G0" fmla="+- 7776 0 0"/>
              <a:gd name="G1" fmla="+- 21600 0 7776"/>
              <a:gd name="G2" fmla="+- 21600 0 7776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776" y="10800"/>
                </a:moveTo>
                <a:cubicBezTo>
                  <a:pt x="7776" y="12470"/>
                  <a:pt x="9130" y="13824"/>
                  <a:pt x="10800" y="13824"/>
                </a:cubicBezTo>
                <a:cubicBezTo>
                  <a:pt x="12470" y="13824"/>
                  <a:pt x="13824" y="12470"/>
                  <a:pt x="13824" y="10800"/>
                </a:cubicBezTo>
                <a:cubicBezTo>
                  <a:pt x="13824" y="9130"/>
                  <a:pt x="12470" y="7776"/>
                  <a:pt x="10800" y="7776"/>
                </a:cubicBezTo>
                <a:cubicBezTo>
                  <a:pt x="9130" y="7776"/>
                  <a:pt x="7776" y="9130"/>
                  <a:pt x="7776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109" tIns="50054" rIns="100109" bIns="50054" anchor="ctr"/>
          <a:lstStyle/>
          <a:p>
            <a:endParaRPr lang="en-US" sz="2000" dirty="0"/>
          </a:p>
        </p:txBody>
      </p:sp>
      <p:sp>
        <p:nvSpPr>
          <p:cNvPr id="88067" name="WordArt 3"/>
          <p:cNvSpPr>
            <a:spLocks noChangeArrowheads="1" noChangeShapeType="1" noTextEdit="1"/>
          </p:cNvSpPr>
          <p:nvPr userDrawn="1"/>
        </p:nvSpPr>
        <p:spPr bwMode="auto">
          <a:xfrm>
            <a:off x="1948808" y="2669066"/>
            <a:ext cx="428485" cy="35298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100109" tIns="50054" rIns="100109" bIns="5005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9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88068" name="WordArt 4"/>
          <p:cNvSpPr>
            <a:spLocks noChangeArrowheads="1" noChangeShapeType="1" noTextEdit="1"/>
          </p:cNvSpPr>
          <p:nvPr userDrawn="1"/>
        </p:nvSpPr>
        <p:spPr bwMode="auto">
          <a:xfrm>
            <a:off x="1961359" y="3664759"/>
            <a:ext cx="428486" cy="35298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100109" tIns="50054" rIns="100109" bIns="5005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9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88069" name="WordArt 5"/>
          <p:cNvSpPr>
            <a:spLocks noChangeArrowheads="1" noChangeShapeType="1" noTextEdit="1"/>
          </p:cNvSpPr>
          <p:nvPr userDrawn="1"/>
        </p:nvSpPr>
        <p:spPr bwMode="auto">
          <a:xfrm>
            <a:off x="1948808" y="4737041"/>
            <a:ext cx="428485" cy="35298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100109" tIns="50054" rIns="100109" bIns="5005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9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88070" name="WordArt 6"/>
          <p:cNvSpPr>
            <a:spLocks noChangeArrowheads="1" noChangeShapeType="1" noTextEdit="1"/>
          </p:cNvSpPr>
          <p:nvPr userDrawn="1"/>
        </p:nvSpPr>
        <p:spPr bwMode="auto">
          <a:xfrm>
            <a:off x="1948808" y="5757710"/>
            <a:ext cx="428485" cy="35298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100109" tIns="50054" rIns="100109" bIns="5005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9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88071" name="Oval 7"/>
          <p:cNvSpPr>
            <a:spLocks noChangeArrowheads="1"/>
          </p:cNvSpPr>
          <p:nvPr userDrawn="1"/>
        </p:nvSpPr>
        <p:spPr bwMode="auto">
          <a:xfrm>
            <a:off x="1000402" y="2743982"/>
            <a:ext cx="286852" cy="266406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109" tIns="50054" rIns="100109" bIns="50054" anchor="ctr"/>
          <a:lstStyle/>
          <a:p>
            <a:endParaRPr lang="en-US" sz="2000" dirty="0"/>
          </a:p>
        </p:txBody>
      </p:sp>
      <p:sp>
        <p:nvSpPr>
          <p:cNvPr id="88072" name="AutoShape 8"/>
          <p:cNvSpPr>
            <a:spLocks noChangeArrowheads="1"/>
          </p:cNvSpPr>
          <p:nvPr userDrawn="1"/>
        </p:nvSpPr>
        <p:spPr bwMode="auto">
          <a:xfrm>
            <a:off x="853392" y="3591492"/>
            <a:ext cx="582671" cy="541137"/>
          </a:xfrm>
          <a:custGeom>
            <a:avLst/>
            <a:gdLst>
              <a:gd name="G0" fmla="+- 8175 0 0"/>
              <a:gd name="G1" fmla="+- 21600 0 8175"/>
              <a:gd name="G2" fmla="+- 21600 0 8175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75" y="10800"/>
                </a:moveTo>
                <a:cubicBezTo>
                  <a:pt x="8175" y="12250"/>
                  <a:pt x="9350" y="13425"/>
                  <a:pt x="10800" y="13425"/>
                </a:cubicBezTo>
                <a:cubicBezTo>
                  <a:pt x="12250" y="13425"/>
                  <a:pt x="13425" y="12250"/>
                  <a:pt x="13425" y="10800"/>
                </a:cubicBezTo>
                <a:cubicBezTo>
                  <a:pt x="13425" y="9350"/>
                  <a:pt x="12250" y="8175"/>
                  <a:pt x="10800" y="8175"/>
                </a:cubicBezTo>
                <a:cubicBezTo>
                  <a:pt x="9350" y="8175"/>
                  <a:pt x="8175" y="9350"/>
                  <a:pt x="8175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109" tIns="50054" rIns="100109" bIns="50054" anchor="ctr"/>
          <a:lstStyle/>
          <a:p>
            <a:endParaRPr lang="en-US" sz="2000" dirty="0"/>
          </a:p>
        </p:txBody>
      </p:sp>
      <p:sp>
        <p:nvSpPr>
          <p:cNvPr id="88073" name="Oval 9"/>
          <p:cNvSpPr>
            <a:spLocks noChangeArrowheads="1"/>
          </p:cNvSpPr>
          <p:nvPr userDrawn="1"/>
        </p:nvSpPr>
        <p:spPr bwMode="auto">
          <a:xfrm>
            <a:off x="1000402" y="3728020"/>
            <a:ext cx="286852" cy="266406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109" tIns="50054" rIns="100109" bIns="50054" anchor="ctr"/>
          <a:lstStyle/>
          <a:p>
            <a:endParaRPr lang="en-US" sz="2000" dirty="0"/>
          </a:p>
        </p:txBody>
      </p:sp>
      <p:sp>
        <p:nvSpPr>
          <p:cNvPr id="88074" name="AutoShape 10"/>
          <p:cNvSpPr>
            <a:spLocks noChangeArrowheads="1"/>
          </p:cNvSpPr>
          <p:nvPr userDrawn="1"/>
        </p:nvSpPr>
        <p:spPr bwMode="auto">
          <a:xfrm>
            <a:off x="853392" y="4620494"/>
            <a:ext cx="582671" cy="541137"/>
          </a:xfrm>
          <a:custGeom>
            <a:avLst/>
            <a:gdLst>
              <a:gd name="G0" fmla="+- 8175 0 0"/>
              <a:gd name="G1" fmla="+- 21600 0 8175"/>
              <a:gd name="G2" fmla="+- 21600 0 8175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75" y="10800"/>
                </a:moveTo>
                <a:cubicBezTo>
                  <a:pt x="8175" y="12250"/>
                  <a:pt x="9350" y="13425"/>
                  <a:pt x="10800" y="13425"/>
                </a:cubicBezTo>
                <a:cubicBezTo>
                  <a:pt x="12250" y="13425"/>
                  <a:pt x="13425" y="12250"/>
                  <a:pt x="13425" y="10800"/>
                </a:cubicBezTo>
                <a:cubicBezTo>
                  <a:pt x="13425" y="9350"/>
                  <a:pt x="12250" y="8175"/>
                  <a:pt x="10800" y="8175"/>
                </a:cubicBezTo>
                <a:cubicBezTo>
                  <a:pt x="9350" y="8175"/>
                  <a:pt x="8175" y="9350"/>
                  <a:pt x="8175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109" tIns="50054" rIns="100109" bIns="50054" anchor="ctr"/>
          <a:lstStyle/>
          <a:p>
            <a:endParaRPr lang="en-US" sz="2000" dirty="0"/>
          </a:p>
        </p:txBody>
      </p:sp>
      <p:sp>
        <p:nvSpPr>
          <p:cNvPr id="88075" name="Oval 11"/>
          <p:cNvSpPr>
            <a:spLocks noChangeArrowheads="1"/>
          </p:cNvSpPr>
          <p:nvPr userDrawn="1"/>
        </p:nvSpPr>
        <p:spPr bwMode="auto">
          <a:xfrm>
            <a:off x="1000402" y="4758678"/>
            <a:ext cx="286852" cy="266406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109" tIns="50054" rIns="100109" bIns="50054" anchor="ctr"/>
          <a:lstStyle/>
          <a:p>
            <a:endParaRPr lang="en-US" sz="2000" dirty="0"/>
          </a:p>
        </p:txBody>
      </p:sp>
      <p:sp>
        <p:nvSpPr>
          <p:cNvPr id="88076" name="AutoShape 12"/>
          <p:cNvSpPr>
            <a:spLocks noChangeArrowheads="1"/>
          </p:cNvSpPr>
          <p:nvPr userDrawn="1"/>
        </p:nvSpPr>
        <p:spPr bwMode="auto">
          <a:xfrm>
            <a:off x="853392" y="5627833"/>
            <a:ext cx="582671" cy="541139"/>
          </a:xfrm>
          <a:custGeom>
            <a:avLst/>
            <a:gdLst>
              <a:gd name="G0" fmla="+- 8374 0 0"/>
              <a:gd name="G1" fmla="+- 21600 0 8374"/>
              <a:gd name="G2" fmla="+- 21600 0 837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374" y="10800"/>
                </a:moveTo>
                <a:cubicBezTo>
                  <a:pt x="8374" y="12140"/>
                  <a:pt x="9460" y="13226"/>
                  <a:pt x="10800" y="13226"/>
                </a:cubicBezTo>
                <a:cubicBezTo>
                  <a:pt x="12140" y="13226"/>
                  <a:pt x="13226" y="12140"/>
                  <a:pt x="13226" y="10800"/>
                </a:cubicBezTo>
                <a:cubicBezTo>
                  <a:pt x="13226" y="9460"/>
                  <a:pt x="12140" y="8374"/>
                  <a:pt x="10800" y="8374"/>
                </a:cubicBezTo>
                <a:cubicBezTo>
                  <a:pt x="9460" y="8374"/>
                  <a:pt x="8374" y="9460"/>
                  <a:pt x="8374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109" tIns="50054" rIns="100109" bIns="50054" anchor="ctr"/>
          <a:lstStyle/>
          <a:p>
            <a:endParaRPr lang="en-US" sz="2000" dirty="0"/>
          </a:p>
        </p:txBody>
      </p:sp>
      <p:sp>
        <p:nvSpPr>
          <p:cNvPr id="88077" name="Oval 13"/>
          <p:cNvSpPr>
            <a:spLocks noChangeArrowheads="1"/>
          </p:cNvSpPr>
          <p:nvPr userDrawn="1"/>
        </p:nvSpPr>
        <p:spPr bwMode="auto">
          <a:xfrm>
            <a:off x="1000402" y="5766026"/>
            <a:ext cx="286852" cy="266406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109" tIns="50054" rIns="100109" bIns="50054" anchor="ctr"/>
          <a:lstStyle/>
          <a:p>
            <a:endParaRPr lang="en-US" sz="2000" dirty="0"/>
          </a:p>
        </p:txBody>
      </p:sp>
      <p:sp>
        <p:nvSpPr>
          <p:cNvPr id="88078" name="AutoShape 14">
            <a:hlinkClick r:id="" action="ppaction://noaction" highlightClick="1"/>
          </p:cNvPr>
          <p:cNvSpPr>
            <a:spLocks noChangeArrowheads="1"/>
          </p:cNvSpPr>
          <p:nvPr userDrawn="1"/>
        </p:nvSpPr>
        <p:spPr bwMode="auto">
          <a:xfrm>
            <a:off x="6088444" y="6540278"/>
            <a:ext cx="1579482" cy="486192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109" tIns="50054" rIns="100109" bIns="50054" anchor="ctr"/>
          <a:lstStyle/>
          <a:p>
            <a:pPr algn="ctr"/>
            <a:r>
              <a:rPr lang="vi-VN" altLang="en-US" sz="2000" b="1" dirty="0">
                <a:cs typeface="Arial" panose="020B0604020202020204" pitchFamily="34" charset="0"/>
              </a:rPr>
              <a:t>Bài kế</a:t>
            </a:r>
          </a:p>
        </p:txBody>
      </p:sp>
      <p:sp>
        <p:nvSpPr>
          <p:cNvPr id="88079" name="AutoShape 15"/>
          <p:cNvSpPr>
            <a:spLocks noChangeArrowheads="1"/>
          </p:cNvSpPr>
          <p:nvPr userDrawn="1"/>
        </p:nvSpPr>
        <p:spPr bwMode="auto">
          <a:xfrm>
            <a:off x="2854182" y="2317736"/>
            <a:ext cx="6855773" cy="945741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109" tIns="50054" rIns="100109" bIns="50054" anchor="ctr"/>
          <a:lstStyle/>
          <a:p>
            <a:endParaRPr lang="en-US" sz="2000" dirty="0"/>
          </a:p>
        </p:txBody>
      </p:sp>
      <p:sp>
        <p:nvSpPr>
          <p:cNvPr id="88080" name="AutoShape 16"/>
          <p:cNvSpPr>
            <a:spLocks noChangeArrowheads="1"/>
          </p:cNvSpPr>
          <p:nvPr userDrawn="1"/>
        </p:nvSpPr>
        <p:spPr bwMode="auto">
          <a:xfrm>
            <a:off x="2854182" y="3356717"/>
            <a:ext cx="6855773" cy="945741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109" tIns="50054" rIns="100109" bIns="50054" anchor="ctr"/>
          <a:lstStyle/>
          <a:p>
            <a:endParaRPr lang="en-US" sz="2000" dirty="0"/>
          </a:p>
        </p:txBody>
      </p:sp>
      <p:sp>
        <p:nvSpPr>
          <p:cNvPr id="88081" name="AutoShape 17"/>
          <p:cNvSpPr>
            <a:spLocks noChangeArrowheads="1"/>
          </p:cNvSpPr>
          <p:nvPr userDrawn="1"/>
        </p:nvSpPr>
        <p:spPr bwMode="auto">
          <a:xfrm>
            <a:off x="2839839" y="4409023"/>
            <a:ext cx="6855773" cy="945741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109" tIns="50054" rIns="100109" bIns="50054" anchor="ctr"/>
          <a:lstStyle/>
          <a:p>
            <a:endParaRPr lang="en-US" sz="2000" dirty="0"/>
          </a:p>
        </p:txBody>
      </p:sp>
      <p:sp>
        <p:nvSpPr>
          <p:cNvPr id="88082" name="AutoShape 18"/>
          <p:cNvSpPr>
            <a:spLocks noChangeArrowheads="1"/>
          </p:cNvSpPr>
          <p:nvPr userDrawn="1"/>
        </p:nvSpPr>
        <p:spPr bwMode="auto">
          <a:xfrm>
            <a:off x="2825498" y="5448007"/>
            <a:ext cx="6855773" cy="945741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109" tIns="50054" rIns="100109" bIns="50054" anchor="ctr"/>
          <a:lstStyle/>
          <a:p>
            <a:endParaRPr lang="en-US" sz="2000" dirty="0"/>
          </a:p>
        </p:txBody>
      </p:sp>
      <p:sp>
        <p:nvSpPr>
          <p:cNvPr id="88083" name="Rectangle 19"/>
          <p:cNvSpPr>
            <a:spLocks noChangeArrowheads="1"/>
          </p:cNvSpPr>
          <p:nvPr userDrawn="1"/>
        </p:nvSpPr>
        <p:spPr bwMode="auto">
          <a:xfrm>
            <a:off x="1878885" y="812539"/>
            <a:ext cx="7802386" cy="133203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109" tIns="50054" rIns="100109" bIns="50054" anchor="ctr"/>
          <a:lstStyle/>
          <a:p>
            <a:endParaRPr lang="en-US" sz="2000" dirty="0"/>
          </a:p>
        </p:txBody>
      </p:sp>
      <p:sp>
        <p:nvSpPr>
          <p:cNvPr id="88084" name="WordArt 20"/>
          <p:cNvSpPr>
            <a:spLocks noChangeArrowheads="1" noChangeShapeType="1" noTextEdit="1"/>
          </p:cNvSpPr>
          <p:nvPr userDrawn="1"/>
        </p:nvSpPr>
        <p:spPr bwMode="auto">
          <a:xfrm>
            <a:off x="227698" y="1032328"/>
            <a:ext cx="1495218" cy="679335"/>
          </a:xfrm>
          <a:prstGeom prst="rect">
            <a:avLst/>
          </a:prstGeom>
        </p:spPr>
        <p:txBody>
          <a:bodyPr wrap="none" lIns="100109" tIns="50054" rIns="100109" bIns="5005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9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Câu</a:t>
            </a:r>
            <a:r>
              <a:rPr lang="en-US" sz="39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9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hỏi</a:t>
            </a:r>
            <a:endParaRPr lang="en-US" sz="39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88085" name="AutoShape 21">
            <a:hlinkClick r:id="" action="ppaction://noaction" highlightClick="1"/>
          </p:cNvPr>
          <p:cNvSpPr>
            <a:spLocks noChangeArrowheads="1"/>
          </p:cNvSpPr>
          <p:nvPr userDrawn="1"/>
        </p:nvSpPr>
        <p:spPr bwMode="auto">
          <a:xfrm>
            <a:off x="9134467" y="6593552"/>
            <a:ext cx="804979" cy="386289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109" tIns="50054" rIns="100109" bIns="50054" anchor="ctr"/>
          <a:lstStyle/>
          <a:p>
            <a:pPr algn="ctr"/>
            <a:r>
              <a:rPr lang="vi-VN" altLang="en-US" sz="20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</a:p>
        </p:txBody>
      </p:sp>
      <p:sp>
        <p:nvSpPr>
          <p:cNvPr id="88086" name="WordArt 22"/>
          <p:cNvSpPr>
            <a:spLocks noChangeArrowheads="1" noChangeShapeType="1" noTextEdit="1"/>
          </p:cNvSpPr>
          <p:nvPr userDrawn="1"/>
        </p:nvSpPr>
        <p:spPr bwMode="auto">
          <a:xfrm>
            <a:off x="258167" y="79922"/>
            <a:ext cx="3786452" cy="639374"/>
          </a:xfrm>
          <a:prstGeom prst="rect">
            <a:avLst/>
          </a:prstGeom>
        </p:spPr>
        <p:txBody>
          <a:bodyPr wrap="none" lIns="100109" tIns="50054" rIns="100109" bIns="5005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900" kern="1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Kiểm</a:t>
            </a:r>
            <a:r>
              <a:rPr lang="en-US" sz="3900" kern="10" dirty="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900" kern="1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tra</a:t>
            </a:r>
            <a:r>
              <a:rPr lang="en-US" sz="3900" kern="10" dirty="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900" kern="1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bài</a:t>
            </a:r>
            <a:endParaRPr lang="en-US" sz="3900" kern="10" dirty="0">
              <a:ln w="12700">
                <a:solidFill>
                  <a:srgbClr val="FF33CC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>
                      <a:alpha val="67999"/>
                    </a:srgbClr>
                  </a:gs>
                  <a:gs pos="21001">
                    <a:srgbClr val="0819FB">
                      <a:alpha val="71990"/>
                    </a:srgbClr>
                  </a:gs>
                  <a:gs pos="35001">
                    <a:srgbClr val="1A8D48">
                      <a:alpha val="74650"/>
                    </a:srgbClr>
                  </a:gs>
                  <a:gs pos="52000">
                    <a:srgbClr val="FFFF00">
                      <a:alpha val="77879"/>
                    </a:srgbClr>
                  </a:gs>
                  <a:gs pos="73000">
                    <a:srgbClr val="EE3F17">
                      <a:alpha val="81869"/>
                    </a:srgbClr>
                  </a:gs>
                  <a:gs pos="88000">
                    <a:srgbClr val="E81766">
                      <a:alpha val="84719"/>
                    </a:srgbClr>
                  </a:gs>
                  <a:gs pos="100000">
                    <a:srgbClr val="A603AB">
                      <a:alpha val="87000"/>
                    </a:srgbClr>
                  </a:gs>
                </a:gsLst>
                <a:lin ang="270000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421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</p:sldLayoutIdLst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67 -1.32948E-6 C 0.49167 0.00023 -0.00711 0.00347 -0.00764 0.00717 C -0.00764 0.01087 0.49167 -1.32948E-6 0.49167 0.00023 Z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88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65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8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500543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1001085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501628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200217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75407" indent="-375407" algn="l" rtl="0" fontAlgn="base">
        <a:spcBef>
          <a:spcPct val="20000"/>
        </a:spcBef>
        <a:spcAft>
          <a:spcPct val="0"/>
        </a:spcAft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3382" indent="-312839" algn="l" rtl="0" fontAlgn="base">
        <a:spcBef>
          <a:spcPct val="20000"/>
        </a:spcBef>
        <a:spcAft>
          <a:spcPct val="0"/>
        </a:spcAft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1356" indent="-250271" algn="l" rtl="0" fontAlgn="base">
        <a:spcBef>
          <a:spcPct val="20000"/>
        </a:spcBef>
        <a:spcAft>
          <a:spcPct val="0"/>
        </a:spcAft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51899" indent="-250271" algn="l" rtl="0" fontAlgn="base">
        <a:spcBef>
          <a:spcPct val="20000"/>
        </a:spcBef>
        <a:spcAft>
          <a:spcPct val="0"/>
        </a:spcAft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52442" indent="-250271" algn="l" rtl="0" fontAlgn="base">
        <a:spcBef>
          <a:spcPct val="20000"/>
        </a:spcBef>
        <a:spcAft>
          <a:spcPct val="0"/>
        </a:spcAft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2984" indent="-250271" algn="l" defTabSz="1001085" rtl="0" eaLnBrk="1" latinLnBrk="0" hangingPunct="1">
        <a:lnSpc>
          <a:spcPct val="90000"/>
        </a:lnSpc>
        <a:spcBef>
          <a:spcPts val="54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253527" indent="-250271" algn="l" defTabSz="1001085" rtl="0" eaLnBrk="1" latinLnBrk="0" hangingPunct="1">
        <a:lnSpc>
          <a:spcPct val="90000"/>
        </a:lnSpc>
        <a:spcBef>
          <a:spcPts val="54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754069" indent="-250271" algn="l" defTabSz="1001085" rtl="0" eaLnBrk="1" latinLnBrk="0" hangingPunct="1">
        <a:lnSpc>
          <a:spcPct val="90000"/>
        </a:lnSpc>
        <a:spcBef>
          <a:spcPts val="54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254612" indent="-250271" algn="l" defTabSz="1001085" rtl="0" eaLnBrk="1" latinLnBrk="0" hangingPunct="1">
        <a:lnSpc>
          <a:spcPct val="90000"/>
        </a:lnSpc>
        <a:spcBef>
          <a:spcPts val="54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0543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1085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1628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2170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2713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3255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03798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04340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WordArt 2"/>
          <p:cNvSpPr>
            <a:spLocks noChangeArrowheads="1" noChangeShapeType="1" noTextEdit="1"/>
          </p:cNvSpPr>
          <p:nvPr userDrawn="1"/>
        </p:nvSpPr>
        <p:spPr bwMode="auto">
          <a:xfrm>
            <a:off x="258167" y="79922"/>
            <a:ext cx="3786452" cy="639374"/>
          </a:xfrm>
          <a:prstGeom prst="rect">
            <a:avLst/>
          </a:prstGeom>
        </p:spPr>
        <p:txBody>
          <a:bodyPr wrap="none" lIns="100109" tIns="50054" rIns="100109" bIns="5005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900" kern="1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Kiểm</a:t>
            </a:r>
            <a:r>
              <a:rPr lang="en-US" sz="3900" kern="10" dirty="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900" kern="1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tra</a:t>
            </a:r>
            <a:r>
              <a:rPr lang="en-US" sz="3900" kern="10" dirty="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900" kern="1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bài</a:t>
            </a:r>
            <a:endParaRPr lang="en-US" sz="3900" kern="10" dirty="0">
              <a:ln w="12700">
                <a:solidFill>
                  <a:srgbClr val="FF33CC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>
                      <a:alpha val="67999"/>
                    </a:srgbClr>
                  </a:gs>
                  <a:gs pos="21001">
                    <a:srgbClr val="0819FB">
                      <a:alpha val="71990"/>
                    </a:srgbClr>
                  </a:gs>
                  <a:gs pos="35001">
                    <a:srgbClr val="1A8D48">
                      <a:alpha val="74650"/>
                    </a:srgbClr>
                  </a:gs>
                  <a:gs pos="52000">
                    <a:srgbClr val="FFFF00">
                      <a:alpha val="77879"/>
                    </a:srgbClr>
                  </a:gs>
                  <a:gs pos="73000">
                    <a:srgbClr val="EE3F17">
                      <a:alpha val="81869"/>
                    </a:srgbClr>
                  </a:gs>
                  <a:gs pos="88000">
                    <a:srgbClr val="E81766">
                      <a:alpha val="84719"/>
                    </a:srgbClr>
                  </a:gs>
                  <a:gs pos="100000">
                    <a:srgbClr val="A603AB">
                      <a:alpha val="87000"/>
                    </a:srgbClr>
                  </a:gs>
                </a:gsLst>
                <a:lin ang="270000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89091" name="Picture 2" descr="icon-bieutuong_31"/>
          <p:cNvPicPr>
            <a:picLocks noChangeAspect="1" noChangeArrowheads="1" noCrop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406" y="0"/>
            <a:ext cx="1979282" cy="135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101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</p:sldLayoutIdLst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67 -1.32948E-6 C 0.49167 0.00023 -0.00711 0.00347 -0.00764 0.00717 C -0.00764 0.01087 0.49167 -1.32948E-6 0.49167 0.00023 Z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65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8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500543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1001085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501628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200217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75407" indent="-375407" algn="l" rtl="0" fontAlgn="base">
        <a:spcBef>
          <a:spcPct val="20000"/>
        </a:spcBef>
        <a:spcAft>
          <a:spcPct val="0"/>
        </a:spcAft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3382" indent="-312839" algn="l" rtl="0" fontAlgn="base">
        <a:spcBef>
          <a:spcPct val="20000"/>
        </a:spcBef>
        <a:spcAft>
          <a:spcPct val="0"/>
        </a:spcAft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1356" indent="-250271" algn="l" rtl="0" fontAlgn="base">
        <a:spcBef>
          <a:spcPct val="20000"/>
        </a:spcBef>
        <a:spcAft>
          <a:spcPct val="0"/>
        </a:spcAft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51899" indent="-250271" algn="l" rtl="0" fontAlgn="base">
        <a:spcBef>
          <a:spcPct val="20000"/>
        </a:spcBef>
        <a:spcAft>
          <a:spcPct val="0"/>
        </a:spcAft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52442" indent="-250271" algn="l" rtl="0" fontAlgn="base">
        <a:spcBef>
          <a:spcPct val="20000"/>
        </a:spcBef>
        <a:spcAft>
          <a:spcPct val="0"/>
        </a:spcAft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2984" indent="-250271" algn="l" defTabSz="1001085" rtl="0" eaLnBrk="1" latinLnBrk="0" hangingPunct="1">
        <a:lnSpc>
          <a:spcPct val="90000"/>
        </a:lnSpc>
        <a:spcBef>
          <a:spcPts val="54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253527" indent="-250271" algn="l" defTabSz="1001085" rtl="0" eaLnBrk="1" latinLnBrk="0" hangingPunct="1">
        <a:lnSpc>
          <a:spcPct val="90000"/>
        </a:lnSpc>
        <a:spcBef>
          <a:spcPts val="54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754069" indent="-250271" algn="l" defTabSz="1001085" rtl="0" eaLnBrk="1" latinLnBrk="0" hangingPunct="1">
        <a:lnSpc>
          <a:spcPct val="90000"/>
        </a:lnSpc>
        <a:spcBef>
          <a:spcPts val="54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254612" indent="-250271" algn="l" defTabSz="1001085" rtl="0" eaLnBrk="1" latinLnBrk="0" hangingPunct="1">
        <a:lnSpc>
          <a:spcPct val="90000"/>
        </a:lnSpc>
        <a:spcBef>
          <a:spcPts val="54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0543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1085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1628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2170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2713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3255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03798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04340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52" name="Group 16"/>
          <p:cNvGrpSpPr>
            <a:grpSpLocks/>
          </p:cNvGrpSpPr>
          <p:nvPr userDrawn="1"/>
        </p:nvGrpSpPr>
        <p:grpSpPr bwMode="auto">
          <a:xfrm>
            <a:off x="0" y="1038988"/>
            <a:ext cx="10326688" cy="5762697"/>
            <a:chOff x="0" y="625"/>
            <a:chExt cx="5760" cy="3461"/>
          </a:xfrm>
        </p:grpSpPr>
        <p:pic>
          <p:nvPicPr>
            <p:cNvPr id="91153" name="Picture 17" descr="Hinhdong003"/>
            <p:cNvPicPr>
              <a:picLocks noChangeAspect="1" noChangeArrowheads="1" noCrop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5"/>
              <a:ext cx="5760" cy="3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154" name="Picture 18" descr="VoNhatTruong2013L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1" y="820"/>
              <a:ext cx="1188" cy="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155" name="Picture 19" descr="hinh_dep093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43564">
              <a:off x="2168" y="1393"/>
              <a:ext cx="1397" cy="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156" name="Picture 20" descr="Hinhdong002"/>
            <p:cNvPicPr>
              <a:picLocks noChangeAspect="1" noChangeArrowheads="1" noCrop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5" y="1547"/>
              <a:ext cx="810" cy="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1157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8167" y="6793354"/>
            <a:ext cx="2409561" cy="31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109" tIns="50054" rIns="100109" bIns="50054" numCol="1" anchor="t" anchorCtr="0" compatLnSpc="1">
            <a:prstTxWarp prst="textNoShape">
              <a:avLst/>
            </a:prstTxWarp>
          </a:bodyPr>
          <a:lstStyle>
            <a:lvl1pPr>
              <a:defRPr sz="2000">
                <a:latin typeface="Times New Roman" panose="02020603050405020304" pitchFamily="18" charset="0"/>
                <a:cs typeface="+mn-cs"/>
              </a:defRPr>
            </a:lvl1pPr>
          </a:lstStyle>
          <a:p>
            <a:endParaRPr lang="en-US" altLang="en-US"/>
          </a:p>
        </p:txBody>
      </p:sp>
      <p:sp>
        <p:nvSpPr>
          <p:cNvPr id="91158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58960" y="6793354"/>
            <a:ext cx="2409561" cy="31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109" tIns="50054" rIns="100109" bIns="50054" numCol="1" anchor="t" anchorCtr="0" compatLnSpc="1">
            <a:prstTxWarp prst="textNoShape">
              <a:avLst/>
            </a:prstTxWarp>
          </a:bodyPr>
          <a:lstStyle>
            <a:lvl1pPr algn="r">
              <a:defRPr sz="2000" b="1">
                <a:latin typeface="Times New Roman" panose="02020603050405020304" pitchFamily="18" charset="0"/>
                <a:cs typeface="+mn-cs"/>
              </a:defRPr>
            </a:lvl1pPr>
          </a:lstStyle>
          <a:p>
            <a:fld id="{2FF1B537-E48D-4B80-9757-A9029ADA175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1159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23708" y="6793354"/>
            <a:ext cx="4525098" cy="31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109" tIns="50054" rIns="100109" bIns="50054" numCol="1" anchor="t" anchorCtr="0" compatLnSpc="1">
            <a:prstTxWarp prst="textNoShape">
              <a:avLst/>
            </a:prstTxWarp>
          </a:bodyPr>
          <a:lstStyle>
            <a:lvl1pPr algn="ctr">
              <a:defRPr sz="2000">
                <a:solidFill>
                  <a:srgbClr val="FFABAB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</a:lstStyle>
          <a:p>
            <a:endParaRPr lang="en-US" altLang="en-US"/>
          </a:p>
        </p:txBody>
      </p:sp>
      <p:pic>
        <p:nvPicPr>
          <p:cNvPr id="91160" name="Picture 24" descr="hinhdonghay"/>
          <p:cNvPicPr>
            <a:picLocks noChangeAspect="1" noChangeArrowheads="1" noCrop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779" y="6829995"/>
            <a:ext cx="2524302" cy="36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61" name="Picture 25" descr="hinhdonghay"/>
          <p:cNvPicPr>
            <a:picLocks noChangeAspect="1" noChangeArrowheads="1" noCrop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419" y="6829995"/>
            <a:ext cx="3454779" cy="36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Group 45"/>
          <p:cNvGrpSpPr/>
          <p:nvPr userDrawn="1"/>
        </p:nvGrpSpPr>
        <p:grpSpPr>
          <a:xfrm>
            <a:off x="0" y="0"/>
            <a:ext cx="10326688" cy="1038984"/>
            <a:chOff x="0" y="0"/>
            <a:chExt cx="9144000" cy="990600"/>
          </a:xfrm>
        </p:grpSpPr>
        <p:grpSp>
          <p:nvGrpSpPr>
            <p:cNvPr id="47" name="Group 2"/>
            <p:cNvGrpSpPr>
              <a:grpSpLocks/>
            </p:cNvGrpSpPr>
            <p:nvPr userDrawn="1"/>
          </p:nvGrpSpPr>
          <p:grpSpPr bwMode="auto">
            <a:xfrm>
              <a:off x="0" y="0"/>
              <a:ext cx="9144000" cy="990600"/>
              <a:chOff x="0" y="0"/>
              <a:chExt cx="5760" cy="624"/>
            </a:xfrm>
          </p:grpSpPr>
          <p:grpSp>
            <p:nvGrpSpPr>
              <p:cNvPr id="53" name="Group 3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624"/>
                <a:chOff x="0" y="0"/>
                <a:chExt cx="5760" cy="624"/>
              </a:xfrm>
            </p:grpSpPr>
            <p:pic>
              <p:nvPicPr>
                <p:cNvPr id="61" name="Picture 4" descr="3"/>
                <p:cNvPicPr>
                  <a:picLocks noChangeAspect="1" noChangeArrowheads="1"/>
                </p:cNvPicPr>
                <p:nvPr userDrawn="1"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5760" cy="6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2" name="Text Box 5"/>
                <p:cNvSpPr txBox="1">
                  <a:spLocks noChangeArrowheads="1"/>
                </p:cNvSpPr>
                <p:nvPr userDrawn="1"/>
              </p:nvSpPr>
              <p:spPr bwMode="auto">
                <a:xfrm>
                  <a:off x="5115" y="0"/>
                  <a:ext cx="597" cy="2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lIns="36000" tIns="36000" rIns="36000" bIns="3600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2600" b="1" dirty="0" smtClean="0">
                      <a:solidFill>
                        <a:schemeClr val="accent3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</a:t>
                  </a:r>
                  <a:r>
                    <a:rPr lang="en-US" altLang="en-US" sz="2600" b="1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 </a:t>
                  </a:r>
                  <a:r>
                    <a:rPr lang="en-US" altLang="en-US" sz="2000" b="1" dirty="0" smtClean="0"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Tin </a:t>
                  </a:r>
                  <a:r>
                    <a:rPr lang="en-US" altLang="en-US" sz="2000" b="1" dirty="0"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7</a:t>
                  </a:r>
                </a:p>
              </p:txBody>
            </p:sp>
          </p:grpSp>
          <p:grpSp>
            <p:nvGrpSpPr>
              <p:cNvPr id="54" name="Group 6"/>
              <p:cNvGrpSpPr>
                <a:grpSpLocks/>
              </p:cNvGrpSpPr>
              <p:nvPr userDrawn="1"/>
            </p:nvGrpSpPr>
            <p:grpSpPr bwMode="auto">
              <a:xfrm>
                <a:off x="0" y="48"/>
                <a:ext cx="802" cy="562"/>
                <a:chOff x="0" y="48"/>
                <a:chExt cx="816" cy="536"/>
              </a:xfrm>
            </p:grpSpPr>
            <p:sp>
              <p:nvSpPr>
                <p:cNvPr id="55" name="Rectangle 7" descr="Horizontal brick"/>
                <p:cNvSpPr>
                  <a:spLocks noChangeArrowheads="1"/>
                </p:cNvSpPr>
                <p:nvPr userDrawn="1"/>
              </p:nvSpPr>
              <p:spPr bwMode="auto">
                <a:xfrm>
                  <a:off x="0" y="355"/>
                  <a:ext cx="816" cy="229"/>
                </a:xfrm>
                <a:prstGeom prst="rect">
                  <a:avLst/>
                </a:prstGeom>
                <a:pattFill prst="horzBrick">
                  <a:fgClr>
                    <a:srgbClr val="FCA2C4"/>
                  </a:fgClr>
                  <a:bgClr>
                    <a:schemeClr val="bg1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 sz="2000" dirty="0"/>
                </a:p>
              </p:txBody>
            </p:sp>
            <p:grpSp>
              <p:nvGrpSpPr>
                <p:cNvPr id="56" name="Group 8"/>
                <p:cNvGrpSpPr>
                  <a:grpSpLocks/>
                </p:cNvGrpSpPr>
                <p:nvPr userDrawn="1"/>
              </p:nvGrpSpPr>
              <p:grpSpPr bwMode="auto">
                <a:xfrm>
                  <a:off x="55" y="48"/>
                  <a:ext cx="714" cy="528"/>
                  <a:chOff x="55" y="48"/>
                  <a:chExt cx="714" cy="528"/>
                </a:xfrm>
              </p:grpSpPr>
              <p:pic>
                <p:nvPicPr>
                  <p:cNvPr id="57" name="Picture 9" descr="Untitled-4 copy"/>
                  <p:cNvPicPr>
                    <a:picLocks noChangeAspect="1" noChangeArrowheads="1"/>
                  </p:cNvPicPr>
                  <p:nvPr userDrawn="1"/>
                </p:nvPicPr>
                <p:blipFill>
                  <a:blip r:embed="rId10" cstate="print">
                    <a:lum bright="20000" contrast="20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5" y="48"/>
                    <a:ext cx="663" cy="5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58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55" y="48"/>
                    <a:ext cx="714" cy="528"/>
                    <a:chOff x="55" y="48"/>
                    <a:chExt cx="714" cy="528"/>
                  </a:xfrm>
                </p:grpSpPr>
                <p:sp>
                  <p:nvSpPr>
                    <p:cNvPr id="59" name="WordArt 11"/>
                    <p:cNvSpPr>
                      <a:spLocks noChangeArrowheads="1" noChangeShapeType="1" noTextEdit="1"/>
                    </p:cNvSpPr>
                    <p:nvPr userDrawn="1"/>
                  </p:nvSpPr>
                  <p:spPr bwMode="auto">
                    <a:xfrm>
                      <a:off x="63" y="48"/>
                      <a:ext cx="706" cy="528"/>
                    </a:xfrm>
                    <a:prstGeom prst="rect">
                      <a:avLst/>
                    </a:prstGeom>
                    <a:extLs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spcFirstLastPara="1" wrap="none" fromWordArt="1">
                      <a:prstTxWarp prst="textArchUp">
                        <a:avLst>
                          <a:gd name="adj" fmla="val 11010877"/>
                        </a:avLst>
                      </a:prstTxWarp>
                    </a:bodyPr>
                    <a:lstStyle/>
                    <a:p>
                      <a:pPr algn="ctr"/>
                      <a:r>
                        <a:rPr lang="en-US" sz="3900" b="1" kern="10" dirty="0">
                          <a:ln w="9525">
                            <a:solidFill>
                              <a:srgbClr val="FF6600"/>
                            </a:solidFill>
                            <a:round/>
                            <a:headEnd/>
                            <a:tailEnd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THCS TAM QUAN BẮC</a:t>
                      </a:r>
                    </a:p>
                  </p:txBody>
                </p:sp>
                <p:sp>
                  <p:nvSpPr>
                    <p:cNvPr id="60" name="WordArt 12"/>
                    <p:cNvSpPr>
                      <a:spLocks noChangeArrowheads="1" noChangeShapeType="1" noTextEdit="1"/>
                    </p:cNvSpPr>
                    <p:nvPr userDrawn="1"/>
                  </p:nvSpPr>
                  <p:spPr bwMode="auto">
                    <a:xfrm>
                      <a:off x="55" y="400"/>
                      <a:ext cx="706" cy="176"/>
                    </a:xfrm>
                    <a:prstGeom prst="rect">
                      <a:avLst/>
                    </a:prstGeom>
                    <a:extLs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wrap="none" fromWordArt="1">
                      <a:prstTxWarp prst="textCanDown">
                        <a:avLst>
                          <a:gd name="adj" fmla="val 33333"/>
                        </a:avLst>
                      </a:prstTxWarp>
                    </a:bodyPr>
                    <a:lstStyle/>
                    <a:p>
                      <a:pPr algn="ctr"/>
                      <a:r>
                        <a:rPr lang="en-US" sz="3900" b="1" kern="10" dirty="0">
                          <a:ln w="6350">
                            <a:solidFill>
                              <a:srgbClr val="FF6600"/>
                            </a:solidFill>
                            <a:round/>
                            <a:headEnd/>
                            <a:tailEnd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DẠY TỐT - HỌC TỐT</a:t>
                      </a:r>
                    </a:p>
                  </p:txBody>
                </p:sp>
              </p:grpSp>
            </p:grpSp>
          </p:grpSp>
        </p:grpSp>
        <p:sp>
          <p:nvSpPr>
            <p:cNvPr id="48" name="Text Box 17"/>
            <p:cNvSpPr txBox="1">
              <a:spLocks noChangeArrowheads="1"/>
            </p:cNvSpPr>
            <p:nvPr userDrawn="1"/>
          </p:nvSpPr>
          <p:spPr bwMode="auto">
            <a:xfrm>
              <a:off x="1447800" y="76200"/>
              <a:ext cx="6705600" cy="8382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spcBef>
                  <a:spcPct val="50000"/>
                </a:spcBef>
              </a:pPr>
              <a:endParaRPr lang="en-US" altLang="en-US" sz="3500" b="1" dirty="0">
                <a:cs typeface="Arial" panose="020B0604020202020204" pitchFamily="34" charset="0"/>
              </a:endParaRPr>
            </a:p>
          </p:txBody>
        </p:sp>
        <p:grpSp>
          <p:nvGrpSpPr>
            <p:cNvPr id="49" name="Group 19"/>
            <p:cNvGrpSpPr>
              <a:grpSpLocks/>
            </p:cNvGrpSpPr>
            <p:nvPr userDrawn="1"/>
          </p:nvGrpSpPr>
          <p:grpSpPr bwMode="auto">
            <a:xfrm>
              <a:off x="1438275" y="71577"/>
              <a:ext cx="1152525" cy="768212"/>
              <a:chOff x="839" y="190"/>
              <a:chExt cx="726" cy="394"/>
            </a:xfrm>
          </p:grpSpPr>
          <p:pic>
            <p:nvPicPr>
              <p:cNvPr id="50" name="Picture 7" descr="014"/>
              <p:cNvPicPr>
                <a:picLocks noChangeAspect="1" noChangeArrowheads="1"/>
              </p:cNvPicPr>
              <p:nvPr userDrawn="1"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200003">
                <a:off x="868" y="277"/>
                <a:ext cx="697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Text Box 9"/>
              <p:cNvSpPr txBox="1">
                <a:spLocks noChangeArrowheads="1"/>
              </p:cNvSpPr>
              <p:nvPr userDrawn="1"/>
            </p:nvSpPr>
            <p:spPr bwMode="auto">
              <a:xfrm rot="19701635">
                <a:off x="839" y="300"/>
                <a:ext cx="350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500" b="1" dirty="0" err="1">
                    <a:solidFill>
                      <a:srgbClr val="FF0000"/>
                    </a:solidFill>
                    <a:cs typeface="Arial" panose="020B0604020202020204" pitchFamily="34" charset="0"/>
                  </a:rPr>
                  <a:t>Bài</a:t>
                </a:r>
                <a:endParaRPr lang="en-US" altLang="en-US" sz="1500" dirty="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2" name="Text Box 10"/>
              <p:cNvSpPr txBox="1">
                <a:spLocks noChangeArrowheads="1"/>
              </p:cNvSpPr>
              <p:nvPr userDrawn="1"/>
            </p:nvSpPr>
            <p:spPr bwMode="auto">
              <a:xfrm rot="19747892">
                <a:off x="1143" y="190"/>
                <a:ext cx="349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6</a:t>
                </a:r>
                <a:endParaRPr lang="en-US" altLang="en-US" sz="2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63" name="WordArt 18"/>
          <p:cNvSpPr>
            <a:spLocks noChangeArrowheads="1" noChangeShapeType="1" noTextEdit="1"/>
          </p:cNvSpPr>
          <p:nvPr userDrawn="1"/>
        </p:nvSpPr>
        <p:spPr bwMode="auto">
          <a:xfrm>
            <a:off x="2735965" y="16910"/>
            <a:ext cx="6407246" cy="9590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100109" tIns="50054" rIns="100109" bIns="50054" fromWordArt="1">
            <a:prstTxWarp prst="textDeflate">
              <a:avLst>
                <a:gd name="adj" fmla="val 15106"/>
              </a:avLst>
            </a:prstTxWarp>
          </a:bodyPr>
          <a:lstStyle/>
          <a:p>
            <a:pPr algn="ctr"/>
            <a:r>
              <a:rPr lang="en-US" sz="2600" b="1" kern="10" dirty="0" smtClean="0"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/>
                  </a:outerShdw>
                </a:effectLst>
              </a:rPr>
              <a:t>ĐỊNH DẠNG TRANG TÍNH</a:t>
            </a:r>
            <a:endParaRPr lang="en-US" sz="2600" b="1" kern="10" dirty="0">
              <a:solidFill>
                <a:srgbClr val="FF0000"/>
              </a:solidFill>
              <a:effectLst>
                <a:outerShdw blurRad="38100" dist="381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9412647" y="399609"/>
            <a:ext cx="925128" cy="778194"/>
          </a:xfrm>
          <a:prstGeom prst="rect">
            <a:avLst/>
          </a:prstGeom>
          <a:noFill/>
        </p:spPr>
        <p:txBody>
          <a:bodyPr wrap="none" lIns="100109" tIns="50054" rIns="100109" bIns="50054">
            <a:spAutoFit/>
          </a:bodyPr>
          <a:lstStyle/>
          <a:p>
            <a:pPr algn="ctr"/>
            <a:r>
              <a:rPr lang="en-US" sz="22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Tiết</a:t>
            </a:r>
            <a:r>
              <a:rPr lang="en-US" sz="2200" b="1" cap="none" spc="0" baseline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 </a:t>
            </a:r>
          </a:p>
          <a:p>
            <a:pPr algn="ctr"/>
            <a:r>
              <a:rPr lang="en-US" sz="2200" b="1" cap="none" spc="0" baseline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23-24</a:t>
            </a:r>
            <a:endParaRPr lang="en-US" sz="2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188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</p:sldLayoutIdLst>
  <p:transition>
    <p:split orient="vert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8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500543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1001085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501628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200217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75407" indent="-375407" algn="l" rtl="0" fontAlgn="base">
        <a:spcBef>
          <a:spcPct val="20000"/>
        </a:spcBef>
        <a:spcAft>
          <a:spcPct val="0"/>
        </a:spcAft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3382" indent="-312839" algn="l" rtl="0" fontAlgn="base">
        <a:spcBef>
          <a:spcPct val="20000"/>
        </a:spcBef>
        <a:spcAft>
          <a:spcPct val="0"/>
        </a:spcAft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1356" indent="-250271" algn="l" rtl="0" fontAlgn="base">
        <a:spcBef>
          <a:spcPct val="20000"/>
        </a:spcBef>
        <a:spcAft>
          <a:spcPct val="0"/>
        </a:spcAft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51899" indent="-250271" algn="l" rtl="0" fontAlgn="base">
        <a:spcBef>
          <a:spcPct val="20000"/>
        </a:spcBef>
        <a:spcAft>
          <a:spcPct val="0"/>
        </a:spcAft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52442" indent="-250271" algn="l" rtl="0" fontAlgn="base">
        <a:spcBef>
          <a:spcPct val="20000"/>
        </a:spcBef>
        <a:spcAft>
          <a:spcPct val="0"/>
        </a:spcAft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2984" indent="-250271" algn="l" defTabSz="1001085" rtl="0" eaLnBrk="1" latinLnBrk="0" hangingPunct="1">
        <a:lnSpc>
          <a:spcPct val="90000"/>
        </a:lnSpc>
        <a:spcBef>
          <a:spcPts val="54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253527" indent="-250271" algn="l" defTabSz="1001085" rtl="0" eaLnBrk="1" latinLnBrk="0" hangingPunct="1">
        <a:lnSpc>
          <a:spcPct val="90000"/>
        </a:lnSpc>
        <a:spcBef>
          <a:spcPts val="54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754069" indent="-250271" algn="l" defTabSz="1001085" rtl="0" eaLnBrk="1" latinLnBrk="0" hangingPunct="1">
        <a:lnSpc>
          <a:spcPct val="90000"/>
        </a:lnSpc>
        <a:spcBef>
          <a:spcPts val="54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254612" indent="-250271" algn="l" defTabSz="1001085" rtl="0" eaLnBrk="1" latinLnBrk="0" hangingPunct="1">
        <a:lnSpc>
          <a:spcPct val="90000"/>
        </a:lnSpc>
        <a:spcBef>
          <a:spcPts val="54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0543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1085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1628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2170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2713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3255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03798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04340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504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75" r:id="rId2"/>
    <p:sldLayoutId id="2147483976" r:id="rId3"/>
    <p:sldLayoutId id="2147483977" r:id="rId4"/>
    <p:sldLayoutId id="2147483978" r:id="rId5"/>
    <p:sldLayoutId id="2147483979" r:id="rId6"/>
  </p:sldLayoutIdLst>
  <p:transition>
    <p:split orient="vert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8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500543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1001085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501628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200217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75407" indent="-375407" algn="l" rtl="0" fontAlgn="base">
        <a:spcBef>
          <a:spcPct val="20000"/>
        </a:spcBef>
        <a:spcAft>
          <a:spcPct val="0"/>
        </a:spcAft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3382" indent="-312839" algn="l" rtl="0" fontAlgn="base">
        <a:spcBef>
          <a:spcPct val="20000"/>
        </a:spcBef>
        <a:spcAft>
          <a:spcPct val="0"/>
        </a:spcAft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1356" indent="-250271" algn="l" rtl="0" fontAlgn="base">
        <a:spcBef>
          <a:spcPct val="20000"/>
        </a:spcBef>
        <a:spcAft>
          <a:spcPct val="0"/>
        </a:spcAft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51899" indent="-250271" algn="l" rtl="0" fontAlgn="base">
        <a:spcBef>
          <a:spcPct val="20000"/>
        </a:spcBef>
        <a:spcAft>
          <a:spcPct val="0"/>
        </a:spcAft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52442" indent="-250271" algn="l" rtl="0" fontAlgn="base">
        <a:spcBef>
          <a:spcPct val="20000"/>
        </a:spcBef>
        <a:spcAft>
          <a:spcPct val="0"/>
        </a:spcAft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2984" indent="-250271" algn="l" defTabSz="1001085" rtl="0" eaLnBrk="1" latinLnBrk="0" hangingPunct="1">
        <a:lnSpc>
          <a:spcPct val="90000"/>
        </a:lnSpc>
        <a:spcBef>
          <a:spcPts val="54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253527" indent="-250271" algn="l" defTabSz="1001085" rtl="0" eaLnBrk="1" latinLnBrk="0" hangingPunct="1">
        <a:lnSpc>
          <a:spcPct val="90000"/>
        </a:lnSpc>
        <a:spcBef>
          <a:spcPts val="54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754069" indent="-250271" algn="l" defTabSz="1001085" rtl="0" eaLnBrk="1" latinLnBrk="0" hangingPunct="1">
        <a:lnSpc>
          <a:spcPct val="90000"/>
        </a:lnSpc>
        <a:spcBef>
          <a:spcPts val="54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254612" indent="-250271" algn="l" defTabSz="1001085" rtl="0" eaLnBrk="1" latinLnBrk="0" hangingPunct="1">
        <a:lnSpc>
          <a:spcPct val="90000"/>
        </a:lnSpc>
        <a:spcBef>
          <a:spcPts val="54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0543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1085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1628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2170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2713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3255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03798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04340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7359559" y="6824997"/>
            <a:ext cx="2795018" cy="366309"/>
          </a:xfrm>
          <a:prstGeom prst="rect">
            <a:avLst/>
          </a:prstGeom>
        </p:spPr>
        <p:txBody>
          <a:bodyPr lIns="100109" tIns="50054" rIns="100109" bIns="50054"/>
          <a:lstStyle>
            <a:lvl1pPr algn="ctr" eaLnBrk="1" hangingPunct="1">
              <a:defRPr sz="2200"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099" name="WordArt 7"/>
          <p:cNvSpPr>
            <a:spLocks noChangeArrowheads="1" noChangeShapeType="1"/>
          </p:cNvSpPr>
          <p:nvPr userDrawn="1"/>
        </p:nvSpPr>
        <p:spPr bwMode="auto">
          <a:xfrm>
            <a:off x="860558" y="639374"/>
            <a:ext cx="8605573" cy="3436638"/>
          </a:xfrm>
          <a:prstGeom prst="rect">
            <a:avLst/>
          </a:prstGeom>
        </p:spPr>
        <p:txBody>
          <a:bodyPr wrap="none" lIns="100109" tIns="50054" rIns="100109" bIns="50054" fromWordArt="1">
            <a:prstTxWarp prst="textDeflateBottom">
              <a:avLst>
                <a:gd name="adj" fmla="val 53125"/>
              </a:avLst>
            </a:prstTxWarp>
            <a:scene3d>
              <a:camera prst="legacyObliqueTopRight">
                <a:rot lat="20999978" lon="20999978" rev="0"/>
              </a:camera>
              <a:lightRig rig="legacyNormal3" dir="r"/>
            </a:scene3d>
            <a:sp3d extrusionH="430200" prstMaterial="legacyMatte">
              <a:extrusionClr>
                <a:srgbClr val="FF0000"/>
              </a:extrusionClr>
              <a:contourClr>
                <a:srgbClr val="FFFFCC"/>
              </a:contourClr>
            </a:sp3d>
          </a:bodyPr>
          <a:lstStyle/>
          <a:p>
            <a:pPr algn="ctr"/>
            <a:endParaRPr lang="pt-BR" sz="39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cs typeface="Times New Roman" panose="02020603050405020304" pitchFamily="18" charset="0"/>
            </a:endParaRPr>
          </a:p>
          <a:p>
            <a:pPr algn="ctr"/>
            <a:r>
              <a:rPr lang="pt-BR" sz="39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CHÚC CÁC EM HỌC TỐT</a:t>
            </a:r>
            <a:endParaRPr lang="en-US" sz="39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cs typeface="Times New Roman" panose="02020603050405020304" pitchFamily="18" charset="0"/>
            </a:endParaRPr>
          </a:p>
        </p:txBody>
      </p:sp>
      <p:sp>
        <p:nvSpPr>
          <p:cNvPr id="9" name="Oval 8" descr="150409-163729"/>
          <p:cNvSpPr>
            <a:spLocks noChangeArrowheads="1"/>
          </p:cNvSpPr>
          <p:nvPr userDrawn="1"/>
        </p:nvSpPr>
        <p:spPr bwMode="auto">
          <a:xfrm>
            <a:off x="3528285" y="2957107"/>
            <a:ext cx="3442229" cy="3037029"/>
          </a:xfrm>
          <a:prstGeom prst="ellipse">
            <a:avLst/>
          </a:prstGeom>
          <a:blipFill dpi="0" rotWithShape="0">
            <a:blip r:embed="rId7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0109" tIns="50054" rIns="100109" bIns="50054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2000" dirty="0" smtClean="0">
              <a:cs typeface="+mn-cs"/>
            </a:endParaRPr>
          </a:p>
        </p:txBody>
      </p:sp>
      <p:pic>
        <p:nvPicPr>
          <p:cNvPr id="4101" name="Picture 4" descr="SO00828_">
            <a:hlinkClick r:id="rId8"/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742" y="4635465"/>
            <a:ext cx="2092229" cy="2717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5" descr="SO00828_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137" y="5596195"/>
            <a:ext cx="1229880" cy="1596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6" descr="SO00828_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688" y="5994136"/>
            <a:ext cx="923307" cy="1198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7" descr="SO00828_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166" y="4315778"/>
            <a:ext cx="1968525" cy="287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8" descr="SO00828_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790" y="5274849"/>
            <a:ext cx="1475498" cy="1916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9" descr="SO00828_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214" y="5834302"/>
            <a:ext cx="1043426" cy="1357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Group 31"/>
          <p:cNvGrpSpPr/>
          <p:nvPr userDrawn="1"/>
        </p:nvGrpSpPr>
        <p:grpSpPr>
          <a:xfrm>
            <a:off x="0" y="0"/>
            <a:ext cx="10326688" cy="1038984"/>
            <a:chOff x="0" y="0"/>
            <a:chExt cx="9144000" cy="990600"/>
          </a:xfrm>
        </p:grpSpPr>
        <p:grpSp>
          <p:nvGrpSpPr>
            <p:cNvPr id="33" name="Group 2"/>
            <p:cNvGrpSpPr>
              <a:grpSpLocks/>
            </p:cNvGrpSpPr>
            <p:nvPr userDrawn="1"/>
          </p:nvGrpSpPr>
          <p:grpSpPr bwMode="auto">
            <a:xfrm>
              <a:off x="0" y="0"/>
              <a:ext cx="9144000" cy="990600"/>
              <a:chOff x="0" y="0"/>
              <a:chExt cx="5760" cy="624"/>
            </a:xfrm>
          </p:grpSpPr>
          <p:grpSp>
            <p:nvGrpSpPr>
              <p:cNvPr id="55" name="Group 3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624"/>
                <a:chOff x="0" y="0"/>
                <a:chExt cx="5760" cy="624"/>
              </a:xfrm>
            </p:grpSpPr>
            <p:pic>
              <p:nvPicPr>
                <p:cNvPr id="63" name="Picture 4" descr="3"/>
                <p:cNvPicPr>
                  <a:picLocks noChangeAspect="1" noChangeArrowheads="1"/>
                </p:cNvPicPr>
                <p:nvPr userDrawn="1"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5760" cy="6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4" name="Text Box 5"/>
                <p:cNvSpPr txBox="1">
                  <a:spLocks noChangeArrowheads="1"/>
                </p:cNvSpPr>
                <p:nvPr userDrawn="1"/>
              </p:nvSpPr>
              <p:spPr bwMode="auto">
                <a:xfrm>
                  <a:off x="5115" y="0"/>
                  <a:ext cx="597" cy="2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lIns="36000" tIns="36000" rIns="36000" bIns="3600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2600" b="1" dirty="0" smtClean="0">
                      <a:solidFill>
                        <a:schemeClr val="accent3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</a:t>
                  </a:r>
                  <a:r>
                    <a:rPr lang="en-US" altLang="en-US" sz="2600" b="1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 </a:t>
                  </a:r>
                  <a:r>
                    <a:rPr lang="en-US" altLang="en-US" sz="2000" b="1" dirty="0" smtClean="0"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Tin </a:t>
                  </a:r>
                  <a:r>
                    <a:rPr lang="en-US" altLang="en-US" sz="2000" b="1" dirty="0"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7</a:t>
                  </a:r>
                </a:p>
              </p:txBody>
            </p:sp>
          </p:grpSp>
          <p:grpSp>
            <p:nvGrpSpPr>
              <p:cNvPr id="56" name="Group 6"/>
              <p:cNvGrpSpPr>
                <a:grpSpLocks/>
              </p:cNvGrpSpPr>
              <p:nvPr userDrawn="1"/>
            </p:nvGrpSpPr>
            <p:grpSpPr bwMode="auto">
              <a:xfrm>
                <a:off x="0" y="48"/>
                <a:ext cx="802" cy="562"/>
                <a:chOff x="0" y="48"/>
                <a:chExt cx="816" cy="536"/>
              </a:xfrm>
            </p:grpSpPr>
            <p:sp>
              <p:nvSpPr>
                <p:cNvPr id="57" name="Rectangle 7" descr="Horizontal brick"/>
                <p:cNvSpPr>
                  <a:spLocks noChangeArrowheads="1"/>
                </p:cNvSpPr>
                <p:nvPr userDrawn="1"/>
              </p:nvSpPr>
              <p:spPr bwMode="auto">
                <a:xfrm>
                  <a:off x="0" y="355"/>
                  <a:ext cx="816" cy="229"/>
                </a:xfrm>
                <a:prstGeom prst="rect">
                  <a:avLst/>
                </a:prstGeom>
                <a:pattFill prst="horzBrick">
                  <a:fgClr>
                    <a:srgbClr val="FCA2C4"/>
                  </a:fgClr>
                  <a:bgClr>
                    <a:schemeClr val="bg1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 sz="2000" dirty="0"/>
                </a:p>
              </p:txBody>
            </p:sp>
            <p:grpSp>
              <p:nvGrpSpPr>
                <p:cNvPr id="58" name="Group 8"/>
                <p:cNvGrpSpPr>
                  <a:grpSpLocks/>
                </p:cNvGrpSpPr>
                <p:nvPr userDrawn="1"/>
              </p:nvGrpSpPr>
              <p:grpSpPr bwMode="auto">
                <a:xfrm>
                  <a:off x="55" y="48"/>
                  <a:ext cx="714" cy="528"/>
                  <a:chOff x="55" y="48"/>
                  <a:chExt cx="714" cy="528"/>
                </a:xfrm>
              </p:grpSpPr>
              <p:pic>
                <p:nvPicPr>
                  <p:cNvPr id="59" name="Picture 9" descr="Untitled-4 copy"/>
                  <p:cNvPicPr>
                    <a:picLocks noChangeAspect="1" noChangeArrowheads="1"/>
                  </p:cNvPicPr>
                  <p:nvPr userDrawn="1"/>
                </p:nvPicPr>
                <p:blipFill>
                  <a:blip r:embed="rId11" cstate="print">
                    <a:lum bright="20000" contrast="20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5" y="48"/>
                    <a:ext cx="663" cy="5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60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55" y="48"/>
                    <a:ext cx="714" cy="528"/>
                    <a:chOff x="55" y="48"/>
                    <a:chExt cx="714" cy="528"/>
                  </a:xfrm>
                </p:grpSpPr>
                <p:sp>
                  <p:nvSpPr>
                    <p:cNvPr id="61" name="WordArt 11"/>
                    <p:cNvSpPr>
                      <a:spLocks noChangeArrowheads="1" noChangeShapeType="1" noTextEdit="1"/>
                    </p:cNvSpPr>
                    <p:nvPr userDrawn="1"/>
                  </p:nvSpPr>
                  <p:spPr bwMode="auto">
                    <a:xfrm>
                      <a:off x="63" y="48"/>
                      <a:ext cx="706" cy="528"/>
                    </a:xfrm>
                    <a:prstGeom prst="rect">
                      <a:avLst/>
                    </a:prstGeom>
                    <a:extLs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spcFirstLastPara="1" wrap="none" fromWordArt="1">
                      <a:prstTxWarp prst="textArchUp">
                        <a:avLst>
                          <a:gd name="adj" fmla="val 11010877"/>
                        </a:avLst>
                      </a:prstTxWarp>
                    </a:bodyPr>
                    <a:lstStyle/>
                    <a:p>
                      <a:pPr algn="ctr"/>
                      <a:r>
                        <a:rPr lang="en-US" sz="3900" b="1" kern="10" dirty="0">
                          <a:ln w="9525">
                            <a:solidFill>
                              <a:srgbClr val="FF6600"/>
                            </a:solidFill>
                            <a:round/>
                            <a:headEnd/>
                            <a:tailEnd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THCS TAM QUAN BẮC</a:t>
                      </a:r>
                    </a:p>
                  </p:txBody>
                </p:sp>
                <p:sp>
                  <p:nvSpPr>
                    <p:cNvPr id="62" name="WordArt 12"/>
                    <p:cNvSpPr>
                      <a:spLocks noChangeArrowheads="1" noChangeShapeType="1" noTextEdit="1"/>
                    </p:cNvSpPr>
                    <p:nvPr userDrawn="1"/>
                  </p:nvSpPr>
                  <p:spPr bwMode="auto">
                    <a:xfrm>
                      <a:off x="55" y="400"/>
                      <a:ext cx="706" cy="176"/>
                    </a:xfrm>
                    <a:prstGeom prst="rect">
                      <a:avLst/>
                    </a:prstGeom>
                    <a:extLs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wrap="none" fromWordArt="1">
                      <a:prstTxWarp prst="textCanDown">
                        <a:avLst>
                          <a:gd name="adj" fmla="val 33333"/>
                        </a:avLst>
                      </a:prstTxWarp>
                    </a:bodyPr>
                    <a:lstStyle/>
                    <a:p>
                      <a:pPr algn="ctr"/>
                      <a:r>
                        <a:rPr lang="en-US" sz="3900" b="1" kern="10" dirty="0">
                          <a:ln w="6350">
                            <a:solidFill>
                              <a:srgbClr val="FF6600"/>
                            </a:solidFill>
                            <a:round/>
                            <a:headEnd/>
                            <a:tailEnd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DẠY TỐT - HỌC TỐT</a:t>
                      </a:r>
                    </a:p>
                  </p:txBody>
                </p:sp>
              </p:grpSp>
            </p:grpSp>
          </p:grpSp>
        </p:grpSp>
        <p:sp>
          <p:nvSpPr>
            <p:cNvPr id="50" name="Text Box 17"/>
            <p:cNvSpPr txBox="1">
              <a:spLocks noChangeArrowheads="1"/>
            </p:cNvSpPr>
            <p:nvPr userDrawn="1"/>
          </p:nvSpPr>
          <p:spPr bwMode="auto">
            <a:xfrm>
              <a:off x="1447800" y="76200"/>
              <a:ext cx="6705600" cy="8382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spcBef>
                  <a:spcPct val="50000"/>
                </a:spcBef>
              </a:pPr>
              <a:endParaRPr lang="en-US" altLang="en-US" sz="3500" b="1" dirty="0">
                <a:cs typeface="Arial" panose="020B0604020202020204" pitchFamily="34" charset="0"/>
              </a:endParaRPr>
            </a:p>
          </p:txBody>
        </p:sp>
        <p:grpSp>
          <p:nvGrpSpPr>
            <p:cNvPr id="51" name="Group 19"/>
            <p:cNvGrpSpPr>
              <a:grpSpLocks/>
            </p:cNvGrpSpPr>
            <p:nvPr userDrawn="1"/>
          </p:nvGrpSpPr>
          <p:grpSpPr bwMode="auto">
            <a:xfrm>
              <a:off x="1438275" y="71577"/>
              <a:ext cx="1152525" cy="768212"/>
              <a:chOff x="839" y="190"/>
              <a:chExt cx="726" cy="394"/>
            </a:xfrm>
          </p:grpSpPr>
          <p:pic>
            <p:nvPicPr>
              <p:cNvPr id="52" name="Picture 7" descr="014"/>
              <p:cNvPicPr>
                <a:picLocks noChangeAspect="1" noChangeArrowheads="1"/>
              </p:cNvPicPr>
              <p:nvPr userDrawn="1"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200003">
                <a:off x="868" y="277"/>
                <a:ext cx="697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Text Box 9"/>
              <p:cNvSpPr txBox="1">
                <a:spLocks noChangeArrowheads="1"/>
              </p:cNvSpPr>
              <p:nvPr userDrawn="1"/>
            </p:nvSpPr>
            <p:spPr bwMode="auto">
              <a:xfrm rot="19701635">
                <a:off x="839" y="300"/>
                <a:ext cx="350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500" b="1" dirty="0" err="1">
                    <a:solidFill>
                      <a:srgbClr val="FF0000"/>
                    </a:solidFill>
                    <a:cs typeface="Arial" panose="020B0604020202020204" pitchFamily="34" charset="0"/>
                  </a:rPr>
                  <a:t>Bài</a:t>
                </a:r>
                <a:endParaRPr lang="en-US" altLang="en-US" sz="1500" dirty="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4" name="Text Box 10"/>
              <p:cNvSpPr txBox="1">
                <a:spLocks noChangeArrowheads="1"/>
              </p:cNvSpPr>
              <p:nvPr userDrawn="1"/>
            </p:nvSpPr>
            <p:spPr bwMode="auto">
              <a:xfrm rot="19747892">
                <a:off x="1143" y="190"/>
                <a:ext cx="349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6</a:t>
                </a:r>
                <a:endParaRPr lang="en-US" altLang="en-US" sz="2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65" name="WordArt 18"/>
          <p:cNvSpPr>
            <a:spLocks noChangeArrowheads="1" noChangeShapeType="1" noTextEdit="1"/>
          </p:cNvSpPr>
          <p:nvPr userDrawn="1"/>
        </p:nvSpPr>
        <p:spPr bwMode="auto">
          <a:xfrm>
            <a:off x="2735965" y="16910"/>
            <a:ext cx="6407246" cy="9590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100109" tIns="50054" rIns="100109" bIns="50054" fromWordArt="1">
            <a:prstTxWarp prst="textDeflate">
              <a:avLst>
                <a:gd name="adj" fmla="val 15106"/>
              </a:avLst>
            </a:prstTxWarp>
          </a:bodyPr>
          <a:lstStyle/>
          <a:p>
            <a:pPr algn="ctr"/>
            <a:r>
              <a:rPr lang="en-US" sz="2600" b="1" kern="10" dirty="0" smtClean="0"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/>
                  </a:outerShdw>
                </a:effectLst>
              </a:rPr>
              <a:t>ĐỊNH DẠNG TRANG TÍNH</a:t>
            </a:r>
            <a:endParaRPr lang="en-US" sz="2600" b="1" kern="10" dirty="0">
              <a:solidFill>
                <a:srgbClr val="FF0000"/>
              </a:solidFill>
              <a:effectLst>
                <a:outerShdw blurRad="38100" dist="381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66" name="Rectangle 65"/>
          <p:cNvSpPr/>
          <p:nvPr userDrawn="1"/>
        </p:nvSpPr>
        <p:spPr>
          <a:xfrm>
            <a:off x="9412647" y="399609"/>
            <a:ext cx="859404" cy="778194"/>
          </a:xfrm>
          <a:prstGeom prst="rect">
            <a:avLst/>
          </a:prstGeom>
          <a:noFill/>
        </p:spPr>
        <p:txBody>
          <a:bodyPr wrap="none" lIns="100109" tIns="50054" rIns="100109" bIns="50054">
            <a:spAutoFit/>
          </a:bodyPr>
          <a:lstStyle/>
          <a:p>
            <a:pPr algn="ctr"/>
            <a:r>
              <a:rPr lang="en-US" sz="22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Tiết</a:t>
            </a:r>
            <a:r>
              <a:rPr lang="en-US" sz="2200" b="1" cap="none" spc="0" baseline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 </a:t>
            </a:r>
          </a:p>
          <a:p>
            <a:pPr algn="ctr"/>
            <a:r>
              <a:rPr lang="en-US" sz="2200" b="1" cap="none" spc="0" baseline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23-24</a:t>
            </a:r>
            <a:endParaRPr lang="en-US" sz="2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3034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49" r:id="rId2"/>
    <p:sldLayoutId id="2147483956" r:id="rId3"/>
    <p:sldLayoutId id="2147483957" r:id="rId4"/>
    <p:sldLayoutId id="2147484010" r:id="rId5"/>
  </p:sldLayoutIdLst>
  <p:transition>
    <p:split orient="vert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5pPr>
      <a:lvl6pPr marL="500543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6pPr>
      <a:lvl7pPr marL="1001085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7pPr>
      <a:lvl8pPr marL="1501628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8pPr>
      <a:lvl9pPr marL="200217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50271" indent="-250271" algn="l" rtl="0" eaLnBrk="0" fontAlgn="base" hangingPunct="0">
        <a:lnSpc>
          <a:spcPct val="90000"/>
        </a:lnSpc>
        <a:spcBef>
          <a:spcPts val="1095"/>
        </a:spcBef>
        <a:spcAft>
          <a:spcPct val="0"/>
        </a:spcAft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50814" indent="-250271" algn="l" rtl="0" eaLnBrk="0" fontAlgn="base" hangingPunct="0">
        <a:lnSpc>
          <a:spcPct val="90000"/>
        </a:lnSpc>
        <a:spcBef>
          <a:spcPts val="547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1356" indent="-250271" algn="l" rtl="0" eaLnBrk="0" fontAlgn="base" hangingPunct="0">
        <a:lnSpc>
          <a:spcPct val="90000"/>
        </a:lnSpc>
        <a:spcBef>
          <a:spcPts val="547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51899" indent="-250271" algn="l" rtl="0" eaLnBrk="0" fontAlgn="base" hangingPunct="0">
        <a:lnSpc>
          <a:spcPct val="90000"/>
        </a:lnSpc>
        <a:spcBef>
          <a:spcPts val="547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252442" indent="-250271" algn="l" rtl="0" eaLnBrk="0" fontAlgn="base" hangingPunct="0">
        <a:lnSpc>
          <a:spcPct val="90000"/>
        </a:lnSpc>
        <a:spcBef>
          <a:spcPts val="547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752984" indent="-250271" algn="l" defTabSz="1001085" rtl="0" eaLnBrk="1" latinLnBrk="0" hangingPunct="1">
        <a:lnSpc>
          <a:spcPct val="90000"/>
        </a:lnSpc>
        <a:spcBef>
          <a:spcPts val="54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253527" indent="-250271" algn="l" defTabSz="1001085" rtl="0" eaLnBrk="1" latinLnBrk="0" hangingPunct="1">
        <a:lnSpc>
          <a:spcPct val="90000"/>
        </a:lnSpc>
        <a:spcBef>
          <a:spcPts val="54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754069" indent="-250271" algn="l" defTabSz="1001085" rtl="0" eaLnBrk="1" latinLnBrk="0" hangingPunct="1">
        <a:lnSpc>
          <a:spcPct val="90000"/>
        </a:lnSpc>
        <a:spcBef>
          <a:spcPts val="54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254612" indent="-250271" algn="l" defTabSz="1001085" rtl="0" eaLnBrk="1" latinLnBrk="0" hangingPunct="1">
        <a:lnSpc>
          <a:spcPct val="90000"/>
        </a:lnSpc>
        <a:spcBef>
          <a:spcPts val="54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0543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1085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1628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2170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2713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3255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03798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04340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ChangeArrowheads="1"/>
          </p:cNvSpPr>
          <p:nvPr/>
        </p:nvSpPr>
        <p:spPr bwMode="ltGray">
          <a:xfrm>
            <a:off x="4" y="1028994"/>
            <a:ext cx="283267" cy="6178956"/>
          </a:xfrm>
          <a:prstGeom prst="rect">
            <a:avLst/>
          </a:prstGeom>
          <a:solidFill>
            <a:schemeClr val="hlink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lIns="100109" tIns="50054" rIns="100109" bIns="50054" anchor="ctr"/>
          <a:lstStyle/>
          <a:p>
            <a:pPr>
              <a:defRPr/>
            </a:pPr>
            <a:endParaRPr lang="en-US" b="0"/>
          </a:p>
        </p:txBody>
      </p:sp>
      <p:sp>
        <p:nvSpPr>
          <p:cNvPr id="269315" name="Rectangle 3"/>
          <p:cNvSpPr>
            <a:spLocks noChangeArrowheads="1"/>
          </p:cNvSpPr>
          <p:nvPr/>
        </p:nvSpPr>
        <p:spPr bwMode="ltGray">
          <a:xfrm>
            <a:off x="0" y="7"/>
            <a:ext cx="1584860" cy="1308720"/>
          </a:xfrm>
          <a:prstGeom prst="rect">
            <a:avLst/>
          </a:prstGeom>
          <a:solidFill>
            <a:schemeClr val="accent1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lIns="100109" tIns="50054" rIns="100109" bIns="50054" anchor="ctr"/>
          <a:lstStyle/>
          <a:p>
            <a:pPr>
              <a:defRPr/>
            </a:pPr>
            <a:endParaRPr lang="en-US" b="0"/>
          </a:p>
        </p:txBody>
      </p:sp>
      <p:sp>
        <p:nvSpPr>
          <p:cNvPr id="269316" name="Rectangle 4"/>
          <p:cNvSpPr>
            <a:spLocks noChangeArrowheads="1"/>
          </p:cNvSpPr>
          <p:nvPr/>
        </p:nvSpPr>
        <p:spPr bwMode="invGray">
          <a:xfrm>
            <a:off x="1584860" y="6"/>
            <a:ext cx="8741828" cy="1103921"/>
          </a:xfrm>
          <a:prstGeom prst="rect">
            <a:avLst/>
          </a:prstGeom>
          <a:solidFill>
            <a:schemeClr val="tx2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lIns="100109" tIns="50054" rIns="100109" bIns="50054" anchor="ctr"/>
          <a:lstStyle/>
          <a:p>
            <a:pPr>
              <a:defRPr/>
            </a:pPr>
            <a:endParaRPr lang="en-US" b="0"/>
          </a:p>
        </p:txBody>
      </p:sp>
      <p:sp>
        <p:nvSpPr>
          <p:cNvPr id="269317" name="Rectangle 5"/>
          <p:cNvSpPr>
            <a:spLocks noChangeArrowheads="1"/>
          </p:cNvSpPr>
          <p:nvPr/>
        </p:nvSpPr>
        <p:spPr bwMode="invGray">
          <a:xfrm>
            <a:off x="9960955" y="7"/>
            <a:ext cx="82470" cy="802548"/>
          </a:xfrm>
          <a:prstGeom prst="rect">
            <a:avLst/>
          </a:prstGeom>
          <a:solidFill>
            <a:schemeClr val="accent1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lIns="100109" tIns="50054" rIns="100109" bIns="50054" anchor="ctr"/>
          <a:lstStyle/>
          <a:p>
            <a:pPr>
              <a:defRPr/>
            </a:pPr>
            <a:endParaRPr lang="en-US" b="0"/>
          </a:p>
        </p:txBody>
      </p:sp>
      <p:sp>
        <p:nvSpPr>
          <p:cNvPr id="269318" name="Rectangle 6"/>
          <p:cNvSpPr>
            <a:spLocks noChangeArrowheads="1"/>
          </p:cNvSpPr>
          <p:nvPr/>
        </p:nvSpPr>
        <p:spPr bwMode="white">
          <a:xfrm>
            <a:off x="202594" y="141529"/>
            <a:ext cx="9921509" cy="810873"/>
          </a:xfrm>
          <a:prstGeom prst="rect">
            <a:avLst/>
          </a:prstGeom>
          <a:noFill/>
          <a:ln w="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100109" tIns="50054" rIns="100109" bIns="50054" anchor="ctr"/>
          <a:lstStyle/>
          <a:p>
            <a:pPr>
              <a:defRPr/>
            </a:pPr>
            <a:endParaRPr lang="en-US" b="0"/>
          </a:p>
        </p:txBody>
      </p:sp>
      <p:sp>
        <p:nvSpPr>
          <p:cNvPr id="269319" name="Line 7"/>
          <p:cNvSpPr>
            <a:spLocks noChangeShapeType="1"/>
          </p:cNvSpPr>
          <p:nvPr/>
        </p:nvSpPr>
        <p:spPr bwMode="auto">
          <a:xfrm>
            <a:off x="528887" y="6798350"/>
            <a:ext cx="9514536" cy="0"/>
          </a:xfrm>
          <a:prstGeom prst="line">
            <a:avLst/>
          </a:prstGeom>
          <a:noFill/>
          <a:ln w="0">
            <a:solidFill>
              <a:schemeClr val="tx2"/>
            </a:solidFill>
            <a:round/>
            <a:headEnd/>
            <a:tailEnd/>
          </a:ln>
          <a:effectLst/>
        </p:spPr>
        <p:txBody>
          <a:bodyPr lIns="100109" tIns="50054" rIns="100109" bIns="50054"/>
          <a:lstStyle/>
          <a:p>
            <a:pPr>
              <a:defRPr/>
            </a:pPr>
            <a:endParaRPr lang="en-US" b="0"/>
          </a:p>
        </p:txBody>
      </p:sp>
      <p:sp>
        <p:nvSpPr>
          <p:cNvPr id="103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335" y="1323707"/>
            <a:ext cx="9294019" cy="5504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109" tIns="50054" rIns="100109" bIns="500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932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17127" y="6793361"/>
            <a:ext cx="2065338" cy="23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109" tIns="50054" rIns="100109" bIns="50054" numCol="1" anchor="t" anchorCtr="0" compatLnSpc="1">
            <a:prstTxWarp prst="textNoShape">
              <a:avLst/>
            </a:prstTxWarp>
          </a:bodyPr>
          <a:lstStyle>
            <a:lvl1pPr algn="r">
              <a:defRPr sz="1100" b="1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26932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58564" y="6763383"/>
            <a:ext cx="2409561" cy="239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109" tIns="50054" rIns="100109" bIns="50054" numCol="1" anchor="t" anchorCtr="0" compatLnSpc="1">
            <a:prstTxWarp prst="textNoShape">
              <a:avLst/>
            </a:prstTxWarp>
          </a:bodyPr>
          <a:lstStyle>
            <a:lvl1pPr algn="ctr">
              <a:defRPr sz="1100" b="1">
                <a:latin typeface="+mn-lt"/>
              </a:defRPr>
            </a:lvl1pPr>
          </a:lstStyle>
          <a:p>
            <a:pPr>
              <a:defRPr/>
            </a:pPr>
            <a:fld id="{5188EDCF-8521-4BA0-B0D0-A360C9109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aphicFrame>
        <p:nvGraphicFramePr>
          <p:cNvPr id="1026" name="Object 12"/>
          <p:cNvGraphicFramePr>
            <a:graphicFrameLocks noChangeAspect="1"/>
          </p:cNvGraphicFramePr>
          <p:nvPr/>
        </p:nvGraphicFramePr>
        <p:xfrm>
          <a:off x="0" y="0"/>
          <a:ext cx="1097211" cy="1093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Image" r:id="rId19" imgW="2539683" imgH="2539683" progId="">
                  <p:embed/>
                </p:oleObj>
              </mc:Choice>
              <mc:Fallback>
                <p:oleObj name="Image" r:id="rId19" imgW="2539683" imgH="2539683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097211" cy="10939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3E78C6">
                                    <a:gamma/>
                                    <a:tint val="72941"/>
                                    <a:invGamma/>
                                    <a:alpha val="39999"/>
                                  </a:srgbClr>
                                </a:gs>
                                <a:gs pos="100000">
                                  <a:srgbClr val="3E78C6"/>
                                </a:gs>
                              </a:gsLst>
                              <a:lin ang="54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9325" name="Rectangle 13"/>
          <p:cNvSpPr>
            <a:spLocks noChangeArrowheads="1"/>
          </p:cNvSpPr>
          <p:nvPr/>
        </p:nvSpPr>
        <p:spPr bwMode="invGray">
          <a:xfrm>
            <a:off x="1341036" y="952403"/>
            <a:ext cx="8985653" cy="151519"/>
          </a:xfrm>
          <a:prstGeom prst="rect">
            <a:avLst/>
          </a:prstGeom>
          <a:solidFill>
            <a:schemeClr val="tx1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lIns="100109" tIns="50054" rIns="100109" bIns="50054" anchor="ctr"/>
          <a:lstStyle/>
          <a:p>
            <a:pPr>
              <a:defRPr/>
            </a:pPr>
            <a:endParaRPr lang="en-US" b="0"/>
          </a:p>
        </p:txBody>
      </p:sp>
      <p:sp>
        <p:nvSpPr>
          <p:cNvPr id="269326" name="Rectangle 14"/>
          <p:cNvSpPr>
            <a:spLocks noChangeArrowheads="1"/>
          </p:cNvSpPr>
          <p:nvPr/>
        </p:nvSpPr>
        <p:spPr bwMode="invGray">
          <a:xfrm>
            <a:off x="1097211" y="6"/>
            <a:ext cx="487649" cy="1103921"/>
          </a:xfrm>
          <a:prstGeom prst="rect">
            <a:avLst/>
          </a:prstGeom>
          <a:solidFill>
            <a:schemeClr val="tx1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lIns="100109" tIns="50054" rIns="100109" bIns="50054" anchor="ctr"/>
          <a:lstStyle/>
          <a:p>
            <a:pPr>
              <a:defRPr/>
            </a:pPr>
            <a:endParaRPr lang="en-US" b="0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title"/>
          </p:nvPr>
        </p:nvSpPr>
        <p:spPr bwMode="black">
          <a:xfrm>
            <a:off x="844427" y="244761"/>
            <a:ext cx="8879875" cy="59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109" tIns="50054" rIns="100109" bIns="5005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  <p:sldLayoutId id="2147483992" r:id="rId12"/>
    <p:sldLayoutId id="2147483993" r:id="rId13"/>
    <p:sldLayoutId id="2147483994" r:id="rId14"/>
    <p:sldLayoutId id="2147483995" r:id="rId15"/>
    <p:sldLayoutId id="2147483996" r:id="rId16"/>
  </p:sldLayoutIdLst>
  <p:transition>
    <p:split orient="vert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500">
          <a:solidFill>
            <a:srgbClr val="F3C43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500">
          <a:solidFill>
            <a:srgbClr val="F3C43F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500">
          <a:solidFill>
            <a:srgbClr val="F3C43F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500">
          <a:solidFill>
            <a:srgbClr val="F3C43F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500">
          <a:solidFill>
            <a:srgbClr val="F3C43F"/>
          </a:solidFill>
          <a:latin typeface="Verdana" pitchFamily="34" charset="0"/>
        </a:defRPr>
      </a:lvl5pPr>
      <a:lvl6pPr marL="500543" algn="ctr" rtl="0" eaLnBrk="1" fontAlgn="base" hangingPunct="1">
        <a:spcBef>
          <a:spcPct val="0"/>
        </a:spcBef>
        <a:spcAft>
          <a:spcPct val="0"/>
        </a:spcAft>
        <a:defRPr sz="3500">
          <a:solidFill>
            <a:srgbClr val="F3C43F"/>
          </a:solidFill>
          <a:latin typeface="Verdana" pitchFamily="34" charset="0"/>
        </a:defRPr>
      </a:lvl6pPr>
      <a:lvl7pPr marL="1001085" algn="ctr" rtl="0" eaLnBrk="1" fontAlgn="base" hangingPunct="1">
        <a:spcBef>
          <a:spcPct val="0"/>
        </a:spcBef>
        <a:spcAft>
          <a:spcPct val="0"/>
        </a:spcAft>
        <a:defRPr sz="3500">
          <a:solidFill>
            <a:srgbClr val="F3C43F"/>
          </a:solidFill>
          <a:latin typeface="Verdana" pitchFamily="34" charset="0"/>
        </a:defRPr>
      </a:lvl7pPr>
      <a:lvl8pPr marL="1501628" algn="ctr" rtl="0" eaLnBrk="1" fontAlgn="base" hangingPunct="1">
        <a:spcBef>
          <a:spcPct val="0"/>
        </a:spcBef>
        <a:spcAft>
          <a:spcPct val="0"/>
        </a:spcAft>
        <a:defRPr sz="3500">
          <a:solidFill>
            <a:srgbClr val="F3C43F"/>
          </a:solidFill>
          <a:latin typeface="Verdana" pitchFamily="34" charset="0"/>
        </a:defRPr>
      </a:lvl8pPr>
      <a:lvl9pPr marL="2002170" algn="ctr" rtl="0" eaLnBrk="1" fontAlgn="base" hangingPunct="1">
        <a:spcBef>
          <a:spcPct val="0"/>
        </a:spcBef>
        <a:spcAft>
          <a:spcPct val="0"/>
        </a:spcAft>
        <a:defRPr sz="3500">
          <a:solidFill>
            <a:srgbClr val="F3C43F"/>
          </a:solidFill>
          <a:latin typeface="Verdana" pitchFamily="34" charset="0"/>
        </a:defRPr>
      </a:lvl9pPr>
    </p:titleStyle>
    <p:bodyStyle>
      <a:lvl1pPr marL="375407" indent="-375407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813382" indent="-31283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3100">
          <a:solidFill>
            <a:schemeClr val="tx1"/>
          </a:solidFill>
          <a:latin typeface="Arial" charset="0"/>
        </a:defRPr>
      </a:lvl2pPr>
      <a:lvl3pPr marL="1251356" indent="-250271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600">
          <a:solidFill>
            <a:schemeClr val="tx1"/>
          </a:solidFill>
          <a:latin typeface="Arial" charset="0"/>
        </a:defRPr>
      </a:lvl3pPr>
      <a:lvl4pPr marL="1751899" indent="-250271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Arial" charset="0"/>
        </a:defRPr>
      </a:lvl4pPr>
      <a:lvl5pPr marL="2252442" indent="-250271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charset="0"/>
        </a:defRPr>
      </a:lvl5pPr>
      <a:lvl6pPr marL="2752984" indent="-250271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charset="0"/>
        </a:defRPr>
      </a:lvl6pPr>
      <a:lvl7pPr marL="3253527" indent="-250271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charset="0"/>
        </a:defRPr>
      </a:lvl7pPr>
      <a:lvl8pPr marL="3754069" indent="-250271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charset="0"/>
        </a:defRPr>
      </a:lvl8pPr>
      <a:lvl9pPr marL="4254612" indent="-250271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0543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1085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1628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2170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2713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3255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03798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04340" algn="l" defTabSz="10010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image" Target="../media/image22.jpeg"/><Relationship Id="rId7" Type="http://schemas.openxmlformats.org/officeDocument/2006/relationships/image" Target="../media/image26.gif"/><Relationship Id="rId12" Type="http://schemas.openxmlformats.org/officeDocument/2006/relationships/image" Target="../media/image3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5.gif"/><Relationship Id="rId11" Type="http://schemas.openxmlformats.org/officeDocument/2006/relationships/image" Target="../media/image30.wmf"/><Relationship Id="rId5" Type="http://schemas.openxmlformats.org/officeDocument/2006/relationships/image" Target="../media/image24.gif"/><Relationship Id="rId10" Type="http://schemas.openxmlformats.org/officeDocument/2006/relationships/image" Target="../media/image29.wmf"/><Relationship Id="rId4" Type="http://schemas.openxmlformats.org/officeDocument/2006/relationships/image" Target="../media/image23.jpeg"/><Relationship Id="rId9" Type="http://schemas.openxmlformats.org/officeDocument/2006/relationships/image" Target="../media/image28.wmf"/><Relationship Id="rId14" Type="http://schemas.openxmlformats.org/officeDocument/2006/relationships/image" Target="../media/image3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34.wmf"/><Relationship Id="rId7" Type="http://schemas.openxmlformats.org/officeDocument/2006/relationships/image" Target="../media/image30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3" Type="http://schemas.openxmlformats.org/officeDocument/2006/relationships/image" Target="../media/image54.png"/><Relationship Id="rId21" Type="http://schemas.openxmlformats.org/officeDocument/2006/relationships/image" Target="../media/image72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5" Type="http://schemas.openxmlformats.org/officeDocument/2006/relationships/image" Target="../media/image76.png"/><Relationship Id="rId2" Type="http://schemas.openxmlformats.org/officeDocument/2006/relationships/image" Target="../media/image53.png"/><Relationship Id="rId16" Type="http://schemas.openxmlformats.org/officeDocument/2006/relationships/image" Target="../media/image67.png"/><Relationship Id="rId20" Type="http://schemas.openxmlformats.org/officeDocument/2006/relationships/image" Target="../media/image71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24" Type="http://schemas.openxmlformats.org/officeDocument/2006/relationships/image" Target="../media/image75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23" Type="http://schemas.openxmlformats.org/officeDocument/2006/relationships/image" Target="../media/image74.png"/><Relationship Id="rId10" Type="http://schemas.openxmlformats.org/officeDocument/2006/relationships/image" Target="../media/image61.png"/><Relationship Id="rId19" Type="http://schemas.openxmlformats.org/officeDocument/2006/relationships/image" Target="../media/image70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Relationship Id="rId22" Type="http://schemas.openxmlformats.org/officeDocument/2006/relationships/image" Target="../media/image7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slideLayout" Target="../slideLayouts/slideLayout29.xml"/><Relationship Id="rId1" Type="http://schemas.openxmlformats.org/officeDocument/2006/relationships/video" Target="file:///D:\T&#192;I%20LI&#7878;U%202017%20M&#7928;%20AN\GIAO%20AN\Kh&#7889;i%207\CuteScreenRecorder-800-600_(new_3).mp4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 descr="0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8446" y="5035074"/>
            <a:ext cx="688446" cy="1038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3" descr="0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6334" y="2797263"/>
            <a:ext cx="774502" cy="1038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4" descr="pulstar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47406" y="0"/>
            <a:ext cx="2495616" cy="2239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5" descr="pulstar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5295" y="3037029"/>
            <a:ext cx="2151393" cy="2239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6" descr="pinksparkle6df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05177" y="1038983"/>
            <a:ext cx="1118725" cy="919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7" descr="pinksparkle6df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09560" y="3356716"/>
            <a:ext cx="1118725" cy="919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8" descr="pinksparkle6df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91232" y="3996090"/>
            <a:ext cx="1118725" cy="919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9" descr="pinksparkle6df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51393" y="5194918"/>
            <a:ext cx="1118725" cy="919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0" descr="pinksparkle6df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2347" y="3516560"/>
            <a:ext cx="1118725" cy="919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1" descr="pulstar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495616" cy="2239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2" descr="pinksparkle6df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51393" y="1278749"/>
            <a:ext cx="1118725" cy="919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5" name="WordArt 13"/>
          <p:cNvSpPr>
            <a:spLocks noChangeArrowheads="1" noChangeShapeType="1" noTextEdit="1"/>
          </p:cNvSpPr>
          <p:nvPr/>
        </p:nvSpPr>
        <p:spPr bwMode="auto">
          <a:xfrm>
            <a:off x="1341035" y="2086293"/>
            <a:ext cx="7874100" cy="979042"/>
          </a:xfrm>
          <a:prstGeom prst="rect">
            <a:avLst/>
          </a:prstGeom>
        </p:spPr>
        <p:txBody>
          <a:bodyPr wrap="none" lIns="100109" tIns="50054" rIns="100109" bIns="5005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MỪNG QUÝ THẦY,</a:t>
            </a:r>
          </a:p>
          <a:p>
            <a:pPr algn="ctr"/>
            <a:r>
              <a:rPr lang="en-US" sz="35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CÔ GIÁO VỀ DỰ GIỜ THĂM LỚP </a:t>
            </a:r>
            <a:r>
              <a:rPr lang="en-US" sz="35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7A1</a:t>
            </a:r>
            <a:endParaRPr lang="en-US" sz="35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985551" y="6089087"/>
            <a:ext cx="7667378" cy="1136215"/>
            <a:chOff x="1200" y="2916"/>
            <a:chExt cx="8034" cy="1300"/>
          </a:xfrm>
        </p:grpSpPr>
        <p:sp>
          <p:nvSpPr>
            <p:cNvPr id="6175" name="Rectangle 15"/>
            <p:cNvSpPr>
              <a:spLocks noChangeArrowheads="1"/>
            </p:cNvSpPr>
            <p:nvPr/>
          </p:nvSpPr>
          <p:spPr bwMode="auto">
            <a:xfrm>
              <a:off x="4452" y="2916"/>
              <a:ext cx="4782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258962" indent="-258962" algn="ctr"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</a:pPr>
              <a:r>
                <a:rPr lang="en-US" sz="2200" dirty="0">
                  <a:solidFill>
                    <a:srgbClr val="000099"/>
                  </a:solidFill>
                  <a:latin typeface="Times New Roman" pitchFamily="18" charset="0"/>
                </a:rPr>
                <a:t>GV: </a:t>
              </a:r>
              <a:r>
                <a:rPr lang="en-US" sz="2200" dirty="0" err="1" smtClean="0">
                  <a:solidFill>
                    <a:srgbClr val="000099"/>
                  </a:solidFill>
                  <a:latin typeface="Times New Roman" pitchFamily="18" charset="0"/>
                </a:rPr>
                <a:t>Nguyễn</a:t>
              </a:r>
              <a:r>
                <a:rPr lang="en-US" sz="2200" dirty="0" smtClean="0">
                  <a:solidFill>
                    <a:srgbClr val="000099"/>
                  </a:solidFill>
                  <a:latin typeface="Times New Roman" pitchFamily="18" charset="0"/>
                </a:rPr>
                <a:t> </a:t>
              </a:r>
              <a:r>
                <a:rPr lang="en-US" sz="2200" dirty="0" err="1" smtClean="0">
                  <a:solidFill>
                    <a:srgbClr val="000099"/>
                  </a:solidFill>
                  <a:latin typeface="Times New Roman" pitchFamily="18" charset="0"/>
                </a:rPr>
                <a:t>Thị</a:t>
              </a:r>
              <a:r>
                <a:rPr lang="en-US" sz="2200" dirty="0" smtClean="0">
                  <a:solidFill>
                    <a:srgbClr val="000099"/>
                  </a:solidFill>
                  <a:latin typeface="Times New Roman" pitchFamily="18" charset="0"/>
                </a:rPr>
                <a:t> </a:t>
              </a:r>
              <a:r>
                <a:rPr lang="en-US" sz="2200" dirty="0" err="1" smtClean="0">
                  <a:solidFill>
                    <a:srgbClr val="000099"/>
                  </a:solidFill>
                  <a:latin typeface="Times New Roman" pitchFamily="18" charset="0"/>
                </a:rPr>
                <a:t>Thanh</a:t>
              </a:r>
              <a:r>
                <a:rPr lang="en-US" sz="2200" dirty="0" smtClean="0">
                  <a:solidFill>
                    <a:srgbClr val="000099"/>
                  </a:solidFill>
                  <a:latin typeface="Times New Roman" pitchFamily="18" charset="0"/>
                </a:rPr>
                <a:t> </a:t>
              </a:r>
              <a:r>
                <a:rPr lang="en-US" sz="2200" dirty="0" err="1" smtClean="0">
                  <a:solidFill>
                    <a:srgbClr val="000099"/>
                  </a:solidFill>
                  <a:latin typeface="Times New Roman" pitchFamily="18" charset="0"/>
                </a:rPr>
                <a:t>Thúy</a:t>
              </a:r>
              <a:endParaRPr lang="en-US" sz="2200" dirty="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sp>
          <p:nvSpPr>
            <p:cNvPr id="6176" name="Text Box 16"/>
            <p:cNvSpPr txBox="1">
              <a:spLocks noChangeArrowheads="1"/>
            </p:cNvSpPr>
            <p:nvPr/>
          </p:nvSpPr>
          <p:spPr bwMode="auto">
            <a:xfrm>
              <a:off x="1200" y="3265"/>
              <a:ext cx="528" cy="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endParaRPr lang="en-US" dirty="0">
                <a:solidFill>
                  <a:srgbClr val="000099"/>
                </a:solidFill>
                <a:latin typeface="Arial EVT" pitchFamily="34" charset="0"/>
                <a:sym typeface="Wingdings" pitchFamily="2" charset="2"/>
              </a:endParaRPr>
            </a:p>
          </p:txBody>
        </p:sp>
      </p:grpSp>
      <p:pic>
        <p:nvPicPr>
          <p:cNvPr id="6160" name="Picture 11" descr="book_w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98807" y="198140"/>
            <a:ext cx="5692229" cy="830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8091036" y="5409715"/>
            <a:ext cx="1911154" cy="1093929"/>
            <a:chOff x="7620000" y="63500"/>
            <a:chExt cx="1295400" cy="1042988"/>
          </a:xfrm>
        </p:grpSpPr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7620000" y="63500"/>
              <a:ext cx="1295400" cy="1042988"/>
              <a:chOff x="7620000" y="63500"/>
              <a:chExt cx="1295400" cy="1042988"/>
            </a:xfrm>
          </p:grpSpPr>
          <p:sp>
            <p:nvSpPr>
              <p:cNvPr id="5136" name="AutoShape 320" descr="2"/>
              <p:cNvSpPr>
                <a:spLocks noChangeArrowheads="1"/>
              </p:cNvSpPr>
              <p:nvPr/>
            </p:nvSpPr>
            <p:spPr bwMode="auto">
              <a:xfrm>
                <a:off x="7620000" y="569912"/>
                <a:ext cx="1295400" cy="536576"/>
              </a:xfrm>
              <a:prstGeom prst="wave">
                <a:avLst>
                  <a:gd name="adj1" fmla="val 20644"/>
                  <a:gd name="adj2" fmla="val 0"/>
                </a:avLst>
              </a:prstGeom>
              <a:blipFill dpi="0" rotWithShape="0">
                <a:blip r:embed="rId8" cstate="print"/>
                <a:srcRect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  <a:effectLst>
                <a:outerShdw dist="107763" dir="2700000" algn="ctr" rotWithShape="0">
                  <a:srgbClr val="C0C0C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 b="0"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6169" name="Picture 321" descr="cosmoS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8173629" y="63500"/>
                <a:ext cx="555171" cy="5292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70" name="Picture 322" descr="BOOK2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8025584" y="532547"/>
                <a:ext cx="647700" cy="536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71" name="Picture 323" descr="BOOK1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7937167" y="369244"/>
                <a:ext cx="840468" cy="473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72" name="Picture 324" descr="QUILLPEN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7820479" y="64096"/>
                <a:ext cx="360861" cy="8320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173" name="Text Box 325"/>
              <p:cNvSpPr txBox="1">
                <a:spLocks noChangeArrowheads="1"/>
              </p:cNvSpPr>
              <p:nvPr/>
            </p:nvSpPr>
            <p:spPr bwMode="auto">
              <a:xfrm>
                <a:off x="7950019" y="398448"/>
                <a:ext cx="462643" cy="3218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>
                  <a:spcBef>
                    <a:spcPts val="109"/>
                  </a:spcBef>
                  <a:spcAft>
                    <a:spcPts val="657"/>
                  </a:spcAft>
                </a:pPr>
                <a:r>
                  <a:rPr lang="en-US" sz="900" dirty="0">
                    <a:latin typeface="Times New Roman" pitchFamily="18" charset="0"/>
                    <a:cs typeface="Arial" charset="0"/>
                  </a:rPr>
                  <a:t> </a:t>
                </a:r>
                <a:endParaRPr lang="en-US" b="0" dirty="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6174" name="WordArt 327"/>
              <p:cNvSpPr>
                <a:spLocks noChangeArrowheads="1" noChangeShapeType="1" noTextEdit="1"/>
              </p:cNvSpPr>
              <p:nvPr/>
            </p:nvSpPr>
            <p:spPr bwMode="auto">
              <a:xfrm rot="1334491">
                <a:off x="8085213" y="874647"/>
                <a:ext cx="308429" cy="74499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9282"/>
                  </a:avLst>
                </a:prstTxWarp>
              </a:bodyPr>
              <a:lstStyle/>
              <a:p>
                <a:pPr algn="ctr"/>
                <a:r>
                  <a:rPr lang="en-US" sz="3900" kern="1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NĂM </a:t>
                </a:r>
              </a:p>
            </p:txBody>
          </p:sp>
        </p:grpSp>
        <p:sp>
          <p:nvSpPr>
            <p:cNvPr id="6167" name="Text Box 329"/>
            <p:cNvSpPr txBox="1">
              <a:spLocks noChangeArrowheads="1"/>
            </p:cNvSpPr>
            <p:nvPr/>
          </p:nvSpPr>
          <p:spPr bwMode="auto">
            <a:xfrm>
              <a:off x="8427243" y="446931"/>
              <a:ext cx="379761" cy="16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100" dirty="0">
                <a:solidFill>
                  <a:srgbClr val="FF0000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2886453" y="3067005"/>
            <a:ext cx="5077288" cy="3002064"/>
            <a:chOff x="1440" y="1749"/>
            <a:chExt cx="3552" cy="2234"/>
          </a:xfrm>
        </p:grpSpPr>
        <p:pic>
          <p:nvPicPr>
            <p:cNvPr id="6164" name="Picture 6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1440" y="1749"/>
              <a:ext cx="3552" cy="2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5" name="Picture 7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1767" y="1815"/>
              <a:ext cx="1728" cy="1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63" name="WordArt 5"/>
          <p:cNvSpPr>
            <a:spLocks noChangeArrowheads="1" noChangeShapeType="1" noTextEdit="1"/>
          </p:cNvSpPr>
          <p:nvPr/>
        </p:nvSpPr>
        <p:spPr bwMode="auto">
          <a:xfrm>
            <a:off x="3307768" y="374634"/>
            <a:ext cx="3786452" cy="559453"/>
          </a:xfrm>
          <a:prstGeom prst="rect">
            <a:avLst/>
          </a:prstGeom>
        </p:spPr>
        <p:txBody>
          <a:bodyPr wrap="none" lIns="100109" tIns="50054" rIns="100109" bIns="50054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2200" kern="10" dirty="0">
                <a:ln w="2857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53882" dir="189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TIN HỌC </a:t>
            </a:r>
            <a:r>
              <a:rPr lang="en-US" sz="2200" kern="10" dirty="0" smtClean="0">
                <a:ln w="2857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53882" dir="18900000" algn="ctr" rotWithShape="0">
                    <a:schemeClr val="tx1"/>
                  </a:outerShdw>
                </a:effectLst>
                <a:latin typeface="Times New Roman"/>
                <a:cs typeface="Times New Roman"/>
              </a:rPr>
              <a:t>7 </a:t>
            </a:r>
            <a:endParaRPr lang="en-US" sz="2200" kern="10" dirty="0">
              <a:ln w="28575">
                <a:solidFill>
                  <a:srgbClr val="FF66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53882" dir="18900000" algn="ctr" rotWithShape="0">
                  <a:schemeClr val="tx1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39374"/>
            <a:ext cx="10326689" cy="655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AutoShape 11"/>
          <p:cNvSpPr>
            <a:spLocks noChangeArrowheads="1"/>
          </p:cNvSpPr>
          <p:nvPr/>
        </p:nvSpPr>
        <p:spPr bwMode="auto">
          <a:xfrm>
            <a:off x="1429544" y="1234281"/>
            <a:ext cx="1407819" cy="1528539"/>
          </a:xfrm>
          <a:prstGeom prst="wedgeRoundRectCallout">
            <a:avLst>
              <a:gd name="adj1" fmla="val 74027"/>
              <a:gd name="adj2" fmla="val 142034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0109" tIns="50054" rIns="100109" bIns="50054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phông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endParaRPr lang="en-US" alt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7" name="AutoShape 11"/>
          <p:cNvSpPr>
            <a:spLocks noChangeArrowheads="1"/>
          </p:cNvSpPr>
          <p:nvPr/>
        </p:nvSpPr>
        <p:spPr bwMode="auto">
          <a:xfrm>
            <a:off x="4706144" y="5425281"/>
            <a:ext cx="1995418" cy="1065292"/>
          </a:xfrm>
          <a:prstGeom prst="wedgeRoundRectCallout">
            <a:avLst>
              <a:gd name="adj1" fmla="val -69715"/>
              <a:gd name="adj2" fmla="val -43484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0109" tIns="50054" rIns="100109" bIns="50054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 màu chữ</a:t>
            </a:r>
            <a:endParaRPr lang="en-US" alt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8" name="AutoShape 11"/>
          <p:cNvSpPr>
            <a:spLocks noChangeArrowheads="1"/>
          </p:cNvSpPr>
          <p:nvPr/>
        </p:nvSpPr>
        <p:spPr bwMode="auto">
          <a:xfrm>
            <a:off x="210344" y="5349081"/>
            <a:ext cx="1807170" cy="1065292"/>
          </a:xfrm>
          <a:prstGeom prst="wedgeRoundRectCallout">
            <a:avLst>
              <a:gd name="adj1" fmla="val 68611"/>
              <a:gd name="adj2" fmla="val -14785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0109" tIns="50054" rIns="100109" bIns="50054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endParaRPr lang="en-US" alt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9" name="AutoShape 11"/>
          <p:cNvSpPr>
            <a:spLocks noChangeArrowheads="1"/>
          </p:cNvSpPr>
          <p:nvPr/>
        </p:nvSpPr>
        <p:spPr bwMode="auto">
          <a:xfrm>
            <a:off x="4096544" y="1615281"/>
            <a:ext cx="1407818" cy="1065292"/>
          </a:xfrm>
          <a:prstGeom prst="wedgeRoundRectCallout">
            <a:avLst>
              <a:gd name="adj1" fmla="val -74359"/>
              <a:gd name="adj2" fmla="val 189005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0109" tIns="50054" rIns="100109" bIns="50054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cỡ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endParaRPr lang="en-US" alt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81944" y="1386681"/>
            <a:ext cx="1161752" cy="1295400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00109" tIns="50054" rIns="100109" bIns="50054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600" b="1" dirty="0" smtClean="0">
                <a:solidFill>
                  <a:srgbClr val="FF0000"/>
                </a:solidFill>
              </a:rPr>
              <a:t>1</a:t>
            </a:r>
            <a:endParaRPr lang="en-US" altLang="en-US" sz="6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172745" y="1691481"/>
            <a:ext cx="1143000" cy="838200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00109" tIns="50054" rIns="100109" bIns="50054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600" b="1" dirty="0" smtClean="0">
                <a:solidFill>
                  <a:srgbClr val="FF0000"/>
                </a:solidFill>
              </a:rPr>
              <a:t>2</a:t>
            </a:r>
            <a:endParaRPr lang="en-US" altLang="en-US" sz="6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62744" y="5425281"/>
            <a:ext cx="1549003" cy="861999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00109" tIns="50054" rIns="100109" bIns="50054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600" b="1" dirty="0" smtClean="0">
                <a:solidFill>
                  <a:srgbClr val="FF0000"/>
                </a:solidFill>
              </a:rPr>
              <a:t>3</a:t>
            </a:r>
            <a:endParaRPr lang="en-US" altLang="en-US" sz="6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782344" y="5501481"/>
            <a:ext cx="1836752" cy="838200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00109" tIns="50054" rIns="100109" bIns="50054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600" b="1" dirty="0" smtClean="0">
                <a:solidFill>
                  <a:srgbClr val="FF0000"/>
                </a:solidFill>
              </a:rPr>
              <a:t>4</a:t>
            </a:r>
            <a:endParaRPr lang="en-US" altLang="en-US" sz="6600" b="1" dirty="0">
              <a:solidFill>
                <a:srgbClr val="FF0000"/>
              </a:solidFill>
            </a:endParaRP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0" y="68270"/>
            <a:ext cx="10326688" cy="593528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0109" tIns="50054" rIns="100109" bIns="50054">
            <a:spAutoFit/>
          </a:bodyPr>
          <a:lstStyle>
            <a:lvl1pPr marL="342900" indent="-3429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phông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cỡ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84" y="879145"/>
            <a:ext cx="10197604" cy="6278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3" name="AutoShape 11"/>
          <p:cNvSpPr>
            <a:spLocks noChangeArrowheads="1"/>
          </p:cNvSpPr>
          <p:nvPr/>
        </p:nvSpPr>
        <p:spPr bwMode="auto">
          <a:xfrm>
            <a:off x="6325097" y="1278749"/>
            <a:ext cx="3420715" cy="2835989"/>
          </a:xfrm>
          <a:prstGeom prst="wedgeRoundRectCallout">
            <a:avLst>
              <a:gd name="adj1" fmla="val 13980"/>
              <a:gd name="adj2" fmla="val 76017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0109" tIns="50054" rIns="100109" bIns="50054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 dirty="0" err="1">
                <a:solidFill>
                  <a:schemeClr val="tx1"/>
                </a:solidFill>
              </a:rPr>
              <a:t>Để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định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dạng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phông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chữ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em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thực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hiện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</a:rPr>
              <a:t>thao</a:t>
            </a:r>
            <a:r>
              <a:rPr lang="en-US" altLang="en-US" sz="3200" dirty="0" smtClean="0">
                <a:solidFill>
                  <a:schemeClr val="tx1"/>
                </a:solidFill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</a:rPr>
              <a:t>tác</a:t>
            </a:r>
            <a:r>
              <a:rPr lang="en-US" altLang="en-US" sz="3200" dirty="0" smtClean="0">
                <a:solidFill>
                  <a:schemeClr val="tx1"/>
                </a:solidFill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</a:rPr>
              <a:t>như</a:t>
            </a:r>
            <a:r>
              <a:rPr lang="en-US" altLang="en-US" sz="3200" dirty="0" smtClean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thế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</a:rPr>
              <a:t>nào</a:t>
            </a:r>
            <a:r>
              <a:rPr lang="en-US" altLang="en-US" sz="3200" dirty="0">
                <a:solidFill>
                  <a:schemeClr val="tx1"/>
                </a:solidFill>
              </a:rPr>
              <a:t>? 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226294" y="3916169"/>
            <a:ext cx="2581672" cy="3116951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0109" tIns="50054" rIns="100109" bIns="50054"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5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8" y="1918123"/>
            <a:ext cx="2517130" cy="511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3944144" y="1920081"/>
            <a:ext cx="2074750" cy="2761619"/>
          </a:xfrm>
          <a:prstGeom prst="wedgeRoundRectCallout">
            <a:avLst>
              <a:gd name="adj1" fmla="val -78048"/>
              <a:gd name="adj2" fmla="val -57760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0109" tIns="50054" rIns="100109" bIns="50054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200" dirty="0" smtClean="0">
                <a:solidFill>
                  <a:srgbClr val="000000"/>
                </a:solidFill>
              </a:rPr>
              <a:t>B2. </a:t>
            </a:r>
            <a:r>
              <a:rPr lang="en-US" altLang="en-US" sz="3200" dirty="0" err="1" smtClean="0">
                <a:solidFill>
                  <a:srgbClr val="000000"/>
                </a:solidFill>
              </a:rPr>
              <a:t>Nháy</a:t>
            </a:r>
            <a:r>
              <a:rPr lang="en-US" altLang="en-US" sz="3200" dirty="0" smtClean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chuột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tại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nút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mũi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tên</a:t>
            </a:r>
            <a:r>
              <a:rPr lang="en-US" altLang="en-US" sz="3200" dirty="0">
                <a:solidFill>
                  <a:srgbClr val="000000"/>
                </a:solidFill>
              </a:rPr>
              <a:t> ở ô </a:t>
            </a:r>
            <a:r>
              <a:rPr lang="en-US" altLang="en-US" sz="3200" b="1" dirty="0">
                <a:solidFill>
                  <a:srgbClr val="000000"/>
                </a:solidFill>
              </a:rPr>
              <a:t>Font</a:t>
            </a:r>
            <a:endParaRPr lang="en-US" altLang="en-US" sz="3200" dirty="0">
              <a:solidFill>
                <a:srgbClr val="000000"/>
              </a:solidFill>
            </a:endParaRP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129083" y="1598442"/>
            <a:ext cx="2065338" cy="2761619"/>
          </a:xfrm>
          <a:prstGeom prst="wedgeRoundRectCallout">
            <a:avLst>
              <a:gd name="adj1" fmla="val 38740"/>
              <a:gd name="adj2" fmla="val 64016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0109" tIns="50054" rIns="100109" bIns="50054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B1. </a:t>
            </a:r>
            <a:r>
              <a:rPr lang="en-US" alt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ô (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ô)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dung.</a:t>
            </a: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4553744" y="5653881"/>
            <a:ext cx="5163344" cy="1201499"/>
          </a:xfrm>
          <a:prstGeom prst="wedgeRoundRectCallout">
            <a:avLst>
              <a:gd name="adj1" fmla="val -70823"/>
              <a:gd name="adj2" fmla="val 54255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0109" tIns="50054" rIns="100109" bIns="50054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200" dirty="0" smtClean="0">
                <a:solidFill>
                  <a:srgbClr val="000000"/>
                </a:solidFill>
              </a:rPr>
              <a:t>B3. </a:t>
            </a:r>
            <a:r>
              <a:rPr lang="en-US" altLang="en-US" sz="3200" dirty="0" err="1" smtClean="0">
                <a:solidFill>
                  <a:srgbClr val="000000"/>
                </a:solidFill>
              </a:rPr>
              <a:t>Nháy</a:t>
            </a:r>
            <a:r>
              <a:rPr lang="en-US" altLang="en-US" sz="3200" dirty="0" smtClean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chuột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chọn</a:t>
            </a:r>
            <a:r>
              <a:rPr lang="en-US" altLang="en-US" sz="3200" dirty="0">
                <a:solidFill>
                  <a:srgbClr val="000000"/>
                </a:solidFill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</a:rPr>
              <a:t>phông</a:t>
            </a:r>
            <a:endParaRPr lang="en-US" altLang="en-US" sz="3200" dirty="0">
              <a:solidFill>
                <a:srgbClr val="000000"/>
              </a:solidFill>
            </a:endParaRP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0" y="0"/>
            <a:ext cx="10326688" cy="1085971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0109" tIns="50054" rIns="100109" bIns="50054">
            <a:spAutoFit/>
          </a:bodyPr>
          <a:lstStyle>
            <a:lvl1pPr marL="342900" indent="-3429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/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phông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cỡ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phông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3" grpId="0" animBg="1"/>
      <p:bldP spid="11" grpId="0" animBg="1"/>
      <p:bldP spid="11" grpId="1" animBg="1"/>
      <p:bldP spid="8" grpId="0" animBg="1"/>
      <p:bldP spid="10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6"/>
          <p:cNvSpPr txBox="1">
            <a:spLocks noChangeArrowheads="1"/>
          </p:cNvSpPr>
          <p:nvPr/>
        </p:nvSpPr>
        <p:spPr bwMode="auto">
          <a:xfrm>
            <a:off x="451793" y="1278751"/>
            <a:ext cx="9874895" cy="3055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109" tIns="50054" rIns="100109" bIns="50054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phông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cỡ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 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phông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 eaLnBrk="1" hangingPunct="1"/>
            <a:r>
              <a:rPr lang="en-US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B1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 (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ô)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dung.</a:t>
            </a:r>
          </a:p>
          <a:p>
            <a:pPr lvl="1" eaLnBrk="1" hangingPunct="1"/>
            <a:r>
              <a:rPr lang="en-US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B2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ở 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Font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Font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dải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alt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Home</a:t>
            </a:r>
          </a:p>
          <a:p>
            <a:pPr lvl="1" eaLnBrk="1" hangingPunct="1">
              <a:buFontTx/>
              <a:buChar char="-"/>
            </a:pPr>
            <a:r>
              <a:rPr lang="en-US" altLang="en-US" sz="3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B3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phông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endParaRPr lang="en-US" alt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6744" y="2834481"/>
            <a:ext cx="645418" cy="544464"/>
          </a:xfrm>
          <a:prstGeom prst="rect">
            <a:avLst/>
          </a:prstGeom>
        </p:spPr>
      </p:pic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2323504" y="239769"/>
            <a:ext cx="7411839" cy="593528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50000">
                <a:schemeClr val="bg1"/>
              </a:gs>
              <a:gs pos="100000">
                <a:srgbClr val="0066FF"/>
              </a:gs>
            </a:gsLst>
            <a:lin ang="5400000" scaled="1"/>
          </a:gradFill>
          <a:ln w="57150">
            <a:noFill/>
            <a:miter lim="800000"/>
            <a:headEnd/>
            <a:tailEnd/>
          </a:ln>
          <a:effectLst/>
        </p:spPr>
        <p:txBody>
          <a:bodyPr wrap="square" lIns="100109" tIns="50054" rIns="100109" bIns="50054">
            <a:spAutoFit/>
          </a:bodyPr>
          <a:lstStyle/>
          <a:p>
            <a:pPr algn="ctr" eaLnBrk="0" hangingPunct="0"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BÀI 6: ĐỊNH DẠNG TRANG TÍNH (t1)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3006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2" y="879145"/>
            <a:ext cx="10262146" cy="6278858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87251" y="3116951"/>
            <a:ext cx="9487645" cy="479531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lIns="100109" tIns="50054" rIns="100109" bIns="50054"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5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632" y="1838202"/>
            <a:ext cx="774502" cy="4315778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</p:pic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1097213" y="2077973"/>
            <a:ext cx="2074751" cy="2451844"/>
          </a:xfrm>
          <a:prstGeom prst="wedgeRoundRectCallout">
            <a:avLst>
              <a:gd name="adj1" fmla="val 79383"/>
              <a:gd name="adj2" fmla="val -62867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0109" tIns="50054" rIns="100109" bIns="50054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2800" dirty="0" smtClean="0">
                <a:solidFill>
                  <a:srgbClr val="000000"/>
                </a:solidFill>
              </a:rPr>
              <a:t>B2. </a:t>
            </a:r>
            <a:r>
              <a:rPr lang="en-US" altLang="en-US" sz="2800" dirty="0" err="1" smtClean="0">
                <a:solidFill>
                  <a:srgbClr val="000000"/>
                </a:solidFill>
              </a:rPr>
              <a:t>Nháy</a:t>
            </a:r>
            <a:r>
              <a:rPr lang="en-US" altLang="en-US" sz="2800" dirty="0" smtClean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chuột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tại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nút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mũi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tên</a:t>
            </a:r>
            <a:r>
              <a:rPr lang="en-US" altLang="en-US" sz="2800" dirty="0">
                <a:solidFill>
                  <a:srgbClr val="000000"/>
                </a:solidFill>
              </a:rPr>
              <a:t> ở ô </a:t>
            </a:r>
            <a:r>
              <a:rPr lang="en-US" altLang="en-US" sz="2800" b="1" dirty="0">
                <a:solidFill>
                  <a:srgbClr val="000000"/>
                </a:solidFill>
              </a:rPr>
              <a:t>Font Size</a:t>
            </a:r>
            <a:endParaRPr lang="en-US" altLang="en-US" sz="2800" dirty="0">
              <a:solidFill>
                <a:srgbClr val="000000"/>
              </a:solidFill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4259759" y="5514605"/>
            <a:ext cx="2904381" cy="1065292"/>
          </a:xfrm>
          <a:prstGeom prst="wedgeRoundRectCallout">
            <a:avLst>
              <a:gd name="adj1" fmla="val -69784"/>
              <a:gd name="adj2" fmla="val -213989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0109" tIns="50054" rIns="100109" bIns="50054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2800" dirty="0" smtClean="0">
                <a:solidFill>
                  <a:srgbClr val="000000"/>
                </a:solidFill>
              </a:rPr>
              <a:t>B3. </a:t>
            </a:r>
            <a:r>
              <a:rPr lang="en-US" altLang="en-US" sz="2800" dirty="0" err="1" smtClean="0">
                <a:solidFill>
                  <a:srgbClr val="000000"/>
                </a:solidFill>
              </a:rPr>
              <a:t>Nháy</a:t>
            </a:r>
            <a:r>
              <a:rPr lang="en-US" altLang="en-US" sz="2800" dirty="0" smtClean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chuột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chọn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cỡ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chữ</a:t>
            </a:r>
            <a:endParaRPr lang="en-US" altLang="en-US" sz="2800" dirty="0">
              <a:solidFill>
                <a:srgbClr val="000000"/>
              </a:solidFill>
            </a:endParaRP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6583264" y="3676404"/>
            <a:ext cx="3098006" cy="2018744"/>
          </a:xfrm>
          <a:prstGeom prst="wedgeRoundRectCallout">
            <a:avLst>
              <a:gd name="adj1" fmla="val -33768"/>
              <a:gd name="adj2" fmla="val -62296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0109" tIns="50054" rIns="100109" bIns="50054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2800" dirty="0" smtClean="0">
                <a:solidFill>
                  <a:srgbClr val="000000"/>
                </a:solidFill>
              </a:rPr>
              <a:t>B1. </a:t>
            </a:r>
            <a:r>
              <a:rPr lang="en-US" altLang="en-US" sz="2800" dirty="0" err="1" smtClean="0">
                <a:solidFill>
                  <a:srgbClr val="000000"/>
                </a:solidFill>
              </a:rPr>
              <a:t>Chọn</a:t>
            </a:r>
            <a:r>
              <a:rPr lang="en-US" altLang="en-US" sz="2800" dirty="0" smtClean="0">
                <a:solidFill>
                  <a:srgbClr val="000000"/>
                </a:solidFill>
              </a:rPr>
              <a:t> </a:t>
            </a:r>
            <a:r>
              <a:rPr lang="en-US" altLang="en-US" sz="2800" dirty="0">
                <a:solidFill>
                  <a:srgbClr val="000000"/>
                </a:solidFill>
              </a:rPr>
              <a:t>ô (</a:t>
            </a:r>
            <a:r>
              <a:rPr lang="en-US" altLang="en-US" sz="2800" dirty="0" err="1">
                <a:solidFill>
                  <a:srgbClr val="000000"/>
                </a:solidFill>
              </a:rPr>
              <a:t>hoặc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các</a:t>
            </a:r>
            <a:r>
              <a:rPr lang="en-US" altLang="en-US" sz="2800" dirty="0">
                <a:solidFill>
                  <a:srgbClr val="000000"/>
                </a:solidFill>
              </a:rPr>
              <a:t> ô) </a:t>
            </a:r>
            <a:r>
              <a:rPr lang="en-US" altLang="en-US" sz="2800" dirty="0" err="1">
                <a:solidFill>
                  <a:srgbClr val="000000"/>
                </a:solidFill>
              </a:rPr>
              <a:t>cần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định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dạng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nội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smtClean="0">
                <a:solidFill>
                  <a:srgbClr val="000000"/>
                </a:solidFill>
              </a:rPr>
              <a:t>dung</a:t>
            </a:r>
            <a:endParaRPr lang="en-US" altLang="en-US" sz="2800" dirty="0">
              <a:solidFill>
                <a:srgbClr val="000000"/>
              </a:solidFill>
            </a:endParaRP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0" y="0"/>
            <a:ext cx="10326688" cy="1085971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0109" tIns="50054" rIns="100109" bIns="50054">
            <a:spAutoFit/>
          </a:bodyPr>
          <a:lstStyle>
            <a:lvl1pPr marL="342900" indent="-3429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/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phông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cỡ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eaLnBrk="1" hangingPunct="1"/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cỡ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03" name="AutoShape 11"/>
          <p:cNvSpPr>
            <a:spLocks noChangeArrowheads="1"/>
          </p:cNvSpPr>
          <p:nvPr/>
        </p:nvSpPr>
        <p:spPr bwMode="auto">
          <a:xfrm>
            <a:off x="6272659" y="1198827"/>
            <a:ext cx="3085906" cy="2018744"/>
          </a:xfrm>
          <a:prstGeom prst="wedgeRoundRectCallout">
            <a:avLst>
              <a:gd name="adj1" fmla="val 8408"/>
              <a:gd name="adj2" fmla="val 66779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0109" tIns="50054" rIns="100109" bIns="50054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dirty="0" err="1">
                <a:solidFill>
                  <a:srgbClr val="000000"/>
                </a:solidFill>
              </a:rPr>
              <a:t>Để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định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dạng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cỡ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chữ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em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thực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hiện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như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thế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nào</a:t>
            </a:r>
            <a:r>
              <a:rPr lang="en-US" altLang="en-US" sz="2800" dirty="0">
                <a:solidFill>
                  <a:srgbClr val="000000"/>
                </a:solidFill>
              </a:rPr>
              <a:t>? 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7" grpId="0" animBg="1"/>
      <p:bldP spid="10" grpId="0" animBg="1"/>
      <p:bldP spid="5940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6"/>
          <p:cNvSpPr txBox="1">
            <a:spLocks noChangeArrowheads="1"/>
          </p:cNvSpPr>
          <p:nvPr/>
        </p:nvSpPr>
        <p:spPr bwMode="auto">
          <a:xfrm>
            <a:off x="322709" y="1113913"/>
            <a:ext cx="9745812" cy="4040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109" tIns="50054" rIns="100109" bIns="50054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phông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cỡ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altLang="en-US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 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 algn="just" eaLnBrk="1" hangingPunct="1"/>
            <a:r>
              <a:rPr lang="en-US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B1.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 (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ô)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dung.</a:t>
            </a:r>
          </a:p>
          <a:p>
            <a:pPr lvl="1" algn="just" eaLnBrk="1" hangingPunct="1"/>
            <a:r>
              <a:rPr lang="en-US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B2.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ở 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alt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Font Size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Font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dải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alt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Home</a:t>
            </a:r>
          </a:p>
          <a:p>
            <a:pPr lvl="1" algn="just" eaLnBrk="1" hangingPunct="1"/>
            <a:r>
              <a:rPr lang="en-US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B3.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cỡ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endParaRPr lang="en-US" alt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 eaLnBrk="1" hangingPunct="1"/>
            <a:r>
              <a:rPr lang="en-US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Ta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cỡ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ô Font Size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Enter.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144" y="2605881"/>
            <a:ext cx="774502" cy="6193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846" y="5514605"/>
            <a:ext cx="3178685" cy="11303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35144" y="5730081"/>
            <a:ext cx="774502" cy="593528"/>
          </a:xfrm>
          <a:prstGeom prst="rect">
            <a:avLst/>
          </a:prstGeom>
          <a:solidFill>
            <a:schemeClr val="bg1"/>
          </a:solidFill>
        </p:spPr>
        <p:txBody>
          <a:bodyPr wrap="square" lIns="100109" tIns="50054" rIns="100109" bIns="50054" rtlCol="0">
            <a:spAutoFit/>
          </a:bodyPr>
          <a:lstStyle/>
          <a:p>
            <a:r>
              <a:rPr lang="en-US" sz="3200" dirty="0" smtClean="0"/>
              <a:t>13</a:t>
            </a:r>
            <a:endParaRPr lang="en-US" sz="3200" dirty="0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2323504" y="239769"/>
            <a:ext cx="7411840" cy="593528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50000">
                <a:schemeClr val="bg1"/>
              </a:gs>
              <a:gs pos="100000">
                <a:srgbClr val="0066FF"/>
              </a:gs>
            </a:gsLst>
            <a:lin ang="5400000" scaled="1"/>
          </a:gradFill>
          <a:ln w="57150">
            <a:noFill/>
            <a:miter lim="800000"/>
            <a:headEnd/>
            <a:tailEnd/>
          </a:ln>
          <a:effectLst/>
        </p:spPr>
        <p:txBody>
          <a:bodyPr wrap="square" lIns="100109" tIns="50054" rIns="100109" bIns="50054">
            <a:spAutoFit/>
          </a:bodyPr>
          <a:lstStyle/>
          <a:p>
            <a:pPr algn="ctr" eaLnBrk="0" hangingPunct="0"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BÀI 6: ĐỊNH DẠNG TRANG TÍNH (t1)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84" y="1198827"/>
            <a:ext cx="10197604" cy="6074058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</p:pic>
      <p:sp>
        <p:nvSpPr>
          <p:cNvPr id="37891" name="TextBox 1"/>
          <p:cNvSpPr txBox="1">
            <a:spLocks noChangeArrowheads="1"/>
          </p:cNvSpPr>
          <p:nvPr/>
        </p:nvSpPr>
        <p:spPr bwMode="auto">
          <a:xfrm>
            <a:off x="0" y="68268"/>
            <a:ext cx="10326688" cy="1085971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0109" tIns="50054" rIns="100109" bIns="50054">
            <a:spAutoFit/>
          </a:bodyPr>
          <a:lstStyle>
            <a:lvl1pPr marL="342900" indent="-3429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/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1.Định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phông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cỡ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9403" name="AutoShape 11"/>
          <p:cNvSpPr>
            <a:spLocks noChangeArrowheads="1"/>
          </p:cNvSpPr>
          <p:nvPr/>
        </p:nvSpPr>
        <p:spPr bwMode="auto">
          <a:xfrm>
            <a:off x="5163344" y="959062"/>
            <a:ext cx="4582468" cy="1746329"/>
          </a:xfrm>
          <a:prstGeom prst="wedgeRoundRectCallout">
            <a:avLst>
              <a:gd name="adj1" fmla="val -33673"/>
              <a:gd name="adj2" fmla="val 83106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0109" tIns="50054" rIns="100109" bIns="50054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51793" y="5434683"/>
            <a:ext cx="9874895" cy="55945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lIns="100109" tIns="50054" rIns="100109" bIns="50054"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500" dirty="0"/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516335" y="3596482"/>
            <a:ext cx="5034260" cy="3380819"/>
          </a:xfrm>
          <a:prstGeom prst="wedgeRoundRectCallout">
            <a:avLst>
              <a:gd name="adj1" fmla="val -10274"/>
              <a:gd name="adj2" fmla="val -65022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0109" tIns="50054" rIns="100109" bIns="50054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200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B2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Bold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alt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Italic(</a:t>
            </a:r>
            <a:r>
              <a:rPr lang="en-US" alt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3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):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nghiêng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en-US" sz="3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Underline(</a:t>
            </a:r>
            <a:r>
              <a:rPr lang="en-US" alt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alt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6081722" y="3037029"/>
            <a:ext cx="3653622" cy="1746329"/>
          </a:xfrm>
          <a:prstGeom prst="wedgeRoundRectCallout">
            <a:avLst>
              <a:gd name="adj1" fmla="val 6170"/>
              <a:gd name="adj2" fmla="val 104038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0109" tIns="50054" rIns="100109" bIns="50054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200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B1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ô (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ô)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dung.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3" grpId="0" animBg="1"/>
      <p:bldP spid="7" grpId="0" animBg="1"/>
      <p:bldP spid="8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6"/>
          <p:cNvSpPr txBox="1">
            <a:spLocks noChangeArrowheads="1"/>
          </p:cNvSpPr>
          <p:nvPr/>
        </p:nvSpPr>
        <p:spPr bwMode="auto">
          <a:xfrm>
            <a:off x="210344" y="1386681"/>
            <a:ext cx="9810354" cy="453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109" tIns="50054" rIns="100109" bIns="50054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phông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cỡ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 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alt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B1.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ô (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ô)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dung.</a:t>
            </a:r>
          </a:p>
          <a:p>
            <a:pPr algn="just" eaLnBrk="1" hangingPunct="1"/>
            <a:r>
              <a:rPr lang="en-US" alt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B2.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Bold(B), </a:t>
            </a:r>
            <a:r>
              <a:rPr lang="en-US" altLang="en-US" sz="3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Italic(I),</a:t>
            </a:r>
          </a:p>
          <a:p>
            <a:pPr algn="just" eaLnBrk="1" hangingPunct="1"/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Underline(</a:t>
            </a:r>
            <a:r>
              <a:rPr lang="en-US" altLang="en-US" sz="3200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Font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dải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Home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nghiêng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buFont typeface="Arial" charset="0"/>
              <a:buChar char="•"/>
            </a:pPr>
            <a:r>
              <a:rPr lang="en-US" alt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CTRL + U</a:t>
            </a:r>
          </a:p>
          <a:p>
            <a:pPr algn="just" eaLnBrk="1" hangingPunct="1">
              <a:buFont typeface="Arial" charset="0"/>
              <a:buChar char="•"/>
            </a:pPr>
            <a:r>
              <a:rPr lang="en-US" alt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CTRL + B</a:t>
            </a:r>
          </a:p>
          <a:p>
            <a:pPr algn="just" eaLnBrk="1" hangingPunct="1">
              <a:buFont typeface="Arial" charset="0"/>
              <a:buChar char="•"/>
            </a:pPr>
            <a:r>
              <a:rPr lang="en-US" alt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CTRL + I</a:t>
            </a:r>
            <a:endParaRPr lang="en-US" altLang="en-US" sz="32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6944" y="4358481"/>
            <a:ext cx="4776093" cy="1598436"/>
          </a:xfrm>
          <a:prstGeom prst="rect">
            <a:avLst/>
          </a:prstGeom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2323504" y="239769"/>
            <a:ext cx="7488039" cy="593528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50000">
                <a:schemeClr val="bg1"/>
              </a:gs>
              <a:gs pos="100000">
                <a:srgbClr val="0066FF"/>
              </a:gs>
            </a:gsLst>
            <a:lin ang="5400000" scaled="1"/>
          </a:gradFill>
          <a:ln w="57150">
            <a:noFill/>
            <a:miter lim="800000"/>
            <a:headEnd/>
            <a:tailEnd/>
          </a:ln>
          <a:effectLst/>
        </p:spPr>
        <p:txBody>
          <a:bodyPr wrap="square" lIns="100109" tIns="50054" rIns="100109" bIns="50054">
            <a:spAutoFit/>
          </a:bodyPr>
          <a:lstStyle/>
          <a:p>
            <a:pPr algn="ctr" eaLnBrk="0" hangingPunct="0"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BÀI 6: ĐỊNH DẠNG TRANG TÍNH (t1)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43627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99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99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99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83" y="1198827"/>
            <a:ext cx="10133063" cy="5900894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</p:pic>
      <p:sp>
        <p:nvSpPr>
          <p:cNvPr id="38915" name="TextBox 1"/>
          <p:cNvSpPr txBox="1">
            <a:spLocks noChangeArrowheads="1"/>
          </p:cNvSpPr>
          <p:nvPr/>
        </p:nvSpPr>
        <p:spPr bwMode="auto">
          <a:xfrm>
            <a:off x="0" y="68268"/>
            <a:ext cx="10326688" cy="1085971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0109" tIns="50054" rIns="100109" bIns="50054">
            <a:spAutoFit/>
          </a:bodyPr>
          <a:lstStyle>
            <a:lvl1pPr marL="342900" indent="-3429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phông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cỡ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9403" name="AutoShape 11"/>
          <p:cNvSpPr>
            <a:spLocks noChangeArrowheads="1"/>
          </p:cNvSpPr>
          <p:nvPr/>
        </p:nvSpPr>
        <p:spPr bwMode="auto">
          <a:xfrm>
            <a:off x="322713" y="2157889"/>
            <a:ext cx="3420714" cy="1746329"/>
          </a:xfrm>
          <a:prstGeom prst="wedgeRoundRectCallout">
            <a:avLst>
              <a:gd name="adj1" fmla="val 28691"/>
              <a:gd name="adj2" fmla="val 84505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0109" tIns="50054" rIns="100109" bIns="50054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51793" y="4635465"/>
            <a:ext cx="9681270" cy="719296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lIns="100109" tIns="50054" rIns="100109" bIns="50054"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500" dirty="0"/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5937846" y="3116951"/>
            <a:ext cx="4130675" cy="1746329"/>
          </a:xfrm>
          <a:prstGeom prst="wedgeRoundRectCallout">
            <a:avLst>
              <a:gd name="adj1" fmla="val -17391"/>
              <a:gd name="adj2" fmla="val 72088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0109" tIns="50054" rIns="100109" bIns="50054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B1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ô (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ô)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dung.</a:t>
            </a: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4969721" y="959063"/>
            <a:ext cx="2755129" cy="2291159"/>
          </a:xfrm>
          <a:prstGeom prst="wedgeRoundRectCallout">
            <a:avLst>
              <a:gd name="adj1" fmla="val -65471"/>
              <a:gd name="adj2" fmla="val 57661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0109" tIns="50054" rIns="100109" bIns="50054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B2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ở ô 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Font Color</a:t>
            </a:r>
            <a:endParaRPr lang="en-US" altLang="en-US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344" y="3520281"/>
            <a:ext cx="1807170" cy="2957107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</p:pic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896144" y="4968081"/>
            <a:ext cx="2775297" cy="1746329"/>
          </a:xfrm>
          <a:prstGeom prst="wedgeRoundRectCallout">
            <a:avLst>
              <a:gd name="adj1" fmla="val 73464"/>
              <a:gd name="adj2" fmla="val 7664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0109" tIns="50054" rIns="100109" bIns="50054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B3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endParaRPr lang="en-US" altLang="en-US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3" grpId="0" animBg="1"/>
      <p:bldP spid="59403" grpId="1" animBg="1"/>
      <p:bldP spid="9" grpId="0" animBg="1"/>
      <p:bldP spid="10" grpId="0" animBg="1"/>
      <p:bldP spid="8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6"/>
          <p:cNvSpPr txBox="1">
            <a:spLocks noChangeArrowheads="1"/>
          </p:cNvSpPr>
          <p:nvPr/>
        </p:nvSpPr>
        <p:spPr bwMode="auto">
          <a:xfrm>
            <a:off x="322709" y="1358671"/>
            <a:ext cx="9810354" cy="3055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109" tIns="50054" rIns="100109" bIns="50054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1./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phông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cỡ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 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 algn="just" eaLnBrk="1" hangingPunct="1"/>
            <a:r>
              <a:rPr lang="en-US" alt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B1. </a:t>
            </a:r>
            <a:r>
              <a:rPr lang="en-US" alt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ô (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ô)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dung.</a:t>
            </a:r>
          </a:p>
          <a:p>
            <a:pPr lvl="1" algn="just" eaLnBrk="1" hangingPunct="1"/>
            <a:r>
              <a:rPr lang="en-US" alt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B2. </a:t>
            </a:r>
            <a:r>
              <a:rPr lang="en-US" alt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ở 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Font Color</a:t>
            </a:r>
            <a:endParaRPr lang="en-US" altLang="en-US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 eaLnBrk="1" hangingPunct="1"/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Font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dải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Home</a:t>
            </a:r>
          </a:p>
          <a:p>
            <a:pPr lvl="1" algn="just" eaLnBrk="1" hangingPunct="1"/>
            <a:r>
              <a:rPr lang="en-US" alt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B3. </a:t>
            </a:r>
            <a:r>
              <a:rPr lang="en-US" alt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altLang="en-US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2544" y="2910681"/>
            <a:ext cx="774502" cy="4795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344" y="4587081"/>
            <a:ext cx="7293223" cy="1845961"/>
          </a:xfrm>
          <a:prstGeom prst="rect">
            <a:avLst/>
          </a:prstGeom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2323504" y="239769"/>
            <a:ext cx="7335640" cy="593528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50000">
                <a:schemeClr val="bg1"/>
              </a:gs>
              <a:gs pos="100000">
                <a:srgbClr val="0066FF"/>
              </a:gs>
            </a:gsLst>
            <a:lin ang="5400000" scaled="1"/>
          </a:gradFill>
          <a:ln w="57150">
            <a:noFill/>
            <a:miter lim="800000"/>
            <a:headEnd/>
            <a:tailEnd/>
          </a:ln>
          <a:effectLst/>
        </p:spPr>
        <p:txBody>
          <a:bodyPr wrap="square" lIns="100109" tIns="50054" rIns="100109" bIns="50054">
            <a:spAutoFit/>
          </a:bodyPr>
          <a:lstStyle/>
          <a:p>
            <a:pPr algn="ctr" eaLnBrk="0" hangingPunct="0"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BÀI 6: ĐỊNH DẠNG TRANG TÍNH (t1)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7"/>
          <p:cNvSpPr txBox="1">
            <a:spLocks noChangeArrowheads="1"/>
          </p:cNvSpPr>
          <p:nvPr/>
        </p:nvSpPr>
        <p:spPr bwMode="auto">
          <a:xfrm>
            <a:off x="387250" y="1198827"/>
            <a:ext cx="9939437" cy="1332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109" tIns="50054" rIns="100109" bIns="50054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phông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cỡ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2323504" y="239769"/>
            <a:ext cx="7488039" cy="593528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50000">
                <a:schemeClr val="bg1"/>
              </a:gs>
              <a:gs pos="100000">
                <a:srgbClr val="0066FF"/>
              </a:gs>
            </a:gsLst>
            <a:lin ang="5400000" scaled="1"/>
          </a:gradFill>
          <a:ln w="57150">
            <a:noFill/>
            <a:miter lim="800000"/>
            <a:headEnd/>
            <a:tailEnd/>
          </a:ln>
          <a:effectLst/>
        </p:spPr>
        <p:txBody>
          <a:bodyPr wrap="square" lIns="100109" tIns="50054" rIns="100109" bIns="50054">
            <a:spAutoFit/>
          </a:bodyPr>
          <a:lstStyle/>
          <a:p>
            <a:pPr algn="ctr" eaLnBrk="0" hangingPunct="0"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BÀI 6: ĐỊNH DẠNG TRANG TÍNH (t1)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1" y="0"/>
            <a:ext cx="202238" cy="839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0109" tIns="50054" rIns="100109" bIns="5005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7585" name="Object 1"/>
          <p:cNvGraphicFramePr>
            <a:graphicFrameLocks noChangeAspect="1"/>
          </p:cNvGraphicFramePr>
          <p:nvPr/>
        </p:nvGraphicFramePr>
        <p:xfrm>
          <a:off x="2000796" y="1998045"/>
          <a:ext cx="5937846" cy="471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1" name="Bitmap Image" r:id="rId3" imgW="3761905" imgH="3591426" progId="PBrush">
                  <p:embed/>
                </p:oleObj>
              </mc:Choice>
              <mc:Fallback>
                <p:oleObj name="Bitmap Image" r:id="rId3" imgW="3761905" imgH="3591426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796" y="1998045"/>
                        <a:ext cx="5937846" cy="4715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1" y="0"/>
            <a:ext cx="202238" cy="839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0109" tIns="50054" rIns="100109" bIns="5005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1" y="0"/>
            <a:ext cx="202238" cy="839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0109" tIns="50054" rIns="100109" bIns="5005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1097211" y="5914214"/>
            <a:ext cx="3614341" cy="588566"/>
          </a:xfrm>
          <a:prstGeom prst="wedgeRoundRectCallout">
            <a:avLst>
              <a:gd name="adj1" fmla="val -44347"/>
              <a:gd name="adj2" fmla="val 78609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0109" tIns="50054" rIns="100109" bIns="50054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000000"/>
                </a:solidFill>
              </a:rPr>
              <a:t>CTRL + SHIFT + F</a:t>
            </a:r>
            <a:endParaRPr lang="en-US" altLang="en-US" sz="2800" b="1" dirty="0">
              <a:solidFill>
                <a:srgbClr val="000000"/>
              </a:solidFill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6712347" y="1998045"/>
            <a:ext cx="3022997" cy="2835989"/>
          </a:xfrm>
          <a:prstGeom prst="wedgeRoundRectCallout">
            <a:avLst>
              <a:gd name="adj1" fmla="val -44347"/>
              <a:gd name="adj2" fmla="val 78609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0109" tIns="50054" rIns="100109" bIns="50054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 err="1" smtClean="0">
                <a:solidFill>
                  <a:srgbClr val="000000"/>
                </a:solidFill>
              </a:rPr>
              <a:t>Thực</a:t>
            </a:r>
            <a:r>
              <a:rPr lang="en-US" altLang="en-US" sz="3200" dirty="0" smtClean="0">
                <a:solidFill>
                  <a:srgbClr val="00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00"/>
                </a:solidFill>
              </a:rPr>
              <a:t>hiện</a:t>
            </a:r>
            <a:r>
              <a:rPr lang="en-US" altLang="en-US" sz="3200" dirty="0" smtClean="0">
                <a:solidFill>
                  <a:srgbClr val="00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00"/>
                </a:solidFill>
              </a:rPr>
              <a:t>thao</a:t>
            </a:r>
            <a:r>
              <a:rPr lang="en-US" altLang="en-US" sz="3200" dirty="0" smtClean="0">
                <a:solidFill>
                  <a:srgbClr val="00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00"/>
                </a:solidFill>
              </a:rPr>
              <a:t>tác</a:t>
            </a:r>
            <a:r>
              <a:rPr lang="en-US" altLang="en-US" sz="3200" dirty="0" smtClean="0">
                <a:solidFill>
                  <a:srgbClr val="00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00"/>
                </a:solidFill>
              </a:rPr>
              <a:t>gì</a:t>
            </a:r>
            <a:r>
              <a:rPr lang="en-US" altLang="en-US" sz="3200" dirty="0" smtClean="0">
                <a:solidFill>
                  <a:srgbClr val="00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00"/>
                </a:solidFill>
              </a:rPr>
              <a:t>để</a:t>
            </a:r>
            <a:r>
              <a:rPr lang="en-US" altLang="en-US" sz="3200" dirty="0" smtClean="0">
                <a:solidFill>
                  <a:srgbClr val="00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00"/>
                </a:solidFill>
              </a:rPr>
              <a:t>làm</a:t>
            </a:r>
            <a:r>
              <a:rPr lang="en-US" altLang="en-US" sz="3200" dirty="0" smtClean="0">
                <a:solidFill>
                  <a:srgbClr val="00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00"/>
                </a:solidFill>
              </a:rPr>
              <a:t>xuất</a:t>
            </a:r>
            <a:r>
              <a:rPr lang="en-US" altLang="en-US" sz="3200" dirty="0" smtClean="0">
                <a:solidFill>
                  <a:srgbClr val="00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00"/>
                </a:solidFill>
              </a:rPr>
              <a:t>hiện</a:t>
            </a:r>
            <a:r>
              <a:rPr lang="en-US" altLang="en-US" sz="3200" dirty="0" smtClean="0">
                <a:solidFill>
                  <a:srgbClr val="00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00"/>
                </a:solidFill>
              </a:rPr>
              <a:t>hộp</a:t>
            </a:r>
            <a:r>
              <a:rPr lang="en-US" altLang="en-US" sz="3200" dirty="0" smtClean="0">
                <a:solidFill>
                  <a:srgbClr val="00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000000"/>
                </a:solidFill>
              </a:rPr>
              <a:t>thoại</a:t>
            </a:r>
            <a:r>
              <a:rPr lang="en-US" altLang="en-US" sz="3200" dirty="0" smtClean="0">
                <a:solidFill>
                  <a:srgbClr val="000000"/>
                </a:solidFill>
              </a:rPr>
              <a:t> Format Cells</a:t>
            </a:r>
            <a:endParaRPr lang="en-US" altLang="en-US" sz="3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1694224" y="224785"/>
            <a:ext cx="7083462" cy="639695"/>
          </a:xfrm>
          <a:prstGeom prst="rect">
            <a:avLst/>
          </a:prstGeom>
          <a:solidFill>
            <a:schemeClr val="bg1"/>
          </a:solidFill>
          <a:ln w="57150">
            <a:noFill/>
            <a:miter lim="800000"/>
            <a:headEnd/>
            <a:tailEnd/>
          </a:ln>
          <a:effectLst/>
        </p:spPr>
        <p:txBody>
          <a:bodyPr lIns="100109" tIns="50054" rIns="100109" bIns="50054">
            <a:spAutoFit/>
          </a:bodyPr>
          <a:lstStyle/>
          <a:p>
            <a:pPr algn="ctr" eaLnBrk="0" hangingPunct="0">
              <a:defRPr/>
            </a:pPr>
            <a:r>
              <a:rPr lang="en-US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KIỂM TRA BÀI CŨ</a:t>
            </a:r>
          </a:p>
        </p:txBody>
      </p:sp>
      <p:pic>
        <p:nvPicPr>
          <p:cNvPr id="7171" name="Picture 21" descr="j02321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20240">
            <a:off x="302654" y="6028863"/>
            <a:ext cx="1227996" cy="1317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AutoShape 10"/>
          <p:cNvSpPr>
            <a:spLocks noChangeArrowheads="1"/>
          </p:cNvSpPr>
          <p:nvPr/>
        </p:nvSpPr>
        <p:spPr bwMode="auto">
          <a:xfrm>
            <a:off x="896144" y="1081881"/>
            <a:ext cx="9220200" cy="1886428"/>
          </a:xfrm>
          <a:prstGeom prst="cloudCallout">
            <a:avLst>
              <a:gd name="adj1" fmla="val -40579"/>
              <a:gd name="adj2" fmla="val 103856"/>
            </a:avLst>
          </a:prstGeom>
          <a:solidFill>
            <a:schemeClr val="bg1"/>
          </a:solidFill>
          <a:ln w="15875">
            <a:solidFill>
              <a:srgbClr val="0000FF"/>
            </a:solidFill>
            <a:round/>
            <a:headEnd/>
            <a:tailEnd/>
          </a:ln>
        </p:spPr>
        <p:txBody>
          <a:bodyPr lIns="100109" tIns="50054" rIns="100109" bIns="50054"/>
          <a:lstStyle/>
          <a:p>
            <a:pPr algn="ctr"/>
            <a:endParaRPr lang="en-US" b="0" dirty="0"/>
          </a:p>
        </p:txBody>
      </p:sp>
      <p:sp>
        <p:nvSpPr>
          <p:cNvPr id="7173" name="Text Box 11"/>
          <p:cNvSpPr txBox="1">
            <a:spLocks noChangeArrowheads="1"/>
          </p:cNvSpPr>
          <p:nvPr/>
        </p:nvSpPr>
        <p:spPr bwMode="auto">
          <a:xfrm>
            <a:off x="1429544" y="1234281"/>
            <a:ext cx="8305800" cy="1301414"/>
          </a:xfrm>
          <a:prstGeom prst="rect">
            <a:avLst/>
          </a:prstGeom>
          <a:noFill/>
          <a:ln w="25400" cap="rnd">
            <a:noFill/>
            <a:prstDash val="sysDot"/>
            <a:miter lim="800000"/>
            <a:headEnd/>
            <a:tailEnd/>
          </a:ln>
        </p:spPr>
        <p:txBody>
          <a:bodyPr wrap="square" lIns="100109" tIns="50054" rIns="100109" bIns="50054">
            <a:spAutoFit/>
          </a:bodyPr>
          <a:lstStyle/>
          <a:p>
            <a:pPr algn="ctr"/>
            <a:r>
              <a:rPr lang="en-US" sz="2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200" b="1" u="sng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22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u="sng" dirty="0" err="1">
                <a:solidFill>
                  <a:srgbClr val="FF0000"/>
                </a:solidFill>
                <a:latin typeface="Times New Roman" pitchFamily="18" charset="0"/>
              </a:rPr>
              <a:t>hỏi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2600" b="1" dirty="0" err="1">
                <a:solidFill>
                  <a:srgbClr val="000000"/>
                </a:solidFill>
                <a:latin typeface="Times New Roman" pitchFamily="18" charset="0"/>
              </a:rPr>
              <a:t>Em</a:t>
            </a:r>
            <a:r>
              <a:rPr lang="en-US" sz="2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00"/>
                </a:solidFill>
                <a:latin typeface="Times New Roman" pitchFamily="18" charset="0"/>
              </a:rPr>
              <a:t>hãy</a:t>
            </a:r>
            <a:r>
              <a:rPr lang="en-US" sz="26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00"/>
                </a:solidFill>
                <a:latin typeface="Times New Roman" pitchFamily="18" charset="0"/>
              </a:rPr>
              <a:t>rút</a:t>
            </a:r>
            <a:r>
              <a:rPr lang="en-US" sz="26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00"/>
                </a:solidFill>
                <a:latin typeface="Times New Roman" pitchFamily="18" charset="0"/>
              </a:rPr>
              <a:t>ra</a:t>
            </a:r>
            <a:r>
              <a:rPr lang="en-US" sz="26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00"/>
                </a:solidFill>
                <a:latin typeface="Times New Roman" pitchFamily="18" charset="0"/>
              </a:rPr>
              <a:t>kết</a:t>
            </a:r>
            <a:r>
              <a:rPr lang="en-US" sz="26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00"/>
                </a:solidFill>
                <a:latin typeface="Times New Roman" pitchFamily="18" charset="0"/>
              </a:rPr>
              <a:t>luận</a:t>
            </a:r>
            <a:r>
              <a:rPr lang="en-US" sz="2600" b="1" dirty="0" smtClean="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  <a:p>
            <a:pPr algn="ctr"/>
            <a:r>
              <a:rPr lang="en-US" sz="26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00"/>
                </a:solidFill>
                <a:latin typeface="Times New Roman" pitchFamily="18" charset="0"/>
              </a:rPr>
              <a:t>sao</a:t>
            </a:r>
            <a:r>
              <a:rPr lang="en-US" sz="26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00"/>
                </a:solidFill>
                <a:latin typeface="Times New Roman" pitchFamily="18" charset="0"/>
              </a:rPr>
              <a:t>chép</a:t>
            </a:r>
            <a:r>
              <a:rPr lang="en-US" sz="26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00"/>
                </a:solidFill>
                <a:latin typeface="Times New Roman" pitchFamily="18" charset="0"/>
              </a:rPr>
              <a:t>và</a:t>
            </a:r>
            <a:r>
              <a:rPr lang="en-US" sz="26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00"/>
                </a:solidFill>
                <a:latin typeface="Times New Roman" pitchFamily="18" charset="0"/>
              </a:rPr>
              <a:t>di</a:t>
            </a:r>
            <a:r>
              <a:rPr lang="en-US" sz="26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00"/>
                </a:solidFill>
                <a:latin typeface="Times New Roman" pitchFamily="18" charset="0"/>
              </a:rPr>
              <a:t>chuyển</a:t>
            </a:r>
            <a:r>
              <a:rPr lang="en-US" sz="26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00"/>
                </a:solidFill>
                <a:latin typeface="Times New Roman" pitchFamily="18" charset="0"/>
              </a:rPr>
              <a:t>nội</a:t>
            </a:r>
            <a:r>
              <a:rPr lang="en-US" sz="2600" b="1" dirty="0" smtClean="0">
                <a:solidFill>
                  <a:srgbClr val="000000"/>
                </a:solidFill>
                <a:latin typeface="Times New Roman" pitchFamily="18" charset="0"/>
              </a:rPr>
              <a:t> dung </a:t>
            </a:r>
            <a:r>
              <a:rPr lang="en-US" sz="2600" b="1" dirty="0" err="1" smtClean="0">
                <a:solidFill>
                  <a:srgbClr val="000000"/>
                </a:solidFill>
                <a:latin typeface="Times New Roman" pitchFamily="18" charset="0"/>
              </a:rPr>
              <a:t>các</a:t>
            </a:r>
            <a:r>
              <a:rPr lang="en-US" sz="2600" b="1" dirty="0" smtClean="0">
                <a:solidFill>
                  <a:srgbClr val="000000"/>
                </a:solidFill>
                <a:latin typeface="Times New Roman" pitchFamily="18" charset="0"/>
              </a:rPr>
              <a:t> ô </a:t>
            </a:r>
            <a:r>
              <a:rPr lang="en-US" sz="2600" b="1" dirty="0" err="1" smtClean="0">
                <a:solidFill>
                  <a:srgbClr val="000000"/>
                </a:solidFill>
                <a:latin typeface="Times New Roman" pitchFamily="18" charset="0"/>
              </a:rPr>
              <a:t>có</a:t>
            </a:r>
            <a:r>
              <a:rPr lang="en-US" sz="26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00"/>
                </a:solidFill>
                <a:latin typeface="Times New Roman" pitchFamily="18" charset="0"/>
              </a:rPr>
              <a:t>công</a:t>
            </a:r>
            <a:r>
              <a:rPr lang="en-US" sz="26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00"/>
                </a:solidFill>
                <a:latin typeface="Times New Roman" pitchFamily="18" charset="0"/>
              </a:rPr>
              <a:t>thức</a:t>
            </a:r>
            <a:r>
              <a:rPr lang="en-US" sz="26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00"/>
                </a:solidFill>
                <a:latin typeface="Times New Roman" pitchFamily="18" charset="0"/>
              </a:rPr>
              <a:t>chứa</a:t>
            </a:r>
            <a:r>
              <a:rPr lang="en-US" sz="26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00"/>
                </a:solidFill>
                <a:latin typeface="Times New Roman" pitchFamily="18" charset="0"/>
              </a:rPr>
              <a:t>địa</a:t>
            </a:r>
            <a:r>
              <a:rPr lang="en-US" sz="26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00"/>
                </a:solidFill>
                <a:latin typeface="Times New Roman" pitchFamily="18" charset="0"/>
              </a:rPr>
              <a:t>chỉ</a:t>
            </a:r>
            <a:r>
              <a:rPr lang="en-US" sz="2600" b="1" dirty="0" smtClean="0">
                <a:solidFill>
                  <a:srgbClr val="000000"/>
                </a:solidFill>
                <a:latin typeface="Times New Roman" pitchFamily="18" charset="0"/>
              </a:rPr>
              <a:t>? </a:t>
            </a:r>
            <a:endParaRPr lang="en-US" sz="26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1124744" y="3063081"/>
            <a:ext cx="8382000" cy="302496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square" lIns="100109" tIns="50054" rIns="100109" bIns="5005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u="sng" dirty="0" err="1">
                <a:solidFill>
                  <a:srgbClr val="FF0000"/>
                </a:solidFill>
                <a:latin typeface="Times New Roman" pitchFamily="18" charset="0"/>
              </a:rPr>
              <a:t>Tra</a:t>
            </a:r>
            <a:r>
              <a:rPr lang="en-US" sz="2200" b="1" u="sng" dirty="0">
                <a:solidFill>
                  <a:srgbClr val="FF0000"/>
                </a:solidFill>
                <a:latin typeface="Times New Roman" pitchFamily="18" charset="0"/>
              </a:rPr>
              <a:t>̉ </a:t>
            </a:r>
            <a:r>
              <a:rPr lang="en-US" sz="2200" b="1" u="sng" dirty="0" err="1">
                <a:solidFill>
                  <a:srgbClr val="FF0000"/>
                </a:solidFill>
                <a:latin typeface="Times New Roman" pitchFamily="18" charset="0"/>
              </a:rPr>
              <a:t>lời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  <a:r>
              <a:rPr lang="en-US" sz="2200" b="1" dirty="0">
                <a:latin typeface="Times New Roman" pitchFamily="18" charset="0"/>
              </a:rPr>
              <a:t> </a:t>
            </a:r>
            <a:endParaRPr lang="en-US" sz="26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Khi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sao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chép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một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ô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nội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dung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công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thức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chứa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địa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chỉ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địa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chỉ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được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rgbClr val="000000"/>
                </a:solidFill>
                <a:latin typeface="Times New Roman" pitchFamily="18" charset="0"/>
              </a:rPr>
              <a:t>điều</a:t>
            </a:r>
            <a:r>
              <a:rPr lang="en-US" sz="2400" u="sng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rgbClr val="000000"/>
                </a:solidFill>
                <a:latin typeface="Times New Roman" pitchFamily="18" charset="0"/>
              </a:rPr>
              <a:t>chỉnh</a:t>
            </a:r>
            <a:r>
              <a:rPr lang="en-US" sz="2400" u="sng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để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rgbClr val="000000"/>
                </a:solidFill>
                <a:latin typeface="Times New Roman" pitchFamily="18" charset="0"/>
              </a:rPr>
              <a:t>giữ</a:t>
            </a:r>
            <a:r>
              <a:rPr lang="en-US" sz="2400" u="sng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rgbClr val="000000"/>
                </a:solidFill>
                <a:latin typeface="Times New Roman" pitchFamily="18" charset="0"/>
              </a:rPr>
              <a:t>nguyên</a:t>
            </a:r>
            <a:r>
              <a:rPr lang="en-US" sz="2400" u="sng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rgbClr val="000000"/>
                </a:solidFill>
                <a:latin typeface="Times New Roman" pitchFamily="18" charset="0"/>
              </a:rPr>
              <a:t>vị</a:t>
            </a:r>
            <a:r>
              <a:rPr lang="en-US" sz="2400" u="sng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rgbClr val="000000"/>
                </a:solidFill>
                <a:latin typeface="Times New Roman" pitchFamily="18" charset="0"/>
              </a:rPr>
              <a:t>trí</a:t>
            </a:r>
            <a:r>
              <a:rPr lang="en-US" sz="2400" u="sng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rgbClr val="000000"/>
                </a:solidFill>
                <a:latin typeface="Times New Roman" pitchFamily="18" charset="0"/>
              </a:rPr>
              <a:t>tương</a:t>
            </a:r>
            <a:r>
              <a:rPr lang="en-US" sz="2400" u="sng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rgbClr val="000000"/>
                </a:solidFill>
                <a:latin typeface="Times New Roman" pitchFamily="18" charset="0"/>
              </a:rPr>
              <a:t>đối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giữa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ô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chứa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công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thức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ô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địa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chỉ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công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thức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Khi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di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chuyển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nội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dung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ô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công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thức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chứa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địa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chỉ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bằng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lệnh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Cut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Paste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địa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chỉ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công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thức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không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bị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điều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chỉnh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;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nghĩa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công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thức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được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sao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chép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y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nguyên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8229083" y="0"/>
            <a:ext cx="1911154" cy="1093930"/>
            <a:chOff x="7620000" y="63500"/>
            <a:chExt cx="1295400" cy="1042988"/>
          </a:xfrm>
        </p:grpSpPr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7620000" y="63500"/>
              <a:ext cx="1295400" cy="1042988"/>
              <a:chOff x="7620000" y="63500"/>
              <a:chExt cx="1295400" cy="1042988"/>
            </a:xfrm>
          </p:grpSpPr>
          <p:sp>
            <p:nvSpPr>
              <p:cNvPr id="5136" name="AutoShape 320" descr="2"/>
              <p:cNvSpPr>
                <a:spLocks noChangeArrowheads="1"/>
              </p:cNvSpPr>
              <p:nvPr/>
            </p:nvSpPr>
            <p:spPr bwMode="auto">
              <a:xfrm>
                <a:off x="7620000" y="569913"/>
                <a:ext cx="1295400" cy="536575"/>
              </a:xfrm>
              <a:prstGeom prst="wave">
                <a:avLst>
                  <a:gd name="adj1" fmla="val 20644"/>
                  <a:gd name="adj2" fmla="val 0"/>
                </a:avLst>
              </a:prstGeom>
              <a:blipFill dpi="0" rotWithShape="0">
                <a:blip r:embed="rId4" cstate="print"/>
                <a:srcRect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  <a:effectLst>
                <a:outerShdw dist="107763" dir="2700000" algn="ctr" rotWithShape="0">
                  <a:srgbClr val="C0C0C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 b="0"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7182" name="Picture 321" descr="cosmoS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8173629" y="63500"/>
                <a:ext cx="555171" cy="5292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83" name="Picture 322" descr="BOOK2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8025584" y="532547"/>
                <a:ext cx="647700" cy="536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84" name="Picture 323" descr="BOOK1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7937167" y="369244"/>
                <a:ext cx="840468" cy="473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85" name="Picture 324" descr="QUILLPEN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7820479" y="64096"/>
                <a:ext cx="360861" cy="8320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186" name="Text Box 325"/>
              <p:cNvSpPr txBox="1">
                <a:spLocks noChangeArrowheads="1"/>
              </p:cNvSpPr>
              <p:nvPr/>
            </p:nvSpPr>
            <p:spPr bwMode="auto">
              <a:xfrm>
                <a:off x="7950019" y="398448"/>
                <a:ext cx="462643" cy="3218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>
                  <a:spcBef>
                    <a:spcPts val="109"/>
                  </a:spcBef>
                  <a:spcAft>
                    <a:spcPts val="657"/>
                  </a:spcAft>
                </a:pPr>
                <a:r>
                  <a:rPr lang="en-US" sz="900" dirty="0">
                    <a:latin typeface="Times New Roman" pitchFamily="18" charset="0"/>
                    <a:cs typeface="Arial" charset="0"/>
                  </a:rPr>
                  <a:t> </a:t>
                </a:r>
                <a:endParaRPr lang="en-US" b="0" dirty="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7187" name="WordArt 327"/>
              <p:cNvSpPr>
                <a:spLocks noChangeArrowheads="1" noChangeShapeType="1" noTextEdit="1"/>
              </p:cNvSpPr>
              <p:nvPr/>
            </p:nvSpPr>
            <p:spPr bwMode="auto">
              <a:xfrm rot="1334491">
                <a:off x="8085213" y="874647"/>
                <a:ext cx="308429" cy="74499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9282"/>
                  </a:avLst>
                </a:prstTxWarp>
              </a:bodyPr>
              <a:lstStyle/>
              <a:p>
                <a:pPr algn="ctr"/>
                <a:r>
                  <a:rPr lang="en-US" sz="3900" kern="1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NĂM </a:t>
                </a:r>
              </a:p>
            </p:txBody>
          </p:sp>
        </p:grpSp>
        <p:sp>
          <p:nvSpPr>
            <p:cNvPr id="7180" name="Text Box 329"/>
            <p:cNvSpPr txBox="1">
              <a:spLocks noChangeArrowheads="1"/>
            </p:cNvSpPr>
            <p:nvPr/>
          </p:nvSpPr>
          <p:spPr bwMode="auto">
            <a:xfrm>
              <a:off x="8427243" y="446931"/>
              <a:ext cx="379761" cy="16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100" dirty="0">
                <a:solidFill>
                  <a:srgbClr val="FF0000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7178" name="Date Placeholder 3"/>
          <p:cNvSpPr txBox="1">
            <a:spLocks/>
          </p:cNvSpPr>
          <p:nvPr/>
        </p:nvSpPr>
        <p:spPr bwMode="auto">
          <a:xfrm>
            <a:off x="242032" y="6810009"/>
            <a:ext cx="3549799" cy="382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109" tIns="50054" rIns="100109" bIns="50054"/>
          <a:lstStyle/>
          <a:p>
            <a:endParaRPr 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0"/>
          <p:cNvSpPr>
            <a:spLocks noChangeArrowheads="1"/>
          </p:cNvSpPr>
          <p:nvPr/>
        </p:nvSpPr>
        <p:spPr bwMode="auto">
          <a:xfrm>
            <a:off x="903585" y="479531"/>
            <a:ext cx="9224691" cy="3836247"/>
          </a:xfrm>
          <a:prstGeom prst="cloudCallout">
            <a:avLst>
              <a:gd name="adj1" fmla="val -54039"/>
              <a:gd name="adj2" fmla="val 45126"/>
            </a:avLst>
          </a:prstGeom>
          <a:solidFill>
            <a:schemeClr val="bg1"/>
          </a:solidFill>
          <a:ln w="15875">
            <a:solidFill>
              <a:srgbClr val="0000FF"/>
            </a:solidFill>
            <a:round/>
            <a:headEnd/>
            <a:tailEnd/>
          </a:ln>
        </p:spPr>
        <p:txBody>
          <a:bodyPr lIns="100109" tIns="50054" rIns="100109" bIns="50054"/>
          <a:lstStyle/>
          <a:p>
            <a:pPr algn="ctr"/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A1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A3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nộp</a:t>
            </a:r>
            <a:r>
              <a:rPr lang="en-US" sz="2800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A1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A3</a:t>
            </a:r>
            <a:endParaRPr lang="en-US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3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3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A3</a:t>
            </a:r>
            <a:r>
              <a:rPr lang="en-US" sz="3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phông</a:t>
            </a:r>
            <a:r>
              <a:rPr lang="en-US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40637" y="5806281"/>
            <a:ext cx="1084708" cy="83974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00109" tIns="50054" rIns="100109" bIns="50054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A3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67744" y="5806281"/>
            <a:ext cx="1066800" cy="83974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00109" tIns="50054" rIns="100109" bIns="50054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A1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1032669" y="4395701"/>
            <a:ext cx="8931275" cy="96286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square" lIns="100109" tIns="50054" rIns="100109" bIns="5005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A3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</a:rPr>
              <a:t>sẽ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</a:rPr>
              <a:t>nền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</a:rPr>
              <a:t>màu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</a:rPr>
              <a:t>trắng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</a:rPr>
              <a:t>phông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</a:rPr>
              <a:t>chữ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</a:rPr>
              <a:t>màu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</a:rPr>
              <a:t>đen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</a:rPr>
              <a:t>Vì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 ô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</a:rPr>
              <a:t>đã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</a:rPr>
              <a:t>định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</a:rPr>
              <a:t>dạng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</a:rPr>
              <a:t>sẵn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</a:rPr>
              <a:t>nên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</a:rPr>
              <a:t>sao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</a:rPr>
              <a:t>chép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</a:rPr>
              <a:t>vào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</a:rPr>
              <a:t>sẽ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</a:rPr>
              <a:t>theo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</a:rPr>
              <a:t>định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</a:rPr>
              <a:t>dạng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</a:rPr>
              <a:t>này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en-US" sz="2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40637" y="5806281"/>
            <a:ext cx="1084707" cy="83974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00109" tIns="50054" rIns="100109" bIns="50054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A1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7117E-6 5.71618E-7 L 0.25 5.71618E-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0"/>
          <p:cNvSpPr>
            <a:spLocks noChangeArrowheads="1"/>
          </p:cNvSpPr>
          <p:nvPr/>
        </p:nvSpPr>
        <p:spPr bwMode="auto">
          <a:xfrm>
            <a:off x="896144" y="1081881"/>
            <a:ext cx="9224691" cy="4800600"/>
          </a:xfrm>
          <a:prstGeom prst="cloudCallout">
            <a:avLst>
              <a:gd name="adj1" fmla="val -54039"/>
              <a:gd name="adj2" fmla="val 45126"/>
            </a:avLst>
          </a:prstGeom>
          <a:solidFill>
            <a:schemeClr val="bg1"/>
          </a:solidFill>
          <a:ln w="15875">
            <a:solidFill>
              <a:srgbClr val="0000FF"/>
            </a:solidFill>
            <a:round/>
            <a:headEnd/>
            <a:tailEnd/>
          </a:ln>
        </p:spPr>
        <p:txBody>
          <a:bodyPr lIns="100109" tIns="50054" rIns="100109" bIns="50054"/>
          <a:lstStyle/>
          <a:p>
            <a:pPr algn="ctr"/>
            <a:r>
              <a:rPr lang="en-US" sz="3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phông</a:t>
            </a:r>
            <a:r>
              <a:rPr lang="en-US" sz="3100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100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100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cỡ</a:t>
            </a:r>
            <a:r>
              <a:rPr lang="en-US" sz="3100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100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100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3100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chữ,và</a:t>
            </a:r>
            <a:r>
              <a:rPr lang="en-US" sz="3100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100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100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3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3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2323504" y="239769"/>
            <a:ext cx="7259439" cy="593528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50000">
                <a:schemeClr val="bg1"/>
              </a:gs>
              <a:gs pos="100000">
                <a:srgbClr val="0066FF"/>
              </a:gs>
            </a:gsLst>
            <a:lin ang="5400000" scaled="1"/>
          </a:gradFill>
          <a:ln w="57150">
            <a:noFill/>
            <a:miter lim="800000"/>
            <a:headEnd/>
            <a:tailEnd/>
          </a:ln>
          <a:effectLst/>
        </p:spPr>
        <p:txBody>
          <a:bodyPr wrap="square" lIns="100109" tIns="50054" rIns="100109" bIns="50054">
            <a:spAutoFit/>
          </a:bodyPr>
          <a:lstStyle/>
          <a:p>
            <a:pPr algn="ctr" eaLnBrk="0" hangingPunct="0"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BÀI 6: ĐỊNH DẠNG TRANG TÍNH (t1)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83" y="1198827"/>
            <a:ext cx="10133063" cy="5834292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</p:pic>
      <p:sp>
        <p:nvSpPr>
          <p:cNvPr id="41987" name="TextBox 1"/>
          <p:cNvSpPr txBox="1">
            <a:spLocks noChangeArrowheads="1"/>
          </p:cNvSpPr>
          <p:nvPr/>
        </p:nvSpPr>
        <p:spPr bwMode="auto">
          <a:xfrm>
            <a:off x="0" y="91281"/>
            <a:ext cx="10326688" cy="1085971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0109" tIns="50054" rIns="100109" bIns="50054">
            <a:spAutoFit/>
          </a:bodyPr>
          <a:lstStyle>
            <a:lvl1pPr marL="342900" indent="-3429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/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 eaLnBrk="1" hangingPunct="1"/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1290836" y="3596483"/>
            <a:ext cx="4905177" cy="2291159"/>
          </a:xfrm>
          <a:prstGeom prst="wedgeRoundRectCallout">
            <a:avLst>
              <a:gd name="adj1" fmla="val 27809"/>
              <a:gd name="adj2" fmla="val -67623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0109" tIns="50054" rIns="100109" bIns="50054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B2. </a:t>
            </a:r>
            <a:r>
              <a:rPr lang="en-US" alt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1" hangingPunct="1">
              <a:defRPr/>
            </a:pPr>
            <a:r>
              <a:rPr lang="en-US" alt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Center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defRPr/>
            </a:pPr>
            <a:r>
              <a:rPr lang="en-US" alt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Align left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defRPr/>
            </a:pPr>
            <a:r>
              <a:rPr lang="en-US" alt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Align right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9403" name="AutoShape 11"/>
          <p:cNvSpPr>
            <a:spLocks noChangeArrowheads="1"/>
          </p:cNvSpPr>
          <p:nvPr/>
        </p:nvSpPr>
        <p:spPr bwMode="auto">
          <a:xfrm>
            <a:off x="6131475" y="479531"/>
            <a:ext cx="3678881" cy="2291159"/>
          </a:xfrm>
          <a:prstGeom prst="wedgeRoundRectCallout">
            <a:avLst>
              <a:gd name="adj1" fmla="val -12319"/>
              <a:gd name="adj2" fmla="val 95452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0109" tIns="50054" rIns="100109" bIns="50054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938641" y="5754370"/>
            <a:ext cx="2258963" cy="1278749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0109" tIns="50054" rIns="100109" bIns="50054"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500" dirty="0">
              <a:latin typeface="+mn-lt"/>
            </a:endParaRP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7293223" y="3756326"/>
            <a:ext cx="2673106" cy="1201499"/>
          </a:xfrm>
          <a:prstGeom prst="wedgeRoundRectCallout">
            <a:avLst>
              <a:gd name="adj1" fmla="val 7391"/>
              <a:gd name="adj2" fmla="val 113041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0109" tIns="50054" rIns="100109" bIns="50054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B1. </a:t>
            </a:r>
            <a:r>
              <a:rPr lang="en-US" alt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9403" grpId="0" animBg="1"/>
      <p:bldP spid="7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6"/>
          <p:cNvSpPr txBox="1">
            <a:spLocks noChangeArrowheads="1"/>
          </p:cNvSpPr>
          <p:nvPr/>
        </p:nvSpPr>
        <p:spPr bwMode="auto">
          <a:xfrm>
            <a:off x="258167" y="1278749"/>
            <a:ext cx="9810354" cy="330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109" tIns="50054" rIns="100109" bIns="50054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2./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 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*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 algn="just" eaLnBrk="1" hangingPunct="1"/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B1.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alt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alt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algn="just" eaLnBrk="1" hangingPunct="1">
              <a:buFontTx/>
              <a:buChar char="-"/>
            </a:pP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B2.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Top Align 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Middle Align 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Bottom Align 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Center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alt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alt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Align Text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left </a:t>
            </a:r>
            <a:r>
              <a:rPr lang="en-US" alt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alt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Align Text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right </a:t>
            </a:r>
            <a:r>
              <a:rPr lang="en-US" alt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Alignment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dải</a:t>
            </a:r>
            <a:r>
              <a:rPr lang="en-US" alt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alt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Home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2323504" y="239769"/>
            <a:ext cx="7259439" cy="593528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50000">
                <a:schemeClr val="bg1"/>
              </a:gs>
              <a:gs pos="100000">
                <a:srgbClr val="0066FF"/>
              </a:gs>
            </a:gsLst>
            <a:lin ang="5400000" scaled="1"/>
          </a:gradFill>
          <a:ln w="57150">
            <a:noFill/>
            <a:miter lim="800000"/>
            <a:headEnd/>
            <a:tailEnd/>
          </a:ln>
          <a:effectLst/>
        </p:spPr>
        <p:txBody>
          <a:bodyPr wrap="square" lIns="100109" tIns="50054" rIns="100109" bIns="50054">
            <a:spAutoFit/>
          </a:bodyPr>
          <a:lstStyle/>
          <a:p>
            <a:pPr algn="ctr" eaLnBrk="0" hangingPunct="0"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BÀI 6: ĐỊNH DẠNG TRANG TÍNH (t1)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74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1944" y="4815681"/>
            <a:ext cx="7010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6981855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83" y="1198827"/>
            <a:ext cx="10133063" cy="5834292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</p:pic>
      <p:sp>
        <p:nvSpPr>
          <p:cNvPr id="43011" name="TextBox 1"/>
          <p:cNvSpPr txBox="1">
            <a:spLocks noChangeArrowheads="1"/>
          </p:cNvSpPr>
          <p:nvPr/>
        </p:nvSpPr>
        <p:spPr bwMode="auto">
          <a:xfrm>
            <a:off x="0" y="68267"/>
            <a:ext cx="10326688" cy="1085971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0109" tIns="50054" rIns="100109" bIns="50054">
            <a:spAutoFit/>
          </a:bodyPr>
          <a:lstStyle>
            <a:lvl1pPr marL="342900" indent="-3429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/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 eaLnBrk="1" hangingPunct="1"/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Gộp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5625897" y="1217145"/>
            <a:ext cx="3268774" cy="1201499"/>
          </a:xfrm>
          <a:prstGeom prst="wedgeRoundRectCallout">
            <a:avLst>
              <a:gd name="adj1" fmla="val -23760"/>
              <a:gd name="adj2" fmla="val 86228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0109" tIns="50054" rIns="100109" bIns="50054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B2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Merge &amp; Center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51793" y="4555549"/>
            <a:ext cx="9681270" cy="722626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0109" tIns="50054" rIns="100109" bIns="50054"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1200944" y="1920081"/>
            <a:ext cx="3002539" cy="2291159"/>
          </a:xfrm>
          <a:prstGeom prst="wedgeRoundRectCallout">
            <a:avLst>
              <a:gd name="adj1" fmla="val 27109"/>
              <a:gd name="adj2" fmla="val 83232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0109" tIns="50054" rIns="100109" bIns="50054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B1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gộp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9403" name="AutoShape 11"/>
          <p:cNvSpPr>
            <a:spLocks noChangeArrowheads="1"/>
          </p:cNvSpPr>
          <p:nvPr/>
        </p:nvSpPr>
        <p:spPr bwMode="auto">
          <a:xfrm>
            <a:off x="5163347" y="5514605"/>
            <a:ext cx="4824500" cy="1201499"/>
          </a:xfrm>
          <a:prstGeom prst="wedgeRoundRectCallout">
            <a:avLst>
              <a:gd name="adj1" fmla="val 4336"/>
              <a:gd name="adj2" fmla="val -78312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0109" tIns="50054" rIns="100109" bIns="50054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gộp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0" grpId="0" animBg="1"/>
      <p:bldP spid="59403" grpId="0" animBg="1"/>
      <p:bldP spid="59403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6"/>
          <p:cNvSpPr txBox="1">
            <a:spLocks noChangeArrowheads="1"/>
          </p:cNvSpPr>
          <p:nvPr/>
        </p:nvSpPr>
        <p:spPr bwMode="auto">
          <a:xfrm>
            <a:off x="387251" y="1234281"/>
            <a:ext cx="9294019" cy="3055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109" tIns="50054" rIns="100109" bIns="50054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 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*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Gộp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 algn="just" eaLnBrk="1" hangingPunct="1"/>
            <a:r>
              <a:rPr lang="en-US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B1.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gộp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algn="just" eaLnBrk="1" hangingPunct="1"/>
            <a:r>
              <a:rPr lang="en-US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B2.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Merge &amp; Center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Alignment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dải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alt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Home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algn="just" eaLnBrk="1" hangingPunct="1"/>
            <a:r>
              <a:rPr lang="en-US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alt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2323504" y="239769"/>
            <a:ext cx="7564239" cy="593528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50000">
                <a:schemeClr val="bg1"/>
              </a:gs>
              <a:gs pos="100000">
                <a:srgbClr val="0066FF"/>
              </a:gs>
            </a:gsLst>
            <a:lin ang="5400000" scaled="1"/>
          </a:gradFill>
          <a:ln w="57150">
            <a:noFill/>
            <a:miter lim="800000"/>
            <a:headEnd/>
            <a:tailEnd/>
          </a:ln>
          <a:effectLst/>
        </p:spPr>
        <p:txBody>
          <a:bodyPr wrap="square" lIns="100109" tIns="50054" rIns="100109" bIns="50054">
            <a:spAutoFit/>
          </a:bodyPr>
          <a:lstStyle/>
          <a:p>
            <a:pPr algn="ctr" eaLnBrk="0" hangingPunct="0"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BÀI 6: ĐỊNH DẠNG TRANG TÍNH (t1)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6454" y="4358481"/>
            <a:ext cx="788309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678087" y="2717341"/>
          <a:ext cx="6761856" cy="2717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0464"/>
                <a:gridCol w="1690464"/>
                <a:gridCol w="1690464"/>
                <a:gridCol w="1690464"/>
              </a:tblGrid>
              <a:tr h="143859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n>
                            <a:solidFill>
                              <a:srgbClr val="FF0000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400" baseline="0" dirty="0" smtClean="0">
                          <a:ln>
                            <a:solidFill>
                              <a:srgbClr val="FF0000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  <a:endParaRPr lang="en-US" sz="2400" dirty="0">
                        <a:ln>
                          <a:solidFill>
                            <a:srgbClr val="FF0000"/>
                          </a:solidFill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450" marR="77450" marT="47953" marB="479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n>
                            <a:solidFill>
                              <a:srgbClr val="FF0000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400" baseline="0" dirty="0" smtClean="0">
                          <a:ln>
                            <a:solidFill>
                              <a:srgbClr val="FF0000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endParaRPr lang="en-US" sz="2400" dirty="0">
                        <a:ln>
                          <a:solidFill>
                            <a:srgbClr val="FF0000"/>
                          </a:solidFill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450" marR="77450" marT="47953" marB="479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n>
                            <a:solidFill>
                              <a:srgbClr val="FF0000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400" baseline="0" dirty="0" smtClean="0">
                          <a:ln>
                            <a:solidFill>
                              <a:srgbClr val="FF0000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 3</a:t>
                      </a:r>
                      <a:endParaRPr lang="en-US" sz="2400" dirty="0">
                        <a:ln>
                          <a:solidFill>
                            <a:srgbClr val="FF0000"/>
                          </a:solidFill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450" marR="77450" marT="47953" marB="4795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n>
                            <a:solidFill>
                              <a:srgbClr val="FF0000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400" baseline="0" dirty="0" smtClean="0">
                          <a:ln>
                            <a:solidFill>
                              <a:srgbClr val="FF0000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 4</a:t>
                      </a:r>
                      <a:endParaRPr lang="en-US" sz="2400" dirty="0" smtClean="0">
                        <a:ln>
                          <a:solidFill>
                            <a:srgbClr val="FF0000"/>
                          </a:solidFill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dirty="0">
                        <a:ln>
                          <a:solidFill>
                            <a:srgbClr val="FF0000"/>
                          </a:solidFill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450" marR="77450" marT="47953" marB="47953"/>
                </a:tc>
              </a:tr>
              <a:tr h="1278749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450" marR="77450" marT="47953" marB="47953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450" marR="77450" marT="47953" marB="47953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450" marR="77450" marT="47953" marB="47953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450" marR="77450" marT="47953" marB="47953"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807171" y="1198829"/>
            <a:ext cx="7035056" cy="1055193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0109" tIns="50054" rIns="100109" bIns="50054">
            <a:spAutoFit/>
          </a:bodyPr>
          <a:lstStyle>
            <a:lvl1pPr marL="342900" indent="-3429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 eaLnBrk="1" hangingPunct="1"/>
            <a:r>
              <a:rPr lang="en-US" altLang="en-US" sz="3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en-US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altLang="en-US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en-US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altLang="en-US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altLang="en-US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altLang="en-US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altLang="en-US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algn="ctr" eaLnBrk="1" hangingPunct="1"/>
            <a:r>
              <a:rPr lang="en-US" altLang="en-US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 DẠNG TRANG TÍNH (</a:t>
            </a:r>
            <a:r>
              <a:rPr lang="en-US" altLang="en-US" sz="3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en-US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en-US" altLang="en-US" sz="3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105944" y="319688"/>
            <a:ext cx="5105400" cy="593528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0109" tIns="50054" rIns="100109" bIns="50054">
            <a:spAutoFit/>
          </a:bodyPr>
          <a:lstStyle>
            <a:lvl1pPr marL="342900" indent="-3429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 eaLnBrk="1" hangingPunct="1"/>
            <a:r>
              <a:rPr lang="en-US" alt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HOẠT ĐỘNG NHÓM</a:t>
            </a:r>
            <a:endParaRPr lang="en-US" altLang="en-US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ooter Placeholder 11"/>
          <p:cNvSpPr txBox="1">
            <a:spLocks/>
          </p:cNvSpPr>
          <p:nvPr/>
        </p:nvSpPr>
        <p:spPr>
          <a:xfrm>
            <a:off x="6687344" y="6888163"/>
            <a:ext cx="3316635" cy="304800"/>
          </a:xfrm>
          <a:prstGeom prst="rect">
            <a:avLst/>
          </a:prstGeom>
        </p:spPr>
        <p:txBody>
          <a:bodyPr lIns="100109" tIns="50054" rIns="100109" bIns="50054"/>
          <a:lstStyle/>
          <a:p>
            <a:pPr defTabSz="1001085">
              <a:defRPr/>
            </a:pP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2:46:15 PM     </a:t>
            </a:r>
            <a:r>
              <a:rPr lang="en-US" sz="15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 THCS </a:t>
            </a:r>
            <a:r>
              <a:rPr lang="en-US" sz="1500" b="1" dirty="0" err="1" smtClean="0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 An</a:t>
            </a:r>
            <a:endParaRPr lang="en-US" sz="15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02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351793" y="3151748"/>
            <a:ext cx="2697834" cy="1027040"/>
          </a:xfrm>
          <a:prstGeom prst="rect">
            <a:avLst/>
          </a:prstGeom>
        </p:spPr>
      </p:pic>
      <p:pic>
        <p:nvPicPr>
          <p:cNvPr id="3" name="Picture 2" descr="image003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539451" y="2557775"/>
            <a:ext cx="1115000" cy="1066109"/>
          </a:xfrm>
          <a:prstGeom prst="rect">
            <a:avLst/>
          </a:prstGeom>
        </p:spPr>
      </p:pic>
      <p:pic>
        <p:nvPicPr>
          <p:cNvPr id="4" name="Picture 3" descr="image004.pn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343531" y="1602892"/>
            <a:ext cx="1760348" cy="1242411"/>
          </a:xfrm>
          <a:prstGeom prst="rect">
            <a:avLst/>
          </a:prstGeom>
        </p:spPr>
      </p:pic>
      <p:pic>
        <p:nvPicPr>
          <p:cNvPr id="5" name="Picture 4" descr="image005.png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343533" y="2063802"/>
            <a:ext cx="1880854" cy="781504"/>
          </a:xfrm>
          <a:prstGeom prst="rect">
            <a:avLst/>
          </a:prstGeom>
        </p:spPr>
      </p:pic>
      <p:pic>
        <p:nvPicPr>
          <p:cNvPr id="6" name="Picture 5" descr="image006.png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7343532" y="2383350"/>
            <a:ext cx="1751557" cy="461952"/>
          </a:xfrm>
          <a:prstGeom prst="rect">
            <a:avLst/>
          </a:prstGeom>
        </p:spPr>
      </p:pic>
      <p:pic>
        <p:nvPicPr>
          <p:cNvPr id="7" name="Picture 6" descr="image007.png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6532118" y="3272139"/>
            <a:ext cx="1475518" cy="360232"/>
          </a:xfrm>
          <a:prstGeom prst="rect">
            <a:avLst/>
          </a:prstGeom>
        </p:spPr>
      </p:pic>
      <p:pic>
        <p:nvPicPr>
          <p:cNvPr id="8" name="Picture 7" descr="image008.png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7687721" y="2605977"/>
            <a:ext cx="1947802" cy="963275"/>
          </a:xfrm>
          <a:prstGeom prst="rect">
            <a:avLst/>
          </a:prstGeom>
        </p:spPr>
      </p:pic>
      <p:pic>
        <p:nvPicPr>
          <p:cNvPr id="9" name="Picture 8" descr="image009.png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7687719" y="2930868"/>
            <a:ext cx="2166018" cy="638380"/>
          </a:xfrm>
          <a:prstGeom prst="rect">
            <a:avLst/>
          </a:prstGeom>
        </p:spPr>
      </p:pic>
      <p:pic>
        <p:nvPicPr>
          <p:cNvPr id="10" name="Picture 9" descr="image010.png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7696794" y="3291820"/>
            <a:ext cx="1599577" cy="332067"/>
          </a:xfrm>
          <a:prstGeom prst="rect">
            <a:avLst/>
          </a:prstGeom>
        </p:spPr>
      </p:pic>
      <p:pic>
        <p:nvPicPr>
          <p:cNvPr id="11" name="Picture 10" descr="image011.png"/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6527412" y="3309043"/>
            <a:ext cx="1475183" cy="721189"/>
          </a:xfrm>
          <a:prstGeom prst="rect">
            <a:avLst/>
          </a:prstGeom>
        </p:spPr>
      </p:pic>
      <p:pic>
        <p:nvPicPr>
          <p:cNvPr id="12" name="Picture 11" descr="image012.png"/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7687385" y="3702532"/>
            <a:ext cx="2168839" cy="301481"/>
          </a:xfrm>
          <a:prstGeom prst="rect">
            <a:avLst/>
          </a:prstGeom>
        </p:spPr>
      </p:pic>
      <p:pic>
        <p:nvPicPr>
          <p:cNvPr id="13" name="Picture 12" descr="image013.png"/>
          <p:cNvPicPr>
            <a:picLocks/>
          </p:cNvPicPr>
          <p:nvPr/>
        </p:nvPicPr>
        <p:blipFill>
          <a:blip r:embed="rId13"/>
          <a:stretch>
            <a:fillRect/>
          </a:stretch>
        </p:blipFill>
        <p:spPr>
          <a:xfrm>
            <a:off x="7588585" y="3645735"/>
            <a:ext cx="2212983" cy="1095192"/>
          </a:xfrm>
          <a:prstGeom prst="rect">
            <a:avLst/>
          </a:prstGeom>
        </p:spPr>
      </p:pic>
      <p:pic>
        <p:nvPicPr>
          <p:cNvPr id="14" name="Picture 13" descr="image014.png"/>
          <p:cNvPicPr>
            <a:picLocks/>
          </p:cNvPicPr>
          <p:nvPr/>
        </p:nvPicPr>
        <p:blipFill>
          <a:blip r:embed="rId14"/>
          <a:stretch>
            <a:fillRect/>
          </a:stretch>
        </p:blipFill>
        <p:spPr>
          <a:xfrm>
            <a:off x="6532118" y="3313412"/>
            <a:ext cx="844761" cy="1385323"/>
          </a:xfrm>
          <a:prstGeom prst="rect">
            <a:avLst/>
          </a:prstGeom>
        </p:spPr>
      </p:pic>
      <p:pic>
        <p:nvPicPr>
          <p:cNvPr id="15" name="Picture 14" descr="image015.png"/>
          <p:cNvPicPr>
            <a:picLocks/>
          </p:cNvPicPr>
          <p:nvPr/>
        </p:nvPicPr>
        <p:blipFill>
          <a:blip r:embed="rId15"/>
          <a:stretch>
            <a:fillRect/>
          </a:stretch>
        </p:blipFill>
        <p:spPr>
          <a:xfrm>
            <a:off x="7056965" y="4401620"/>
            <a:ext cx="2158566" cy="446954"/>
          </a:xfrm>
          <a:prstGeom prst="rect">
            <a:avLst/>
          </a:prstGeom>
        </p:spPr>
      </p:pic>
      <p:pic>
        <p:nvPicPr>
          <p:cNvPr id="16" name="Picture 15" descr="image016.png"/>
          <p:cNvPicPr>
            <a:picLocks/>
          </p:cNvPicPr>
          <p:nvPr/>
        </p:nvPicPr>
        <p:blipFill>
          <a:blip r:embed="rId16"/>
          <a:stretch>
            <a:fillRect/>
          </a:stretch>
        </p:blipFill>
        <p:spPr>
          <a:xfrm>
            <a:off x="7056963" y="4401620"/>
            <a:ext cx="1983770" cy="882203"/>
          </a:xfrm>
          <a:prstGeom prst="rect">
            <a:avLst/>
          </a:prstGeom>
        </p:spPr>
      </p:pic>
      <p:pic>
        <p:nvPicPr>
          <p:cNvPr id="17" name="Picture 16" descr="image017.png"/>
          <p:cNvPicPr>
            <a:picLocks/>
          </p:cNvPicPr>
          <p:nvPr/>
        </p:nvPicPr>
        <p:blipFill>
          <a:blip r:embed="rId17"/>
          <a:stretch>
            <a:fillRect/>
          </a:stretch>
        </p:blipFill>
        <p:spPr>
          <a:xfrm>
            <a:off x="7056963" y="4401620"/>
            <a:ext cx="1209092" cy="1188450"/>
          </a:xfrm>
          <a:prstGeom prst="rect">
            <a:avLst/>
          </a:prstGeom>
        </p:spPr>
      </p:pic>
      <p:pic>
        <p:nvPicPr>
          <p:cNvPr id="18" name="Picture 17" descr="image018.png"/>
          <p:cNvPicPr>
            <a:picLocks/>
          </p:cNvPicPr>
          <p:nvPr/>
        </p:nvPicPr>
        <p:blipFill>
          <a:blip r:embed="rId18"/>
          <a:stretch>
            <a:fillRect/>
          </a:stretch>
        </p:blipFill>
        <p:spPr>
          <a:xfrm>
            <a:off x="2980011" y="3160986"/>
            <a:ext cx="1955158" cy="917308"/>
          </a:xfrm>
          <a:prstGeom prst="rect">
            <a:avLst/>
          </a:prstGeom>
        </p:spPr>
      </p:pic>
      <p:pic>
        <p:nvPicPr>
          <p:cNvPr id="19" name="Picture 18" descr="image019.png"/>
          <p:cNvPicPr>
            <a:picLocks/>
          </p:cNvPicPr>
          <p:nvPr/>
        </p:nvPicPr>
        <p:blipFill>
          <a:blip r:embed="rId19"/>
          <a:stretch>
            <a:fillRect/>
          </a:stretch>
        </p:blipFill>
        <p:spPr>
          <a:xfrm>
            <a:off x="2090791" y="2903699"/>
            <a:ext cx="1303226" cy="641786"/>
          </a:xfrm>
          <a:prstGeom prst="rect">
            <a:avLst/>
          </a:prstGeom>
        </p:spPr>
      </p:pic>
      <p:pic>
        <p:nvPicPr>
          <p:cNvPr id="20" name="Picture 19" descr="image020.png"/>
          <p:cNvPicPr>
            <a:picLocks/>
          </p:cNvPicPr>
          <p:nvPr/>
        </p:nvPicPr>
        <p:blipFill>
          <a:blip r:embed="rId20"/>
          <a:stretch>
            <a:fillRect/>
          </a:stretch>
        </p:blipFill>
        <p:spPr>
          <a:xfrm>
            <a:off x="1454782" y="2080849"/>
            <a:ext cx="960632" cy="1124328"/>
          </a:xfrm>
          <a:prstGeom prst="rect">
            <a:avLst/>
          </a:prstGeom>
        </p:spPr>
      </p:pic>
      <p:pic>
        <p:nvPicPr>
          <p:cNvPr id="21" name="Picture 20" descr="image021.png"/>
          <p:cNvPicPr>
            <a:picLocks/>
          </p:cNvPicPr>
          <p:nvPr/>
        </p:nvPicPr>
        <p:blipFill>
          <a:blip r:embed="rId21"/>
          <a:stretch>
            <a:fillRect/>
          </a:stretch>
        </p:blipFill>
        <p:spPr>
          <a:xfrm>
            <a:off x="906245" y="2846895"/>
            <a:ext cx="1598555" cy="818861"/>
          </a:xfrm>
          <a:prstGeom prst="rect">
            <a:avLst/>
          </a:prstGeom>
        </p:spPr>
      </p:pic>
      <p:pic>
        <p:nvPicPr>
          <p:cNvPr id="22" name="Picture 21" descr="image022.png"/>
          <p:cNvPicPr>
            <a:picLocks/>
          </p:cNvPicPr>
          <p:nvPr/>
        </p:nvPicPr>
        <p:blipFill>
          <a:blip r:embed="rId22"/>
          <a:stretch>
            <a:fillRect/>
          </a:stretch>
        </p:blipFill>
        <p:spPr>
          <a:xfrm>
            <a:off x="1978674" y="3226522"/>
            <a:ext cx="1405937" cy="901522"/>
          </a:xfrm>
          <a:prstGeom prst="rect">
            <a:avLst/>
          </a:prstGeom>
        </p:spPr>
      </p:pic>
      <p:pic>
        <p:nvPicPr>
          <p:cNvPr id="23" name="Picture 22" descr="image023.png"/>
          <p:cNvPicPr>
            <a:picLocks/>
          </p:cNvPicPr>
          <p:nvPr/>
        </p:nvPicPr>
        <p:blipFill>
          <a:blip r:embed="rId23"/>
          <a:stretch>
            <a:fillRect/>
          </a:stretch>
        </p:blipFill>
        <p:spPr>
          <a:xfrm>
            <a:off x="470464" y="3623885"/>
            <a:ext cx="1815991" cy="537424"/>
          </a:xfrm>
          <a:prstGeom prst="rect">
            <a:avLst/>
          </a:prstGeom>
        </p:spPr>
      </p:pic>
      <p:pic>
        <p:nvPicPr>
          <p:cNvPr id="24" name="Picture 23" descr="image024.png"/>
          <p:cNvPicPr>
            <a:picLocks/>
          </p:cNvPicPr>
          <p:nvPr/>
        </p:nvPicPr>
        <p:blipFill>
          <a:blip r:embed="rId24"/>
          <a:stretch>
            <a:fillRect/>
          </a:stretch>
        </p:blipFill>
        <p:spPr>
          <a:xfrm>
            <a:off x="804494" y="3842349"/>
            <a:ext cx="1491371" cy="908814"/>
          </a:xfrm>
          <a:prstGeom prst="rect">
            <a:avLst/>
          </a:prstGeom>
        </p:spPr>
      </p:pic>
      <p:pic>
        <p:nvPicPr>
          <p:cNvPr id="25" name="Picture 24" descr="image001.png"/>
          <p:cNvPicPr>
            <a:picLocks/>
          </p:cNvPicPr>
          <p:nvPr/>
        </p:nvPicPr>
        <p:blipFill>
          <a:blip r:embed="rId25"/>
          <a:stretch>
            <a:fillRect/>
          </a:stretch>
        </p:blipFill>
        <p:spPr>
          <a:xfrm>
            <a:off x="4227120" y="3436638"/>
            <a:ext cx="1000766" cy="1838202"/>
          </a:xfrm>
          <a:prstGeom prst="rect">
            <a:avLst/>
          </a:prstGeom>
        </p:spPr>
      </p:pic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2323504" y="239769"/>
            <a:ext cx="7640440" cy="593528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50000">
                <a:schemeClr val="bg1"/>
              </a:gs>
              <a:gs pos="100000">
                <a:srgbClr val="0066FF"/>
              </a:gs>
            </a:gsLst>
            <a:lin ang="5400000" scaled="1"/>
          </a:gradFill>
          <a:ln w="57150">
            <a:noFill/>
            <a:miter lim="800000"/>
            <a:headEnd/>
            <a:tailEnd/>
          </a:ln>
          <a:effectLst/>
        </p:spPr>
        <p:txBody>
          <a:bodyPr wrap="square" lIns="100109" tIns="50054" rIns="100109" bIns="50054">
            <a:spAutoFit/>
          </a:bodyPr>
          <a:lstStyle/>
          <a:p>
            <a:pPr algn="ctr" eaLnBrk="0" hangingPunct="0"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BÀI 6: ĐỊNH DẠNG TRANG TÍNH (t1)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TextBox 1"/>
          <p:cNvSpPr txBox="1">
            <a:spLocks noChangeArrowheads="1"/>
          </p:cNvSpPr>
          <p:nvPr/>
        </p:nvSpPr>
        <p:spPr bwMode="auto">
          <a:xfrm>
            <a:off x="2572544" y="6187281"/>
            <a:ext cx="4876800" cy="655083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0109" tIns="50054" rIns="100109" bIns="50054">
            <a:spAutoFit/>
          </a:bodyPr>
          <a:lstStyle>
            <a:lvl1pPr marL="342900" indent="-3429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 eaLnBrk="1" hangingPunct="1"/>
            <a:r>
              <a:rPr lang="en-US" alt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endParaRPr lang="en-US" altLang="en-US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ctr" eaLnBrk="1" hangingPunct="1"/>
            <a:r>
              <a:rPr lang="en-US" alt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 DẠNG TRANG TÍNH (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en-US" alt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28" y="4094329"/>
            <a:ext cx="9035852" cy="279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3"/>
          <p:cNvSpPr>
            <a:spLocks noGrp="1"/>
          </p:cNvSpPr>
          <p:nvPr>
            <p:ph type="body" orient="vert" idx="4294967295"/>
          </p:nvPr>
        </p:nvSpPr>
        <p:spPr bwMode="auto">
          <a:xfrm>
            <a:off x="580876" y="1278751"/>
            <a:ext cx="9358561" cy="260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667390" indent="-667390">
              <a:buNone/>
            </a:pPr>
            <a:r>
              <a:rPr lang="en-US" altLang="en-US" sz="2800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tập1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667390" indent="-667390"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(Top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        	       e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Gộp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endParaRPr lang="en-US" alt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67390" indent="-667390"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(Bottom)    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f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endParaRPr lang="en-US" alt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67390" indent="-667390"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g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alt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67390" indent="-667390"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h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alt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ô</a:t>
            </a:r>
          </a:p>
        </p:txBody>
      </p:sp>
      <p:sp>
        <p:nvSpPr>
          <p:cNvPr id="45060" name="Rectangle 7"/>
          <p:cNvSpPr>
            <a:spLocks noChangeArrowheads="1"/>
          </p:cNvSpPr>
          <p:nvPr/>
        </p:nvSpPr>
        <p:spPr bwMode="auto">
          <a:xfrm>
            <a:off x="709960" y="5754370"/>
            <a:ext cx="387251" cy="399609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109" tIns="50054" rIns="100109" bIns="50054"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500" dirty="0">
                <a:solidFill>
                  <a:srgbClr val="FF0000"/>
                </a:solidFill>
                <a:latin typeface="+mn-lt"/>
              </a:rPr>
              <a:t>4</a:t>
            </a:r>
          </a:p>
        </p:txBody>
      </p:sp>
      <p:sp>
        <p:nvSpPr>
          <p:cNvPr id="45061" name="Rectangle 8"/>
          <p:cNvSpPr>
            <a:spLocks noChangeArrowheads="1"/>
          </p:cNvSpPr>
          <p:nvPr/>
        </p:nvSpPr>
        <p:spPr bwMode="auto">
          <a:xfrm>
            <a:off x="2000796" y="6393745"/>
            <a:ext cx="387251" cy="399609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109" tIns="50054" rIns="100109" bIns="50054"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500" dirty="0">
                <a:solidFill>
                  <a:srgbClr val="FF0000"/>
                </a:solidFill>
                <a:latin typeface="+mn-lt"/>
              </a:rPr>
              <a:t>5</a:t>
            </a:r>
          </a:p>
        </p:txBody>
      </p:sp>
      <p:sp>
        <p:nvSpPr>
          <p:cNvPr id="45062" name="Rectangle 9"/>
          <p:cNvSpPr>
            <a:spLocks noChangeArrowheads="1"/>
          </p:cNvSpPr>
          <p:nvPr/>
        </p:nvSpPr>
        <p:spPr bwMode="auto">
          <a:xfrm>
            <a:off x="3033465" y="6313823"/>
            <a:ext cx="387251" cy="399609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109" tIns="50054" rIns="100109" bIns="50054"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500" dirty="0">
                <a:solidFill>
                  <a:srgbClr val="FF0000"/>
                </a:solidFill>
                <a:latin typeface="+mn-lt"/>
              </a:rPr>
              <a:t>6</a:t>
            </a:r>
          </a:p>
        </p:txBody>
      </p:sp>
      <p:sp>
        <p:nvSpPr>
          <p:cNvPr id="45063" name="Rectangle 10"/>
          <p:cNvSpPr>
            <a:spLocks noChangeArrowheads="1"/>
          </p:cNvSpPr>
          <p:nvPr/>
        </p:nvSpPr>
        <p:spPr bwMode="auto">
          <a:xfrm>
            <a:off x="5679678" y="6348789"/>
            <a:ext cx="387251" cy="399609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109" tIns="50054" rIns="100109" bIns="50054"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500" dirty="0">
                <a:solidFill>
                  <a:srgbClr val="FF0000"/>
                </a:solidFill>
                <a:latin typeface="+mn-lt"/>
              </a:rPr>
              <a:t>7</a:t>
            </a:r>
          </a:p>
        </p:txBody>
      </p:sp>
      <p:sp>
        <p:nvSpPr>
          <p:cNvPr id="45064" name="Rectangle 14"/>
          <p:cNvSpPr>
            <a:spLocks noChangeArrowheads="1"/>
          </p:cNvSpPr>
          <p:nvPr/>
        </p:nvSpPr>
        <p:spPr bwMode="auto">
          <a:xfrm>
            <a:off x="3098006" y="4315778"/>
            <a:ext cx="387251" cy="399609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109" tIns="50054" rIns="100109" bIns="50054"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500" dirty="0">
                <a:solidFill>
                  <a:srgbClr val="FF0000"/>
                </a:solidFill>
                <a:latin typeface="+mn-lt"/>
              </a:rPr>
              <a:t>1</a:t>
            </a:r>
          </a:p>
        </p:txBody>
      </p:sp>
      <p:sp>
        <p:nvSpPr>
          <p:cNvPr id="45065" name="Rectangle 15"/>
          <p:cNvSpPr>
            <a:spLocks noChangeArrowheads="1"/>
          </p:cNvSpPr>
          <p:nvPr/>
        </p:nvSpPr>
        <p:spPr bwMode="auto">
          <a:xfrm>
            <a:off x="645418" y="4955152"/>
            <a:ext cx="387251" cy="399609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109" tIns="50054" rIns="100109" bIns="50054"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500" dirty="0">
                <a:solidFill>
                  <a:srgbClr val="FF0000"/>
                </a:solidFill>
                <a:latin typeface="+mn-lt"/>
              </a:rPr>
              <a:t>3</a:t>
            </a:r>
          </a:p>
        </p:txBody>
      </p:sp>
      <p:sp>
        <p:nvSpPr>
          <p:cNvPr id="45066" name="Line 16"/>
          <p:cNvSpPr>
            <a:spLocks noChangeShapeType="1"/>
          </p:cNvSpPr>
          <p:nvPr/>
        </p:nvSpPr>
        <p:spPr bwMode="auto">
          <a:xfrm flipH="1" flipV="1">
            <a:off x="1097211" y="5914221"/>
            <a:ext cx="258167" cy="999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0109" tIns="50054" rIns="100109" bIns="50054"/>
          <a:lstStyle/>
          <a:p>
            <a:endParaRPr lang="en-US" sz="3500" dirty="0">
              <a:latin typeface="+mn-lt"/>
            </a:endParaRPr>
          </a:p>
        </p:txBody>
      </p:sp>
      <p:sp>
        <p:nvSpPr>
          <p:cNvPr id="45067" name="Line 17"/>
          <p:cNvSpPr>
            <a:spLocks noChangeShapeType="1"/>
          </p:cNvSpPr>
          <p:nvPr/>
        </p:nvSpPr>
        <p:spPr bwMode="auto">
          <a:xfrm>
            <a:off x="5873304" y="6188946"/>
            <a:ext cx="0" cy="15984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0109" tIns="50054" rIns="100109" bIns="50054"/>
          <a:lstStyle/>
          <a:p>
            <a:endParaRPr lang="en-US" sz="3500" dirty="0">
              <a:latin typeface="+mn-lt"/>
            </a:endParaRPr>
          </a:p>
        </p:txBody>
      </p:sp>
      <p:sp>
        <p:nvSpPr>
          <p:cNvPr id="45068" name="Line 19"/>
          <p:cNvSpPr>
            <a:spLocks noChangeShapeType="1"/>
          </p:cNvSpPr>
          <p:nvPr/>
        </p:nvSpPr>
        <p:spPr bwMode="auto">
          <a:xfrm>
            <a:off x="3259364" y="6054077"/>
            <a:ext cx="32271" cy="18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0109" tIns="50054" rIns="100109" bIns="50054"/>
          <a:lstStyle/>
          <a:p>
            <a:endParaRPr lang="en-US" sz="3500" dirty="0">
              <a:latin typeface="+mn-lt"/>
            </a:endParaRPr>
          </a:p>
        </p:txBody>
      </p:sp>
      <p:sp>
        <p:nvSpPr>
          <p:cNvPr id="45069" name="Line 20"/>
          <p:cNvSpPr>
            <a:spLocks noChangeShapeType="1"/>
          </p:cNvSpPr>
          <p:nvPr/>
        </p:nvSpPr>
        <p:spPr bwMode="auto">
          <a:xfrm flipH="1">
            <a:off x="2194424" y="6153980"/>
            <a:ext cx="32271" cy="25475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0109" tIns="50054" rIns="100109" bIns="50054"/>
          <a:lstStyle/>
          <a:p>
            <a:endParaRPr lang="en-US" sz="3500" dirty="0">
              <a:latin typeface="+mn-lt"/>
            </a:endParaRPr>
          </a:p>
        </p:txBody>
      </p:sp>
      <p:sp>
        <p:nvSpPr>
          <p:cNvPr id="45070" name="Line 23"/>
          <p:cNvSpPr>
            <a:spLocks noChangeShapeType="1"/>
          </p:cNvSpPr>
          <p:nvPr/>
        </p:nvSpPr>
        <p:spPr bwMode="auto">
          <a:xfrm>
            <a:off x="3291632" y="4715387"/>
            <a:ext cx="0" cy="3196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0109" tIns="50054" rIns="100109" bIns="50054"/>
          <a:lstStyle/>
          <a:p>
            <a:endParaRPr lang="en-US" sz="3500" dirty="0">
              <a:latin typeface="+mn-lt"/>
            </a:endParaRPr>
          </a:p>
        </p:txBody>
      </p:sp>
      <p:sp>
        <p:nvSpPr>
          <p:cNvPr id="45071" name="Line 24"/>
          <p:cNvSpPr>
            <a:spLocks noChangeShapeType="1"/>
          </p:cNvSpPr>
          <p:nvPr/>
        </p:nvSpPr>
        <p:spPr bwMode="auto">
          <a:xfrm flipH="1">
            <a:off x="1161753" y="5114996"/>
            <a:ext cx="25816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0109" tIns="50054" rIns="100109" bIns="50054"/>
          <a:lstStyle/>
          <a:p>
            <a:endParaRPr lang="en-US" sz="3500" dirty="0">
              <a:latin typeface="+mn-lt"/>
            </a:endParaRPr>
          </a:p>
        </p:txBody>
      </p:sp>
      <p:sp>
        <p:nvSpPr>
          <p:cNvPr id="109593" name="WordArt 25"/>
          <p:cNvSpPr>
            <a:spLocks noChangeArrowheads="1" noChangeShapeType="1" noTextEdit="1"/>
          </p:cNvSpPr>
          <p:nvPr/>
        </p:nvSpPr>
        <p:spPr bwMode="auto">
          <a:xfrm>
            <a:off x="516335" y="4955152"/>
            <a:ext cx="580876" cy="399609"/>
          </a:xfrm>
          <a:prstGeom prst="rect">
            <a:avLst/>
          </a:prstGeom>
          <a:solidFill>
            <a:schemeClr val="accent5"/>
          </a:solidFill>
        </p:spPr>
        <p:txBody>
          <a:bodyPr wrap="none" lIns="100109" tIns="50054" rIns="100109" bIns="5005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+mn-lt"/>
              </a:rPr>
              <a:t>a</a:t>
            </a:r>
          </a:p>
        </p:txBody>
      </p:sp>
      <p:sp>
        <p:nvSpPr>
          <p:cNvPr id="109594" name="WordArt 26"/>
          <p:cNvSpPr>
            <a:spLocks noChangeArrowheads="1" noChangeShapeType="1" noTextEdit="1"/>
          </p:cNvSpPr>
          <p:nvPr/>
        </p:nvSpPr>
        <p:spPr bwMode="auto">
          <a:xfrm>
            <a:off x="3098007" y="4155934"/>
            <a:ext cx="516334" cy="559453"/>
          </a:xfrm>
          <a:prstGeom prst="rect">
            <a:avLst/>
          </a:prstGeom>
          <a:solidFill>
            <a:schemeClr val="accent5"/>
          </a:solidFill>
        </p:spPr>
        <p:txBody>
          <a:bodyPr wrap="none" lIns="100109" tIns="50054" rIns="100109" bIns="5005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+mn-lt"/>
              </a:rPr>
              <a:t>b</a:t>
            </a:r>
          </a:p>
        </p:txBody>
      </p:sp>
      <p:sp>
        <p:nvSpPr>
          <p:cNvPr id="109595" name="WordArt 27"/>
          <p:cNvSpPr>
            <a:spLocks noChangeArrowheads="1" noChangeShapeType="1" noTextEdit="1"/>
          </p:cNvSpPr>
          <p:nvPr/>
        </p:nvSpPr>
        <p:spPr bwMode="auto">
          <a:xfrm>
            <a:off x="645418" y="5754372"/>
            <a:ext cx="516334" cy="444566"/>
          </a:xfrm>
          <a:prstGeom prst="rect">
            <a:avLst/>
          </a:prstGeom>
          <a:solidFill>
            <a:schemeClr val="accent5"/>
          </a:solidFill>
        </p:spPr>
        <p:txBody>
          <a:bodyPr wrap="none" lIns="100109" tIns="50054" rIns="100109" bIns="5005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+mn-lt"/>
              </a:rPr>
              <a:t>c</a:t>
            </a:r>
          </a:p>
        </p:txBody>
      </p:sp>
      <p:sp>
        <p:nvSpPr>
          <p:cNvPr id="109598" name="WordArt 30"/>
          <p:cNvSpPr>
            <a:spLocks noChangeArrowheads="1" noChangeShapeType="1" noTextEdit="1"/>
          </p:cNvSpPr>
          <p:nvPr/>
        </p:nvSpPr>
        <p:spPr bwMode="auto">
          <a:xfrm>
            <a:off x="5744220" y="6348796"/>
            <a:ext cx="451793" cy="604407"/>
          </a:xfrm>
          <a:prstGeom prst="rect">
            <a:avLst/>
          </a:prstGeom>
          <a:solidFill>
            <a:schemeClr val="accent5"/>
          </a:solidFill>
        </p:spPr>
        <p:txBody>
          <a:bodyPr wrap="none" lIns="100109" tIns="50054" rIns="100109" bIns="5005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+mn-lt"/>
              </a:rPr>
              <a:t>e</a:t>
            </a:r>
          </a:p>
        </p:txBody>
      </p:sp>
      <p:sp>
        <p:nvSpPr>
          <p:cNvPr id="109600" name="WordArt 32"/>
          <p:cNvSpPr>
            <a:spLocks noChangeArrowheads="1" noChangeShapeType="1" noTextEdit="1"/>
          </p:cNvSpPr>
          <p:nvPr/>
        </p:nvSpPr>
        <p:spPr bwMode="auto">
          <a:xfrm>
            <a:off x="3033464" y="6313824"/>
            <a:ext cx="516337" cy="639378"/>
          </a:xfrm>
          <a:prstGeom prst="rect">
            <a:avLst/>
          </a:prstGeom>
          <a:solidFill>
            <a:schemeClr val="accent5"/>
          </a:solidFill>
        </p:spPr>
        <p:txBody>
          <a:bodyPr wrap="none" lIns="100109" tIns="50054" rIns="100109" bIns="5005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+mn-lt"/>
              </a:rPr>
              <a:t>g</a:t>
            </a:r>
          </a:p>
        </p:txBody>
      </p:sp>
      <p:sp>
        <p:nvSpPr>
          <p:cNvPr id="109601" name="WordArt 33"/>
          <p:cNvSpPr>
            <a:spLocks noChangeArrowheads="1" noChangeShapeType="1" noTextEdit="1"/>
          </p:cNvSpPr>
          <p:nvPr/>
        </p:nvSpPr>
        <p:spPr bwMode="auto">
          <a:xfrm>
            <a:off x="1952392" y="6393745"/>
            <a:ext cx="435658" cy="499511"/>
          </a:xfrm>
          <a:prstGeom prst="rect">
            <a:avLst/>
          </a:prstGeom>
          <a:solidFill>
            <a:schemeClr val="accent5"/>
          </a:solidFill>
        </p:spPr>
        <p:txBody>
          <a:bodyPr wrap="none" lIns="100109" tIns="50054" rIns="100109" bIns="5005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+mn-lt"/>
              </a:rPr>
              <a:t>h</a:t>
            </a:r>
          </a:p>
        </p:txBody>
      </p:sp>
      <p:sp>
        <p:nvSpPr>
          <p:cNvPr id="45078" name="Rectangle 14"/>
          <p:cNvSpPr>
            <a:spLocks noChangeArrowheads="1"/>
          </p:cNvSpPr>
          <p:nvPr/>
        </p:nvSpPr>
        <p:spPr bwMode="auto">
          <a:xfrm>
            <a:off x="2129879" y="4315778"/>
            <a:ext cx="387251" cy="399609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109" tIns="50054" rIns="100109" bIns="50054"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500" dirty="0">
                <a:solidFill>
                  <a:srgbClr val="FF0000"/>
                </a:solidFill>
                <a:latin typeface="+mn-lt"/>
              </a:rPr>
              <a:t>2</a:t>
            </a:r>
          </a:p>
        </p:txBody>
      </p:sp>
      <p:sp>
        <p:nvSpPr>
          <p:cNvPr id="45079" name="Line 23"/>
          <p:cNvSpPr>
            <a:spLocks noChangeShapeType="1"/>
          </p:cNvSpPr>
          <p:nvPr/>
        </p:nvSpPr>
        <p:spPr bwMode="auto">
          <a:xfrm>
            <a:off x="2361155" y="4715387"/>
            <a:ext cx="0" cy="3196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0109" tIns="50054" rIns="100109" bIns="50054"/>
          <a:lstStyle/>
          <a:p>
            <a:endParaRPr lang="en-US" sz="3500" dirty="0">
              <a:latin typeface="+mn-lt"/>
            </a:endParaRPr>
          </a:p>
        </p:txBody>
      </p:sp>
      <p:sp>
        <p:nvSpPr>
          <p:cNvPr id="109599" name="WordArt 31"/>
          <p:cNvSpPr>
            <a:spLocks noChangeArrowheads="1" noChangeShapeType="1" noTextEdit="1"/>
          </p:cNvSpPr>
          <p:nvPr/>
        </p:nvSpPr>
        <p:spPr bwMode="auto">
          <a:xfrm>
            <a:off x="1871712" y="4235856"/>
            <a:ext cx="580876" cy="479531"/>
          </a:xfrm>
          <a:prstGeom prst="rect">
            <a:avLst/>
          </a:prstGeom>
          <a:solidFill>
            <a:schemeClr val="accent5"/>
          </a:solidFill>
        </p:spPr>
        <p:txBody>
          <a:bodyPr wrap="none" lIns="100109" tIns="50054" rIns="100109" bIns="5005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+mn-lt"/>
              </a:rPr>
              <a:t>f</a:t>
            </a: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2323504" y="239769"/>
            <a:ext cx="7640440" cy="593528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50000">
                <a:schemeClr val="bg1"/>
              </a:gs>
              <a:gs pos="100000">
                <a:srgbClr val="0066FF"/>
              </a:gs>
            </a:gsLst>
            <a:lin ang="5400000" scaled="1"/>
          </a:gradFill>
          <a:ln w="57150">
            <a:noFill/>
            <a:miter lim="800000"/>
            <a:headEnd/>
            <a:tailEnd/>
          </a:ln>
          <a:effectLst/>
        </p:spPr>
        <p:txBody>
          <a:bodyPr wrap="square" lIns="100109" tIns="50054" rIns="100109" bIns="50054">
            <a:spAutoFit/>
          </a:bodyPr>
          <a:lstStyle/>
          <a:p>
            <a:pPr algn="ctr" eaLnBrk="0" hangingPunct="0"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BÀI 6: ĐỊNH DẠNG TRANG TÍNH (t1)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09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9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09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09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09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09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09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09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09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09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09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09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09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09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09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09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09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60" y="3756331"/>
            <a:ext cx="9229477" cy="3196873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</p:pic>
      <p:sp>
        <p:nvSpPr>
          <p:cNvPr id="46083" name="Rectangle 3"/>
          <p:cNvSpPr>
            <a:spLocks noGrp="1"/>
          </p:cNvSpPr>
          <p:nvPr>
            <p:ph type="body" orient="vert" idx="4294967295"/>
          </p:nvPr>
        </p:nvSpPr>
        <p:spPr bwMode="auto">
          <a:xfrm>
            <a:off x="1581945" y="1005681"/>
            <a:ext cx="7924800" cy="91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667390" indent="-667390">
              <a:buNone/>
            </a:pPr>
            <a:r>
              <a:rPr lang="en-US" altLang="en-US" sz="2400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400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tập2: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667390" indent="-667390">
              <a:buNone/>
            </a:pPr>
            <a:endParaRPr lang="en-US" altLang="en-US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4" name="Rectangle 7"/>
          <p:cNvSpPr>
            <a:spLocks noChangeArrowheads="1"/>
          </p:cNvSpPr>
          <p:nvPr/>
        </p:nvSpPr>
        <p:spPr bwMode="auto">
          <a:xfrm>
            <a:off x="645418" y="5303144"/>
            <a:ext cx="387251" cy="399609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109" tIns="50054" rIns="100109" bIns="50054"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6085" name="Rectangle 8"/>
          <p:cNvSpPr>
            <a:spLocks noChangeArrowheads="1"/>
          </p:cNvSpPr>
          <p:nvPr/>
        </p:nvSpPr>
        <p:spPr bwMode="auto">
          <a:xfrm>
            <a:off x="2258963" y="6153979"/>
            <a:ext cx="451793" cy="479531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109" tIns="50054" rIns="100109" bIns="50054"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6086" name="Rectangle 9"/>
          <p:cNvSpPr>
            <a:spLocks noChangeArrowheads="1"/>
          </p:cNvSpPr>
          <p:nvPr/>
        </p:nvSpPr>
        <p:spPr bwMode="auto">
          <a:xfrm>
            <a:off x="3356174" y="6198941"/>
            <a:ext cx="512937" cy="462618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109" tIns="50054" rIns="100109" bIns="50054"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6087" name="Rectangle 10"/>
          <p:cNvSpPr>
            <a:spLocks noChangeArrowheads="1"/>
          </p:cNvSpPr>
          <p:nvPr/>
        </p:nvSpPr>
        <p:spPr bwMode="auto">
          <a:xfrm>
            <a:off x="451792" y="4235856"/>
            <a:ext cx="451793" cy="399609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109" tIns="50054" rIns="100109" bIns="50054"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6088" name="Rectangle 11"/>
          <p:cNvSpPr>
            <a:spLocks noChangeArrowheads="1"/>
          </p:cNvSpPr>
          <p:nvPr/>
        </p:nvSpPr>
        <p:spPr bwMode="auto">
          <a:xfrm>
            <a:off x="7809558" y="3596482"/>
            <a:ext cx="387251" cy="399609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109" tIns="50054" rIns="100109" bIns="50054"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46089" name="Rectangle 12"/>
          <p:cNvSpPr>
            <a:spLocks noChangeArrowheads="1"/>
          </p:cNvSpPr>
          <p:nvPr/>
        </p:nvSpPr>
        <p:spPr bwMode="auto">
          <a:xfrm>
            <a:off x="8842227" y="3631448"/>
            <a:ext cx="387251" cy="399609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109" tIns="50054" rIns="100109" bIns="50054"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46090" name="Rectangle 13"/>
          <p:cNvSpPr>
            <a:spLocks noChangeArrowheads="1"/>
          </p:cNvSpPr>
          <p:nvPr/>
        </p:nvSpPr>
        <p:spPr bwMode="auto">
          <a:xfrm>
            <a:off x="6712347" y="6233901"/>
            <a:ext cx="387251" cy="399609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109" tIns="50054" rIns="100109" bIns="50054"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46091" name="Rectangle 14"/>
          <p:cNvSpPr>
            <a:spLocks noChangeArrowheads="1"/>
          </p:cNvSpPr>
          <p:nvPr/>
        </p:nvSpPr>
        <p:spPr bwMode="auto">
          <a:xfrm>
            <a:off x="6518723" y="3516560"/>
            <a:ext cx="574733" cy="719296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109" tIns="50054" rIns="100109" bIns="50054"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46092" name="Rectangle 15"/>
          <p:cNvSpPr>
            <a:spLocks noChangeArrowheads="1"/>
          </p:cNvSpPr>
          <p:nvPr/>
        </p:nvSpPr>
        <p:spPr bwMode="auto">
          <a:xfrm>
            <a:off x="8390434" y="6153979"/>
            <a:ext cx="387251" cy="399609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109" tIns="50054" rIns="100109" bIns="50054"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46093" name="Line 16"/>
          <p:cNvSpPr>
            <a:spLocks noChangeShapeType="1"/>
          </p:cNvSpPr>
          <p:nvPr/>
        </p:nvSpPr>
        <p:spPr bwMode="auto">
          <a:xfrm flipH="1" flipV="1">
            <a:off x="1097211" y="5507951"/>
            <a:ext cx="258167" cy="999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0109" tIns="50054" rIns="100109" bIns="50054"/>
          <a:lstStyle/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94" name="Line 17"/>
          <p:cNvSpPr>
            <a:spLocks noChangeShapeType="1"/>
          </p:cNvSpPr>
          <p:nvPr/>
        </p:nvSpPr>
        <p:spPr bwMode="auto">
          <a:xfrm flipH="1" flipV="1">
            <a:off x="903585" y="4344083"/>
            <a:ext cx="258167" cy="666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0109" tIns="50054" rIns="100109" bIns="50054"/>
          <a:lstStyle/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95" name="Line 18"/>
          <p:cNvSpPr>
            <a:spLocks noChangeShapeType="1"/>
          </p:cNvSpPr>
          <p:nvPr/>
        </p:nvSpPr>
        <p:spPr bwMode="auto">
          <a:xfrm>
            <a:off x="8003183" y="3996091"/>
            <a:ext cx="0" cy="2047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0109" tIns="50054" rIns="100109" bIns="50054"/>
          <a:lstStyle/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96" name="Line 19"/>
          <p:cNvSpPr>
            <a:spLocks noChangeShapeType="1"/>
          </p:cNvSpPr>
          <p:nvPr/>
        </p:nvSpPr>
        <p:spPr bwMode="auto">
          <a:xfrm>
            <a:off x="3614341" y="5834292"/>
            <a:ext cx="0" cy="37009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0109" tIns="50054" rIns="100109" bIns="50054"/>
          <a:lstStyle/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97" name="Line 20"/>
          <p:cNvSpPr>
            <a:spLocks noChangeShapeType="1"/>
          </p:cNvSpPr>
          <p:nvPr/>
        </p:nvSpPr>
        <p:spPr bwMode="auto">
          <a:xfrm>
            <a:off x="2452588" y="5769355"/>
            <a:ext cx="0" cy="3196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0109" tIns="50054" rIns="100109" bIns="50054"/>
          <a:lstStyle/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98" name="Line 21"/>
          <p:cNvSpPr>
            <a:spLocks noChangeShapeType="1"/>
          </p:cNvSpPr>
          <p:nvPr/>
        </p:nvSpPr>
        <p:spPr bwMode="auto">
          <a:xfrm>
            <a:off x="8971310" y="4076019"/>
            <a:ext cx="0" cy="2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0109" tIns="50054" rIns="100109" bIns="50054"/>
          <a:lstStyle/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99" name="Line 22"/>
          <p:cNvSpPr>
            <a:spLocks noChangeShapeType="1"/>
          </p:cNvSpPr>
          <p:nvPr/>
        </p:nvSpPr>
        <p:spPr bwMode="auto">
          <a:xfrm>
            <a:off x="6905973" y="5864263"/>
            <a:ext cx="0" cy="3196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0109" tIns="50054" rIns="100109" bIns="50054"/>
          <a:lstStyle/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100" name="Line 23"/>
          <p:cNvSpPr>
            <a:spLocks noChangeShapeType="1"/>
          </p:cNvSpPr>
          <p:nvPr/>
        </p:nvSpPr>
        <p:spPr bwMode="auto">
          <a:xfrm>
            <a:off x="7228682" y="4026061"/>
            <a:ext cx="0" cy="32529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0109" tIns="50054" rIns="100109" bIns="50054"/>
          <a:lstStyle/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101" name="Line 24"/>
          <p:cNvSpPr>
            <a:spLocks noChangeShapeType="1"/>
          </p:cNvSpPr>
          <p:nvPr/>
        </p:nvSpPr>
        <p:spPr bwMode="auto">
          <a:xfrm>
            <a:off x="8559857" y="5824302"/>
            <a:ext cx="0" cy="3196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0109" tIns="50054" rIns="100109" bIns="50054"/>
          <a:lstStyle/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593" name="WordArt 25"/>
          <p:cNvSpPr>
            <a:spLocks noChangeArrowheads="1" noChangeShapeType="1" noTextEdit="1"/>
          </p:cNvSpPr>
          <p:nvPr/>
        </p:nvSpPr>
        <p:spPr bwMode="auto">
          <a:xfrm>
            <a:off x="587600" y="4282477"/>
            <a:ext cx="193625" cy="319687"/>
          </a:xfrm>
          <a:prstGeom prst="rect">
            <a:avLst/>
          </a:prstGeom>
          <a:solidFill>
            <a:schemeClr val="accent5"/>
          </a:solidFill>
        </p:spPr>
        <p:txBody>
          <a:bodyPr wrap="none" lIns="100109" tIns="50054" rIns="100109" bIns="5005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09594" name="WordArt 26"/>
          <p:cNvSpPr>
            <a:spLocks noChangeArrowheads="1" noChangeShapeType="1" noTextEdit="1"/>
          </p:cNvSpPr>
          <p:nvPr/>
        </p:nvSpPr>
        <p:spPr bwMode="auto">
          <a:xfrm>
            <a:off x="580876" y="5272881"/>
            <a:ext cx="467668" cy="561411"/>
          </a:xfrm>
          <a:prstGeom prst="rect">
            <a:avLst/>
          </a:prstGeom>
          <a:solidFill>
            <a:schemeClr val="accent5"/>
          </a:solidFill>
        </p:spPr>
        <p:txBody>
          <a:bodyPr wrap="none" lIns="100109" tIns="50054" rIns="100109" bIns="5005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09595" name="WordArt 27"/>
          <p:cNvSpPr>
            <a:spLocks noChangeArrowheads="1" noChangeShapeType="1" noTextEdit="1"/>
          </p:cNvSpPr>
          <p:nvPr/>
        </p:nvSpPr>
        <p:spPr bwMode="auto">
          <a:xfrm>
            <a:off x="8906768" y="3596481"/>
            <a:ext cx="451793" cy="401275"/>
          </a:xfrm>
          <a:prstGeom prst="rect">
            <a:avLst/>
          </a:prstGeom>
          <a:solidFill>
            <a:schemeClr val="accent5"/>
          </a:solidFill>
        </p:spPr>
        <p:txBody>
          <a:bodyPr wrap="none" lIns="100109" tIns="50054" rIns="100109" bIns="5005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09596" name="WordArt 28"/>
          <p:cNvSpPr>
            <a:spLocks noChangeArrowheads="1" noChangeShapeType="1" noTextEdit="1"/>
          </p:cNvSpPr>
          <p:nvPr/>
        </p:nvSpPr>
        <p:spPr bwMode="auto">
          <a:xfrm>
            <a:off x="3356174" y="6240567"/>
            <a:ext cx="387251" cy="552791"/>
          </a:xfrm>
          <a:prstGeom prst="rect">
            <a:avLst/>
          </a:prstGeom>
          <a:solidFill>
            <a:schemeClr val="accent5"/>
          </a:solidFill>
        </p:spPr>
        <p:txBody>
          <a:bodyPr wrap="none" lIns="100109" tIns="50054" rIns="100109" bIns="5005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09598" name="WordArt 30"/>
          <p:cNvSpPr>
            <a:spLocks noChangeArrowheads="1" noChangeShapeType="1" noTextEdit="1"/>
          </p:cNvSpPr>
          <p:nvPr/>
        </p:nvSpPr>
        <p:spPr bwMode="auto">
          <a:xfrm>
            <a:off x="7867379" y="3596483"/>
            <a:ext cx="393974" cy="362979"/>
          </a:xfrm>
          <a:prstGeom prst="rect">
            <a:avLst/>
          </a:prstGeom>
          <a:solidFill>
            <a:schemeClr val="accent5"/>
          </a:solidFill>
        </p:spPr>
        <p:txBody>
          <a:bodyPr wrap="none" lIns="100109" tIns="50054" rIns="100109" bIns="5005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109599" name="WordArt 31"/>
          <p:cNvSpPr>
            <a:spLocks noChangeArrowheads="1" noChangeShapeType="1" noTextEdit="1"/>
          </p:cNvSpPr>
          <p:nvPr/>
        </p:nvSpPr>
        <p:spPr bwMode="auto">
          <a:xfrm>
            <a:off x="2258963" y="6218915"/>
            <a:ext cx="451793" cy="494517"/>
          </a:xfrm>
          <a:prstGeom prst="rect">
            <a:avLst/>
          </a:prstGeom>
          <a:solidFill>
            <a:schemeClr val="accent5"/>
          </a:solidFill>
        </p:spPr>
        <p:txBody>
          <a:bodyPr wrap="none" lIns="100109" tIns="50054" rIns="100109" bIns="5005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sp>
        <p:nvSpPr>
          <p:cNvPr id="109600" name="WordArt 32"/>
          <p:cNvSpPr>
            <a:spLocks noChangeArrowheads="1" noChangeShapeType="1" noTextEdit="1"/>
          </p:cNvSpPr>
          <p:nvPr/>
        </p:nvSpPr>
        <p:spPr bwMode="auto">
          <a:xfrm>
            <a:off x="8410819" y="6208669"/>
            <a:ext cx="495953" cy="504769"/>
          </a:xfrm>
          <a:prstGeom prst="rect">
            <a:avLst/>
          </a:prstGeom>
          <a:solidFill>
            <a:schemeClr val="accent5"/>
          </a:solidFill>
        </p:spPr>
        <p:txBody>
          <a:bodyPr wrap="none" lIns="100109" tIns="50054" rIns="100109" bIns="5005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109601" name="WordArt 33"/>
          <p:cNvSpPr>
            <a:spLocks noChangeArrowheads="1" noChangeShapeType="1" noTextEdit="1"/>
          </p:cNvSpPr>
          <p:nvPr/>
        </p:nvSpPr>
        <p:spPr bwMode="auto">
          <a:xfrm>
            <a:off x="6712347" y="6233902"/>
            <a:ext cx="516334" cy="479531"/>
          </a:xfrm>
          <a:prstGeom prst="rect">
            <a:avLst/>
          </a:prstGeom>
          <a:solidFill>
            <a:schemeClr val="accent5"/>
          </a:solidFill>
        </p:spPr>
        <p:txBody>
          <a:bodyPr wrap="none" lIns="100109" tIns="50054" rIns="100109" bIns="5005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35" name="WordArt 30"/>
          <p:cNvSpPr>
            <a:spLocks noChangeArrowheads="1" noChangeShapeType="1" noTextEdit="1"/>
          </p:cNvSpPr>
          <p:nvPr/>
        </p:nvSpPr>
        <p:spPr bwMode="auto">
          <a:xfrm>
            <a:off x="6518722" y="3516560"/>
            <a:ext cx="580876" cy="719296"/>
          </a:xfrm>
          <a:prstGeom prst="rect">
            <a:avLst/>
          </a:prstGeom>
          <a:solidFill>
            <a:schemeClr val="accent5"/>
          </a:solidFill>
        </p:spPr>
        <p:txBody>
          <a:bodyPr wrap="none" lIns="100109" tIns="50054" rIns="100109" bIns="5005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endParaRPr lang="en-US" sz="32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2323504" y="239769"/>
            <a:ext cx="7411839" cy="593528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50000">
                <a:schemeClr val="bg1"/>
              </a:gs>
              <a:gs pos="100000">
                <a:srgbClr val="0066FF"/>
              </a:gs>
            </a:gsLst>
            <a:lin ang="5400000" scaled="1"/>
          </a:gradFill>
          <a:ln w="57150">
            <a:noFill/>
            <a:miter lim="800000"/>
            <a:headEnd/>
            <a:tailEnd/>
          </a:ln>
          <a:effectLst/>
        </p:spPr>
        <p:txBody>
          <a:bodyPr wrap="square" lIns="100109" tIns="50054" rIns="100109" bIns="50054">
            <a:spAutoFit/>
          </a:bodyPr>
          <a:lstStyle/>
          <a:p>
            <a:pPr algn="ctr" eaLnBrk="0" hangingPunct="0"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BÀI 6: ĐỊNH DẠNG TRANG TÍNH (t1)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972344" y="1615281"/>
          <a:ext cx="8261349" cy="1912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3783"/>
                <a:gridCol w="3106176"/>
                <a:gridCol w="2401390"/>
              </a:tblGrid>
              <a:tr h="455434">
                <a:tc>
                  <a:txBody>
                    <a:bodyPr/>
                    <a:lstStyle/>
                    <a:p>
                      <a:pPr marL="457200" indent="-457200" algn="just" fontAlgn="b">
                        <a:buNone/>
                      </a:pP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</a:t>
                      </a:r>
                      <a:r>
                        <a:rPr lang="en-US" sz="24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Chọn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phông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chữ</a:t>
                      </a:r>
                      <a:endParaRPr lang="en-US" sz="24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indent="-457200" algn="just" fontAlgn="b">
                        <a:buNone/>
                      </a:pP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68" marR="8068" marT="999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d.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Kiểu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chữ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gạch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chân</a:t>
                      </a:r>
                      <a:endParaRPr lang="en-US" sz="24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68" marR="8068" marT="999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g.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Chọn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màu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chữ</a:t>
                      </a:r>
                      <a:endParaRPr lang="en-US" sz="24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68" marR="8068" marT="9990" marB="0" anchor="b">
                    <a:noFill/>
                  </a:tcPr>
                </a:tc>
              </a:tr>
              <a:tr h="393615">
                <a:tc>
                  <a:txBody>
                    <a:bodyPr/>
                    <a:lstStyle/>
                    <a:p>
                      <a:pPr algn="just" fontAlgn="b"/>
                      <a:r>
                        <a:rPr lang="vi-VN" sz="2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Kiểu chữ đậm</a:t>
                      </a:r>
                    </a:p>
                  </a:txBody>
                  <a:tcPr marL="8068" marR="8068" marT="999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vi-VN" sz="2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e. Tăng cỡ chữ</a:t>
                      </a:r>
                    </a:p>
                  </a:txBody>
                  <a:tcPr marL="8068" marR="8068" marT="999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h.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Chọn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màu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nền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68" marR="8068" marT="9990" marB="0" anchor="b">
                    <a:noFill/>
                  </a:tcPr>
                </a:tc>
              </a:tr>
              <a:tr h="777240">
                <a:tc>
                  <a:txBody>
                    <a:bodyPr/>
                    <a:lstStyle/>
                    <a:p>
                      <a:pPr algn="just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Giảm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cỡ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chữ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68" marR="8068" marT="999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f.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Kiểu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chữ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nghiêng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68" marR="8068" marT="999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Chọn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cỡ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chữ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68" marR="8068" marT="9990" marB="0" anchor="b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09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09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09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09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09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09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09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09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09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09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09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09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09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09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09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09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109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09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09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109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35" y="1358671"/>
            <a:ext cx="9294019" cy="5514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581673" y="239769"/>
            <a:ext cx="6561752" cy="639695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50000">
                <a:schemeClr val="bg1"/>
              </a:gs>
              <a:gs pos="100000">
                <a:srgbClr val="0066FF"/>
              </a:gs>
            </a:gsLst>
            <a:lin ang="5400000" scaled="1"/>
          </a:gradFill>
          <a:ln w="571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Quan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sát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hình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ảnh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sau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: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545" y="2327730"/>
            <a:ext cx="2964736" cy="549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545" y="3116957"/>
            <a:ext cx="963539" cy="5561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545" y="3836247"/>
            <a:ext cx="741184" cy="7659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545" y="4828610"/>
            <a:ext cx="781331" cy="7659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0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545" y="5957512"/>
            <a:ext cx="741184" cy="7559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1" name="Text Box 8"/>
          <p:cNvSpPr txBox="1">
            <a:spLocks noChangeArrowheads="1"/>
          </p:cNvSpPr>
          <p:nvPr/>
        </p:nvSpPr>
        <p:spPr bwMode="auto">
          <a:xfrm>
            <a:off x="1581944" y="1198827"/>
            <a:ext cx="8458200" cy="83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109" tIns="50054" rIns="100109" bIns="50054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u="sng" dirty="0" err="1">
                <a:solidFill>
                  <a:schemeClr val="tx1"/>
                </a:solidFill>
              </a:rPr>
              <a:t>Bài</a:t>
            </a:r>
            <a:r>
              <a:rPr lang="en-US" altLang="en-US" sz="2400" b="1" u="sng" dirty="0">
                <a:solidFill>
                  <a:schemeClr val="tx1"/>
                </a:solidFill>
              </a:rPr>
              <a:t> tập3</a:t>
            </a:r>
            <a:r>
              <a:rPr lang="en-US" altLang="en-US" sz="2400" dirty="0">
                <a:solidFill>
                  <a:schemeClr val="tx1"/>
                </a:solidFill>
              </a:rPr>
              <a:t>. </a:t>
            </a:r>
            <a:r>
              <a:rPr lang="en-US" altLang="en-US" sz="2400" dirty="0" err="1">
                <a:solidFill>
                  <a:schemeClr val="tx1"/>
                </a:solidFill>
              </a:rPr>
              <a:t>Em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hãy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cho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biết</a:t>
            </a:r>
            <a:r>
              <a:rPr lang="en-US" altLang="en-US" sz="2400" dirty="0">
                <a:solidFill>
                  <a:schemeClr val="tx1"/>
                </a:solidFill>
              </a:rPr>
              <a:t> ý </a:t>
            </a:r>
            <a:r>
              <a:rPr lang="en-US" altLang="en-US" sz="2400" dirty="0" err="1">
                <a:solidFill>
                  <a:schemeClr val="tx1"/>
                </a:solidFill>
              </a:rPr>
              <a:t>nghĩa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của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các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nút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lệnh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khi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định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dạng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trang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tính</a:t>
            </a:r>
            <a:r>
              <a:rPr lang="en-US" altLang="en-US" sz="2400" dirty="0">
                <a:solidFill>
                  <a:schemeClr val="tx1"/>
                </a:solidFill>
              </a:rPr>
              <a:t>?</a:t>
            </a:r>
            <a:endParaRPr lang="en-US" altLang="en-US" sz="2400" dirty="0">
              <a:solidFill>
                <a:schemeClr val="tx1"/>
              </a:solidFill>
              <a:latin typeface="VNI-Times" pitchFamily="2" charset="0"/>
            </a:endParaRPr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4776094" y="2351035"/>
            <a:ext cx="4490340" cy="59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109" tIns="50054" rIns="100109" bIns="50054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err="1">
                <a:solidFill>
                  <a:srgbClr val="0000CC"/>
                </a:solidFill>
              </a:rPr>
              <a:t>Định</a:t>
            </a:r>
            <a:r>
              <a:rPr lang="en-US" altLang="en-US" sz="3200" dirty="0">
                <a:solidFill>
                  <a:srgbClr val="0000CC"/>
                </a:solidFill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</a:rPr>
              <a:t>dạng</a:t>
            </a:r>
            <a:r>
              <a:rPr lang="en-US" altLang="en-US" sz="3200" dirty="0">
                <a:solidFill>
                  <a:srgbClr val="0000CC"/>
                </a:solidFill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</a:rPr>
              <a:t>phông</a:t>
            </a:r>
            <a:r>
              <a:rPr lang="en-US" altLang="en-US" sz="3200" dirty="0">
                <a:solidFill>
                  <a:srgbClr val="0000CC"/>
                </a:solidFill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</a:rPr>
              <a:t>chữ</a:t>
            </a:r>
            <a:endParaRPr lang="en-US" altLang="en-US" sz="3200" dirty="0">
              <a:solidFill>
                <a:srgbClr val="0000CC"/>
              </a:solidFill>
            </a:endParaRP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4776092" y="3276796"/>
            <a:ext cx="4349651" cy="59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109" tIns="50054" rIns="100109" bIns="50054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err="1">
                <a:solidFill>
                  <a:srgbClr val="0000CC"/>
                </a:solidFill>
              </a:rPr>
              <a:t>Định</a:t>
            </a:r>
            <a:r>
              <a:rPr lang="en-US" altLang="en-US" sz="3200" dirty="0">
                <a:solidFill>
                  <a:srgbClr val="0000CC"/>
                </a:solidFill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</a:rPr>
              <a:t>dạng</a:t>
            </a:r>
            <a:r>
              <a:rPr lang="en-US" altLang="en-US" sz="3200" dirty="0">
                <a:solidFill>
                  <a:srgbClr val="0000CC"/>
                </a:solidFill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</a:rPr>
              <a:t>cỡ</a:t>
            </a:r>
            <a:r>
              <a:rPr lang="en-US" altLang="en-US" sz="3200" dirty="0">
                <a:solidFill>
                  <a:srgbClr val="0000CC"/>
                </a:solidFill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</a:rPr>
              <a:t>chữ</a:t>
            </a:r>
            <a:endParaRPr lang="en-US" altLang="en-US" sz="3200" dirty="0">
              <a:solidFill>
                <a:srgbClr val="0000CC"/>
              </a:solidFill>
            </a:endParaRPr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4706144" y="4053681"/>
            <a:ext cx="4959250" cy="59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109" tIns="50054" rIns="100109" bIns="50054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err="1">
                <a:solidFill>
                  <a:srgbClr val="0000CC"/>
                </a:solidFill>
              </a:rPr>
              <a:t>Định</a:t>
            </a:r>
            <a:r>
              <a:rPr lang="en-US" altLang="en-US" sz="3200" dirty="0">
                <a:solidFill>
                  <a:srgbClr val="0000CC"/>
                </a:solidFill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</a:rPr>
              <a:t>dạng</a:t>
            </a:r>
            <a:r>
              <a:rPr lang="en-US" altLang="en-US" sz="3200" dirty="0">
                <a:solidFill>
                  <a:srgbClr val="0000CC"/>
                </a:solidFill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</a:rPr>
              <a:t>kiểu</a:t>
            </a:r>
            <a:r>
              <a:rPr lang="en-US" altLang="en-US" sz="3200" dirty="0">
                <a:solidFill>
                  <a:srgbClr val="0000CC"/>
                </a:solidFill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</a:rPr>
              <a:t>chữ</a:t>
            </a:r>
            <a:r>
              <a:rPr lang="en-US" altLang="en-US" sz="3200" dirty="0">
                <a:solidFill>
                  <a:srgbClr val="0000CC"/>
                </a:solidFill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</a:rPr>
              <a:t>đậm</a:t>
            </a:r>
            <a:endParaRPr lang="en-US" altLang="en-US" sz="3200" dirty="0">
              <a:solidFill>
                <a:srgbClr val="0000CC"/>
              </a:solidFill>
            </a:endParaRPr>
          </a:p>
        </p:txBody>
      </p:sp>
      <p:sp>
        <p:nvSpPr>
          <p:cNvPr id="58380" name="Text Box 12"/>
          <p:cNvSpPr txBox="1">
            <a:spLocks noChangeArrowheads="1"/>
          </p:cNvSpPr>
          <p:nvPr/>
        </p:nvSpPr>
        <p:spPr bwMode="auto">
          <a:xfrm>
            <a:off x="4711554" y="4815291"/>
            <a:ext cx="5328590" cy="59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109" tIns="50054" rIns="100109" bIns="50054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err="1">
                <a:solidFill>
                  <a:srgbClr val="0000CC"/>
                </a:solidFill>
              </a:rPr>
              <a:t>Định</a:t>
            </a:r>
            <a:r>
              <a:rPr lang="en-US" altLang="en-US" sz="3200" dirty="0">
                <a:solidFill>
                  <a:srgbClr val="0000CC"/>
                </a:solidFill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</a:rPr>
              <a:t>dạng</a:t>
            </a:r>
            <a:r>
              <a:rPr lang="en-US" altLang="en-US" sz="3200" dirty="0">
                <a:solidFill>
                  <a:srgbClr val="0000CC"/>
                </a:solidFill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</a:rPr>
              <a:t>căn</a:t>
            </a:r>
            <a:r>
              <a:rPr lang="en-US" altLang="en-US" sz="3200" dirty="0">
                <a:solidFill>
                  <a:srgbClr val="0000CC"/>
                </a:solidFill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</a:rPr>
              <a:t>giữa</a:t>
            </a:r>
            <a:r>
              <a:rPr lang="en-US" altLang="en-US" sz="3200" dirty="0">
                <a:solidFill>
                  <a:srgbClr val="0000CC"/>
                </a:solidFill>
              </a:rPr>
              <a:t> ô </a:t>
            </a:r>
            <a:r>
              <a:rPr lang="en-US" altLang="en-US" sz="3200" dirty="0" err="1">
                <a:solidFill>
                  <a:srgbClr val="0000CC"/>
                </a:solidFill>
              </a:rPr>
              <a:t>tính</a:t>
            </a:r>
            <a:endParaRPr lang="en-US" altLang="en-US" sz="3200" dirty="0">
              <a:solidFill>
                <a:srgbClr val="0000CC"/>
              </a:solidFill>
            </a:endParaRPr>
          </a:p>
        </p:txBody>
      </p:sp>
      <p:sp>
        <p:nvSpPr>
          <p:cNvPr id="58381" name="Text Box 13"/>
          <p:cNvSpPr txBox="1">
            <a:spLocks noChangeArrowheads="1"/>
          </p:cNvSpPr>
          <p:nvPr/>
        </p:nvSpPr>
        <p:spPr bwMode="auto">
          <a:xfrm>
            <a:off x="4711554" y="5914214"/>
            <a:ext cx="4740489" cy="59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109" tIns="50054" rIns="100109" bIns="50054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err="1">
                <a:solidFill>
                  <a:srgbClr val="0000CC"/>
                </a:solidFill>
              </a:rPr>
              <a:t>Gộp</a:t>
            </a:r>
            <a:r>
              <a:rPr lang="en-US" altLang="en-US" sz="3200" dirty="0">
                <a:solidFill>
                  <a:srgbClr val="0000CC"/>
                </a:solidFill>
              </a:rPr>
              <a:t> ô </a:t>
            </a:r>
            <a:r>
              <a:rPr lang="en-US" altLang="en-US" sz="3200" dirty="0" err="1">
                <a:solidFill>
                  <a:srgbClr val="0000CC"/>
                </a:solidFill>
              </a:rPr>
              <a:t>và</a:t>
            </a:r>
            <a:r>
              <a:rPr lang="en-US" altLang="en-US" sz="3200" dirty="0">
                <a:solidFill>
                  <a:srgbClr val="0000CC"/>
                </a:solidFill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</a:rPr>
              <a:t>căn</a:t>
            </a:r>
            <a:r>
              <a:rPr lang="en-US" altLang="en-US" sz="3200" dirty="0">
                <a:solidFill>
                  <a:srgbClr val="0000CC"/>
                </a:solidFill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</a:rPr>
              <a:t>giữa</a:t>
            </a:r>
            <a:endParaRPr lang="en-US" altLang="en-US" sz="3200" dirty="0">
              <a:solidFill>
                <a:srgbClr val="0000CC"/>
              </a:solidFill>
            </a:endParaRPr>
          </a:p>
        </p:txBody>
      </p:sp>
      <p:sp>
        <p:nvSpPr>
          <p:cNvPr id="58382" name="Line 14"/>
          <p:cNvSpPr>
            <a:spLocks noChangeShapeType="1"/>
          </p:cNvSpPr>
          <p:nvPr/>
        </p:nvSpPr>
        <p:spPr bwMode="auto">
          <a:xfrm flipV="1">
            <a:off x="4553744" y="2605879"/>
            <a:ext cx="228600" cy="4571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0109" tIns="50054" rIns="100109" bIns="50054"/>
          <a:lstStyle/>
          <a:p>
            <a:endParaRPr lang="en-US" sz="3200" dirty="0"/>
          </a:p>
        </p:txBody>
      </p:sp>
      <p:sp>
        <p:nvSpPr>
          <p:cNvPr id="58383" name="Line 15"/>
          <p:cNvSpPr>
            <a:spLocks noChangeShapeType="1"/>
          </p:cNvSpPr>
          <p:nvPr/>
        </p:nvSpPr>
        <p:spPr bwMode="auto">
          <a:xfrm flipV="1">
            <a:off x="2572545" y="3483259"/>
            <a:ext cx="2287644" cy="4571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0109" tIns="50054" rIns="100109" bIns="50054"/>
          <a:lstStyle/>
          <a:p>
            <a:endParaRPr lang="en-US" sz="3200" dirty="0"/>
          </a:p>
        </p:txBody>
      </p:sp>
      <p:sp>
        <p:nvSpPr>
          <p:cNvPr id="58384" name="Line 16"/>
          <p:cNvSpPr>
            <a:spLocks noChangeShapeType="1"/>
          </p:cNvSpPr>
          <p:nvPr/>
        </p:nvSpPr>
        <p:spPr bwMode="auto">
          <a:xfrm flipV="1">
            <a:off x="2343944" y="4236563"/>
            <a:ext cx="2362200" cy="4571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0109" tIns="50054" rIns="100109" bIns="50054"/>
          <a:lstStyle/>
          <a:p>
            <a:endParaRPr lang="en-US" sz="3200" dirty="0"/>
          </a:p>
        </p:txBody>
      </p:sp>
      <p:sp>
        <p:nvSpPr>
          <p:cNvPr id="58385" name="Line 17"/>
          <p:cNvSpPr>
            <a:spLocks noChangeShapeType="1"/>
          </p:cNvSpPr>
          <p:nvPr/>
        </p:nvSpPr>
        <p:spPr bwMode="auto">
          <a:xfrm flipV="1">
            <a:off x="2323505" y="5102576"/>
            <a:ext cx="2382639" cy="4571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0109" tIns="50054" rIns="100109" bIns="50054"/>
          <a:lstStyle/>
          <a:p>
            <a:endParaRPr lang="en-US" sz="3200" dirty="0"/>
          </a:p>
        </p:txBody>
      </p:sp>
      <p:sp>
        <p:nvSpPr>
          <p:cNvPr id="58386" name="Line 18"/>
          <p:cNvSpPr>
            <a:spLocks noChangeShapeType="1"/>
          </p:cNvSpPr>
          <p:nvPr/>
        </p:nvSpPr>
        <p:spPr bwMode="auto">
          <a:xfrm flipV="1">
            <a:off x="2306027" y="6263481"/>
            <a:ext cx="2400118" cy="5034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0109" tIns="50054" rIns="100109" bIns="50054"/>
          <a:lstStyle/>
          <a:p>
            <a:endParaRPr lang="en-US" sz="3200" dirty="0"/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2323504" y="239769"/>
            <a:ext cx="7411839" cy="593528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50000">
                <a:schemeClr val="bg1"/>
              </a:gs>
              <a:gs pos="100000">
                <a:srgbClr val="0066FF"/>
              </a:gs>
            </a:gsLst>
            <a:lin ang="5400000" scaled="1"/>
          </a:gradFill>
          <a:ln w="57150">
            <a:noFill/>
            <a:miter lim="800000"/>
            <a:headEnd/>
            <a:tailEnd/>
          </a:ln>
          <a:effectLst/>
        </p:spPr>
        <p:txBody>
          <a:bodyPr wrap="square" lIns="100109" tIns="50054" rIns="100109" bIns="50054">
            <a:spAutoFit/>
          </a:bodyPr>
          <a:lstStyle/>
          <a:p>
            <a:pPr algn="ctr" eaLnBrk="0" hangingPunct="0"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BÀI 6: ĐỊNH DẠNG TRANG TÍNH (t1)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8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8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8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7" grpId="0"/>
      <p:bldP spid="58378" grpId="0"/>
      <p:bldP spid="58379" grpId="0"/>
      <p:bldP spid="58380" grpId="0"/>
      <p:bldP spid="5838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uteScreenRecorder-800-600_(new_3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6544" y="243681"/>
            <a:ext cx="9829800" cy="686211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7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1785354" y="1078735"/>
            <a:ext cx="2452588" cy="578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09" tIns="50054" rIns="100109" bIns="50054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3366CC"/>
              </a:buClr>
            </a:pPr>
            <a:r>
              <a:rPr lang="en-US" altLang="en-US" sz="3100" dirty="0">
                <a:solidFill>
                  <a:srgbClr val="000000"/>
                </a:solidFill>
                <a:cs typeface="Times New Roman" pitchFamily="18" charset="0"/>
              </a:rPr>
              <a:t>NỘI DUNG</a:t>
            </a:r>
            <a:endParaRPr lang="en-US" altLang="en-US" sz="3100" dirty="0">
              <a:cs typeface="Times New Roman" pitchFamily="18" charset="0"/>
            </a:endParaRPr>
          </a:p>
        </p:txBody>
      </p:sp>
      <p:sp>
        <p:nvSpPr>
          <p:cNvPr id="78851" name="Line 3"/>
          <p:cNvSpPr>
            <a:spLocks noChangeShapeType="1"/>
          </p:cNvSpPr>
          <p:nvPr/>
        </p:nvSpPr>
        <p:spPr bwMode="auto">
          <a:xfrm>
            <a:off x="4905176" y="959062"/>
            <a:ext cx="64543" cy="583429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109" tIns="50054" rIns="100109" bIns="50054"/>
          <a:lstStyle/>
          <a:p>
            <a:endParaRPr lang="en-US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5034260" y="2317735"/>
            <a:ext cx="4969719" cy="4323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0109" tIns="50054" rIns="100109" bIns="50054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66CC"/>
              </a:buClr>
              <a:defRPr/>
            </a:pPr>
            <a:r>
              <a:rPr lang="en-US" altLang="en-US" dirty="0">
                <a:solidFill>
                  <a:srgbClr val="0000CC"/>
                </a:solidFill>
                <a:cs typeface="Times New Roman" pitchFamily="18" charset="0"/>
              </a:rPr>
              <a:t>HƯỚNG DẪN VỀ NHÀ </a:t>
            </a:r>
            <a:r>
              <a:rPr lang="en-US" altLang="en-US" b="1" dirty="0">
                <a:cs typeface="Times New Roman" pitchFamily="18" charset="0"/>
              </a:rPr>
              <a:t>:</a:t>
            </a:r>
          </a:p>
          <a:p>
            <a:pPr algn="just" eaLnBrk="1" hangingPunct="1">
              <a:spcBef>
                <a:spcPct val="20000"/>
              </a:spcBef>
              <a:buClr>
                <a:srgbClr val="3366CC"/>
              </a:buClr>
              <a:buFontTx/>
              <a:buChar char="-"/>
              <a:defRPr/>
            </a:pPr>
            <a:r>
              <a:rPr lang="en-US" altLang="en-US" dirty="0" err="1">
                <a:solidFill>
                  <a:srgbClr val="000000"/>
                </a:solidFill>
                <a:cs typeface="Times New Roman" pitchFamily="18" charset="0"/>
              </a:rPr>
              <a:t>Học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itchFamily="18" charset="0"/>
              </a:rPr>
              <a:t>bài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altLang="en-US" dirty="0" err="1">
                <a:solidFill>
                  <a:srgbClr val="000000"/>
                </a:solidFill>
                <a:cs typeface="Times New Roman" pitchFamily="18" charset="0"/>
              </a:rPr>
              <a:t>xem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itchFamily="18" charset="0"/>
              </a:rPr>
              <a:t>nội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 dung </a:t>
            </a:r>
            <a:r>
              <a:rPr lang="en-US" altLang="en-US" dirty="0" err="1">
                <a:solidFill>
                  <a:srgbClr val="000000"/>
                </a:solidFill>
                <a:cs typeface="Times New Roman" pitchFamily="18" charset="0"/>
              </a:rPr>
              <a:t>đã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itchFamily="18" charset="0"/>
              </a:rPr>
              <a:t>học</a:t>
            </a:r>
            <a:endParaRPr lang="en-US" altLang="en-US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 eaLnBrk="1" hangingPunct="1">
              <a:spcBef>
                <a:spcPct val="20000"/>
              </a:spcBef>
              <a:buClr>
                <a:srgbClr val="3366CC"/>
              </a:buClr>
              <a:buFontTx/>
              <a:buChar char="-"/>
              <a:defRPr/>
            </a:pPr>
            <a:r>
              <a:rPr lang="en-US" altLang="en-US" dirty="0" err="1">
                <a:solidFill>
                  <a:srgbClr val="000000"/>
                </a:solidFill>
                <a:cs typeface="Times New Roman" pitchFamily="18" charset="0"/>
              </a:rPr>
              <a:t>Trả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itchFamily="18" charset="0"/>
              </a:rPr>
              <a:t>lời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itchFamily="18" charset="0"/>
              </a:rPr>
              <a:t>câu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itchFamily="18" charset="0"/>
              </a:rPr>
              <a:t>hỏi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cs typeface="Times New Roman" pitchFamily="18" charset="0"/>
              </a:rPr>
              <a:t>SGK</a:t>
            </a:r>
          </a:p>
          <a:p>
            <a:pPr algn="just" eaLnBrk="1" hangingPunct="1">
              <a:spcBef>
                <a:spcPct val="20000"/>
              </a:spcBef>
              <a:buClr>
                <a:srgbClr val="3366CC"/>
              </a:buClr>
              <a:buFontTx/>
              <a:buChar char="-"/>
              <a:defRPr/>
            </a:pPr>
            <a:r>
              <a:rPr lang="en-US" altLang="en-US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rgbClr val="000000"/>
                </a:solidFill>
                <a:cs typeface="Times New Roman" pitchFamily="18" charset="0"/>
              </a:rPr>
              <a:t>Xem</a:t>
            </a:r>
            <a:r>
              <a:rPr lang="en-US" altLang="en-US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itchFamily="18" charset="0"/>
              </a:rPr>
              <a:t>trước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itchFamily="18" charset="0"/>
              </a:rPr>
              <a:t>nôi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 dung </a:t>
            </a:r>
            <a:r>
              <a:rPr lang="en-US" altLang="en-US" dirty="0" err="1">
                <a:solidFill>
                  <a:srgbClr val="000000"/>
                </a:solidFill>
                <a:cs typeface="Times New Roman" pitchFamily="18" charset="0"/>
              </a:rPr>
              <a:t>bài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itchFamily="18" charset="0"/>
              </a:rPr>
              <a:t>học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itchFamily="18" charset="0"/>
              </a:rPr>
              <a:t>tiếp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itchFamily="18" charset="0"/>
              </a:rPr>
              <a:t>theo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: </a:t>
            </a:r>
            <a:endParaRPr lang="en-US" altLang="en-US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just" eaLnBrk="1" hangingPunct="1">
              <a:spcBef>
                <a:spcPct val="20000"/>
              </a:spcBef>
              <a:buClr>
                <a:srgbClr val="3366CC"/>
              </a:buClr>
              <a:defRPr/>
            </a:pPr>
            <a:r>
              <a:rPr lang="en-US" altLang="en-US" dirty="0" smtClean="0">
                <a:cs typeface="Times New Roman" pitchFamily="18" charset="0"/>
              </a:rPr>
              <a:t>3</a:t>
            </a:r>
            <a:r>
              <a:rPr lang="en-US" altLang="en-US" dirty="0">
                <a:cs typeface="Times New Roman" pitchFamily="18" charset="0"/>
              </a:rPr>
              <a:t>. </a:t>
            </a:r>
            <a:r>
              <a:rPr lang="en-US" altLang="en-US" dirty="0" err="1">
                <a:cs typeface="Times New Roman" pitchFamily="18" charset="0"/>
              </a:rPr>
              <a:t>Tô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màu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nền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và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kẻ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đường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biên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của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các</a:t>
            </a:r>
            <a:r>
              <a:rPr lang="en-US" altLang="en-US" dirty="0">
                <a:cs typeface="Times New Roman" pitchFamily="18" charset="0"/>
              </a:rPr>
              <a:t> ô </a:t>
            </a:r>
            <a:r>
              <a:rPr lang="en-US" altLang="en-US" dirty="0" err="1" smtClean="0">
                <a:cs typeface="Times New Roman" pitchFamily="18" charset="0"/>
              </a:rPr>
              <a:t>tính</a:t>
            </a:r>
            <a:endParaRPr lang="en-US" altLang="en-US" dirty="0" smtClean="0">
              <a:cs typeface="Times New Roman" pitchFamily="18" charset="0"/>
            </a:endParaRPr>
          </a:p>
          <a:p>
            <a:pPr algn="just" eaLnBrk="1" hangingPunct="1"/>
            <a:r>
              <a:rPr lang="en-US" altLang="en-US" dirty="0">
                <a:cs typeface="Times New Roman" pitchFamily="18" charset="0"/>
              </a:rPr>
              <a:t>4. </a:t>
            </a:r>
            <a:r>
              <a:rPr lang="en-US" altLang="en-US" dirty="0" err="1">
                <a:cs typeface="Times New Roman" pitchFamily="18" charset="0"/>
              </a:rPr>
              <a:t>Tăng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hoặc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giảm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số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chữ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số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thập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phân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của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dữ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>
                <a:cs typeface="Times New Roman" pitchFamily="18" charset="0"/>
              </a:rPr>
              <a:t>liệu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err="1" smtClean="0">
                <a:cs typeface="Times New Roman" pitchFamily="18" charset="0"/>
              </a:rPr>
              <a:t>số</a:t>
            </a:r>
            <a:endParaRPr lang="en-US" altLang="en-US" dirty="0">
              <a:cs typeface="Times New Roman" pitchFamily="18" charset="0"/>
            </a:endParaRPr>
          </a:p>
        </p:txBody>
      </p:sp>
      <p:pic>
        <p:nvPicPr>
          <p:cNvPr id="78853" name="Picture 5" descr="jlgbo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805" y="1211222"/>
            <a:ext cx="1936254" cy="1026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4" name="AutoShape 6"/>
          <p:cNvSpPr>
            <a:spLocks noChangeArrowheads="1"/>
          </p:cNvSpPr>
          <p:nvPr/>
        </p:nvSpPr>
        <p:spPr bwMode="auto">
          <a:xfrm>
            <a:off x="6712347" y="879140"/>
            <a:ext cx="1097211" cy="1278749"/>
          </a:xfrm>
          <a:prstGeom prst="star32">
            <a:avLst>
              <a:gd name="adj" fmla="val 4259"/>
            </a:avLst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FFFF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0109" tIns="50054" rIns="100109" bIns="50054" anchor="ctr"/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rgbClr val="3366CC"/>
              </a:buClr>
            </a:pPr>
            <a:endParaRPr lang="en-US" altLang="en-US" sz="3100" dirty="0">
              <a:cs typeface="Times New Roman" pitchFamily="18" charset="0"/>
            </a:endParaRPr>
          </a:p>
        </p:txBody>
      </p:sp>
      <p:sp>
        <p:nvSpPr>
          <p:cNvPr id="78856" name="AutoShape 8"/>
          <p:cNvSpPr>
            <a:spLocks noChangeArrowheads="1"/>
          </p:cNvSpPr>
          <p:nvPr/>
        </p:nvSpPr>
        <p:spPr bwMode="gray">
          <a:xfrm>
            <a:off x="667544" y="1902951"/>
            <a:ext cx="4130675" cy="1007730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lIns="100109" tIns="50054" rIns="100109" bIns="50054" anchor="ctr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000000"/>
                </a:solidFill>
                <a:cs typeface="Times New Roman" pitchFamily="18" charset="0"/>
              </a:rPr>
              <a:t>1. </a:t>
            </a:r>
            <a:r>
              <a:rPr lang="en-US" altLang="en-US" sz="2000" dirty="0" err="1">
                <a:solidFill>
                  <a:srgbClr val="000000"/>
                </a:solidFill>
                <a:cs typeface="Times New Roman" pitchFamily="18" charset="0"/>
              </a:rPr>
              <a:t>Định</a:t>
            </a:r>
            <a:r>
              <a:rPr lang="en-US" altLang="en-US" sz="20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itchFamily="18" charset="0"/>
              </a:rPr>
              <a:t>dạng</a:t>
            </a:r>
            <a:r>
              <a:rPr lang="en-US" altLang="en-US" sz="20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itchFamily="18" charset="0"/>
              </a:rPr>
              <a:t>phông</a:t>
            </a:r>
            <a:r>
              <a:rPr lang="en-US" altLang="en-US" sz="20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itchFamily="18" charset="0"/>
              </a:rPr>
              <a:t>chữ</a:t>
            </a:r>
            <a:r>
              <a:rPr lang="en-US" altLang="en-US" sz="2000" dirty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altLang="en-US" sz="2000" dirty="0" err="1">
                <a:solidFill>
                  <a:srgbClr val="000000"/>
                </a:solidFill>
                <a:cs typeface="Times New Roman" pitchFamily="18" charset="0"/>
              </a:rPr>
              <a:t>cỡ</a:t>
            </a:r>
            <a:r>
              <a:rPr lang="en-US" altLang="en-US" sz="20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itchFamily="18" charset="0"/>
              </a:rPr>
              <a:t>chữ</a:t>
            </a:r>
            <a:r>
              <a:rPr lang="en-US" altLang="en-US" sz="2000" dirty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altLang="en-US" sz="2000" dirty="0" err="1">
                <a:solidFill>
                  <a:srgbClr val="000000"/>
                </a:solidFill>
                <a:cs typeface="Times New Roman" pitchFamily="18" charset="0"/>
              </a:rPr>
              <a:t>kiểu</a:t>
            </a:r>
            <a:r>
              <a:rPr lang="en-US" altLang="en-US" sz="20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itchFamily="18" charset="0"/>
              </a:rPr>
              <a:t>chữ</a:t>
            </a:r>
            <a:r>
              <a:rPr lang="en-US" altLang="en-US" sz="20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itchFamily="18" charset="0"/>
              </a:rPr>
              <a:t>và</a:t>
            </a:r>
            <a:r>
              <a:rPr lang="en-US" altLang="en-US" sz="20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itchFamily="18" charset="0"/>
              </a:rPr>
              <a:t>màu</a:t>
            </a:r>
            <a:r>
              <a:rPr lang="en-US" altLang="en-US" sz="20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itchFamily="18" charset="0"/>
              </a:rPr>
              <a:t>chữ</a:t>
            </a:r>
            <a:r>
              <a:rPr lang="en-US" altLang="en-US" sz="2000" dirty="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78859" name="AutoShape 23"/>
          <p:cNvSpPr>
            <a:spLocks noChangeArrowheads="1"/>
          </p:cNvSpPr>
          <p:nvPr/>
        </p:nvSpPr>
        <p:spPr bwMode="gray">
          <a:xfrm>
            <a:off x="743744" y="3215481"/>
            <a:ext cx="4054475" cy="574938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lIns="100109" tIns="50054" rIns="100109" bIns="50054" anchor="ctr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000000"/>
                </a:solidFill>
                <a:cs typeface="Times New Roman" pitchFamily="18" charset="0"/>
              </a:rPr>
              <a:t>2. </a:t>
            </a:r>
            <a:r>
              <a:rPr lang="en-US" altLang="en-US" sz="2000" dirty="0" err="1">
                <a:solidFill>
                  <a:srgbClr val="000000"/>
                </a:solidFill>
                <a:cs typeface="Times New Roman" pitchFamily="18" charset="0"/>
              </a:rPr>
              <a:t>Căn</a:t>
            </a:r>
            <a:r>
              <a:rPr lang="en-US" altLang="en-US" sz="20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itchFamily="18" charset="0"/>
              </a:rPr>
              <a:t>lề</a:t>
            </a:r>
            <a:r>
              <a:rPr lang="en-US" altLang="en-US" sz="20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itchFamily="18" charset="0"/>
              </a:rPr>
              <a:t>trong</a:t>
            </a:r>
            <a:r>
              <a:rPr lang="en-US" altLang="en-US" sz="2000" dirty="0">
                <a:solidFill>
                  <a:srgbClr val="000000"/>
                </a:solidFill>
                <a:cs typeface="Times New Roman" pitchFamily="18" charset="0"/>
              </a:rPr>
              <a:t> ô </a:t>
            </a:r>
            <a:r>
              <a:rPr lang="en-US" altLang="en-US" sz="2000" dirty="0" err="1">
                <a:solidFill>
                  <a:srgbClr val="000000"/>
                </a:solidFill>
                <a:cs typeface="Times New Roman" pitchFamily="18" charset="0"/>
              </a:rPr>
              <a:t>tính</a:t>
            </a:r>
            <a:r>
              <a:rPr lang="en-US" altLang="en-US" sz="2000" dirty="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49" name="Oval 48"/>
          <p:cNvSpPr/>
          <p:nvPr/>
        </p:nvSpPr>
        <p:spPr>
          <a:xfrm>
            <a:off x="286544" y="3215481"/>
            <a:ext cx="442381" cy="531751"/>
          </a:xfrm>
          <a:prstGeom prst="ellipse">
            <a:avLst/>
          </a:prstGeom>
          <a:solidFill>
            <a:srgbClr val="FF0000">
              <a:alpha val="68000"/>
            </a:srgbClr>
          </a:solidFill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slope"/>
            <a:extrusionClr>
              <a:srgbClr val="00B0F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109" tIns="50054" rIns="100109" bIns="50054" anchor="ctr"/>
          <a:lstStyle/>
          <a:p>
            <a:pPr algn="ctr">
              <a:defRPr/>
            </a:pPr>
            <a:endParaRPr lang="en-US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258167" y="2090004"/>
            <a:ext cx="442381" cy="531751"/>
          </a:xfrm>
          <a:prstGeom prst="ellipse">
            <a:avLst/>
          </a:prstGeom>
          <a:solidFill>
            <a:srgbClr val="FF0000">
              <a:alpha val="68000"/>
            </a:srgbClr>
          </a:solidFill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slope"/>
            <a:extrusionClr>
              <a:srgbClr val="00B0F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109" tIns="50054" rIns="100109" bIns="50054" anchor="ctr"/>
          <a:lstStyle/>
          <a:p>
            <a:pPr algn="ctr">
              <a:defRPr/>
            </a:pPr>
            <a:endParaRPr lang="en-US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286544" y="4358481"/>
            <a:ext cx="442381" cy="531751"/>
          </a:xfrm>
          <a:prstGeom prst="ellipse">
            <a:avLst/>
          </a:prstGeom>
          <a:solidFill>
            <a:srgbClr val="FF0000">
              <a:alpha val="68000"/>
            </a:srgbClr>
          </a:solidFill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slope"/>
            <a:extrusionClr>
              <a:srgbClr val="00B0F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109" tIns="50054" rIns="100109" bIns="50054" anchor="ctr"/>
          <a:lstStyle/>
          <a:p>
            <a:pPr algn="ctr">
              <a:defRPr/>
            </a:pPr>
            <a:endParaRPr lang="en-US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86544" y="5653881"/>
            <a:ext cx="442381" cy="531751"/>
          </a:xfrm>
          <a:prstGeom prst="ellipse">
            <a:avLst/>
          </a:prstGeom>
          <a:solidFill>
            <a:srgbClr val="FF0000">
              <a:alpha val="68000"/>
            </a:srgbClr>
          </a:solidFill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slope"/>
            <a:extrusionClr>
              <a:srgbClr val="00B0F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109" tIns="50054" rIns="100109" bIns="50054" anchor="ctr"/>
          <a:lstStyle/>
          <a:p>
            <a:pPr algn="ctr">
              <a:defRPr/>
            </a:pPr>
            <a:endParaRPr lang="en-US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2323504" y="239769"/>
            <a:ext cx="7716639" cy="593528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50000">
                <a:schemeClr val="bg1"/>
              </a:gs>
              <a:gs pos="100000">
                <a:srgbClr val="0066FF"/>
              </a:gs>
            </a:gsLst>
            <a:lin ang="5400000" scaled="1"/>
          </a:gradFill>
          <a:ln w="57150">
            <a:noFill/>
            <a:miter lim="800000"/>
            <a:headEnd/>
            <a:tailEnd/>
          </a:ln>
          <a:effectLst/>
        </p:spPr>
        <p:txBody>
          <a:bodyPr wrap="square" lIns="100109" tIns="50054" rIns="100109" bIns="50054">
            <a:spAutoFit/>
          </a:bodyPr>
          <a:lstStyle/>
          <a:p>
            <a:pPr algn="ctr" eaLnBrk="0" hangingPunct="0"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BÀI 6: ĐỊNH DẠNG TRANG TÍNH (t1)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Footer Placeholder 11"/>
          <p:cNvSpPr txBox="1">
            <a:spLocks/>
          </p:cNvSpPr>
          <p:nvPr/>
        </p:nvSpPr>
        <p:spPr>
          <a:xfrm>
            <a:off x="5772944" y="6873276"/>
            <a:ext cx="4231035" cy="319687"/>
          </a:xfrm>
          <a:prstGeom prst="rect">
            <a:avLst/>
          </a:prstGeom>
        </p:spPr>
        <p:txBody>
          <a:bodyPr lIns="100109" tIns="50054" rIns="100109" bIns="50054"/>
          <a:lstStyle/>
          <a:p>
            <a:pPr defTabSz="1001085">
              <a:defRPr/>
            </a:pP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11/11/2018 5:59:23 PM - </a:t>
            </a:r>
            <a:r>
              <a:rPr lang="en-US" sz="15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 THCS </a:t>
            </a:r>
            <a:r>
              <a:rPr lang="en-US" sz="1500" b="1" dirty="0" err="1" smtClean="0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 An</a:t>
            </a:r>
            <a:endParaRPr lang="en-US" sz="1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78352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678087" y="159844"/>
            <a:ext cx="8362057" cy="77819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0109" tIns="50054" rIns="100109" bIns="5005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 smtClean="0">
                <a:latin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chemeClr val="tx1"/>
                </a:solidFill>
                <a:latin typeface="Times New Roman" pitchFamily="18" charset="0"/>
              </a:rPr>
              <a:t>Tiết</a:t>
            </a:r>
            <a:r>
              <a:rPr lang="en-US" sz="2800" b="1" i="1" u="sng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i="1" u="sng" dirty="0" smtClean="0">
                <a:solidFill>
                  <a:schemeClr val="tx1"/>
                </a:solidFill>
                <a:latin typeface="Times New Roman" pitchFamily="18" charset="0"/>
              </a:rPr>
              <a:t>23 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</a:rPr>
              <a:t>-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</a:rPr>
              <a:t> BÀI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</a:rPr>
              <a:t>6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ĐỊNH DẠNG TRANG TÍNH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127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8127" y="2077968"/>
            <a:ext cx="5077288" cy="437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Date Placeholder 3"/>
          <p:cNvSpPr txBox="1">
            <a:spLocks/>
          </p:cNvSpPr>
          <p:nvPr/>
        </p:nvSpPr>
        <p:spPr bwMode="auto">
          <a:xfrm>
            <a:off x="242032" y="6810007"/>
            <a:ext cx="3549799" cy="382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109" tIns="50054" rIns="100109" bIns="50054"/>
          <a:lstStyle/>
          <a:p>
            <a:endParaRPr lang="en-US" dirty="0"/>
          </a:p>
        </p:txBody>
      </p:sp>
      <p:pic>
        <p:nvPicPr>
          <p:cNvPr id="11" name="Picture 3" descr="vanpho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808762" y="1438594"/>
            <a:ext cx="3872508" cy="4764228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921" y="2286637"/>
            <a:ext cx="2517130" cy="226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68" y="1871503"/>
            <a:ext cx="1343278" cy="4122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AutoShape 4"/>
          <p:cNvSpPr>
            <a:spLocks noChangeArrowheads="1"/>
          </p:cNvSpPr>
          <p:nvPr/>
        </p:nvSpPr>
        <p:spPr bwMode="gray">
          <a:xfrm>
            <a:off x="1936255" y="3356718"/>
            <a:ext cx="7567315" cy="748055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lIns="100109" tIns="50054" rIns="100109" bIns="50054" anchor="ctr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Các</a:t>
            </a: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thao</a:t>
            </a: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tác</a:t>
            </a: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định</a:t>
            </a: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dạng</a:t>
            </a: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cơ</a:t>
            </a: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bản</a:t>
            </a:r>
            <a:endParaRPr lang="en-US" altLang="en-US" sz="28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40" name="AutoShape 5"/>
          <p:cNvSpPr>
            <a:spLocks noChangeArrowheads="1"/>
          </p:cNvSpPr>
          <p:nvPr/>
        </p:nvSpPr>
        <p:spPr bwMode="gray">
          <a:xfrm>
            <a:off x="1597623" y="2077970"/>
            <a:ext cx="8290121" cy="748055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lIns="100109" tIns="50054" rIns="100109" bIns="50054" anchor="ctr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Các</a:t>
            </a: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thuộc</a:t>
            </a: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tính</a:t>
            </a: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định</a:t>
            </a: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dạng</a:t>
            </a: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cơ</a:t>
            </a: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bản</a:t>
            </a: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trên</a:t>
            </a: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trang</a:t>
            </a: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tính</a:t>
            </a:r>
            <a:endParaRPr lang="en-US" altLang="en-US" sz="28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1" name="Rectangle 20"/>
          <p:cNvSpPr txBox="1">
            <a:spLocks noChangeArrowheads="1"/>
          </p:cNvSpPr>
          <p:nvPr/>
        </p:nvSpPr>
        <p:spPr bwMode="auto">
          <a:xfrm>
            <a:off x="286544" y="2714019"/>
            <a:ext cx="1083626" cy="148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109" tIns="50054" rIns="100109" bIns="5005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en-US" sz="20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NỘI DUNG CẦN TÌM HIỂU</a:t>
            </a:r>
          </a:p>
        </p:txBody>
      </p:sp>
      <p:sp>
        <p:nvSpPr>
          <p:cNvPr id="22" name="Oval 21"/>
          <p:cNvSpPr/>
          <p:nvPr/>
        </p:nvSpPr>
        <p:spPr>
          <a:xfrm>
            <a:off x="1161752" y="2237811"/>
            <a:ext cx="442381" cy="531751"/>
          </a:xfrm>
          <a:prstGeom prst="ellipse">
            <a:avLst/>
          </a:prstGeom>
          <a:solidFill>
            <a:srgbClr val="FF0000">
              <a:alpha val="68000"/>
            </a:srgbClr>
          </a:solidFill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slope"/>
            <a:extrusionClr>
              <a:srgbClr val="00B0F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109" tIns="50054" rIns="100109" bIns="50054" anchor="ctr"/>
          <a:lstStyle/>
          <a:p>
            <a:pPr algn="just">
              <a:defRPr/>
            </a:pPr>
            <a:endParaRPr lang="en-US" sz="3500" dirty="0"/>
          </a:p>
        </p:txBody>
      </p:sp>
      <p:sp>
        <p:nvSpPr>
          <p:cNvPr id="10" name="AutoShape 21"/>
          <p:cNvSpPr>
            <a:spLocks noChangeArrowheads="1"/>
          </p:cNvSpPr>
          <p:nvPr/>
        </p:nvSpPr>
        <p:spPr bwMode="gray">
          <a:xfrm>
            <a:off x="1678087" y="4555544"/>
            <a:ext cx="8390434" cy="1353964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lIns="100109" tIns="50054" rIns="100109" bIns="50054" anchor="ctr">
            <a:spAutoFit/>
          </a:bodyPr>
          <a:lstStyle/>
          <a:p>
            <a:pPr algn="just" eaLnBrk="1" hangingPunct="1">
              <a:spcBef>
                <a:spcPct val="20000"/>
              </a:spcBef>
            </a:pP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316383" y="4661166"/>
            <a:ext cx="442381" cy="531751"/>
          </a:xfrm>
          <a:prstGeom prst="ellipse">
            <a:avLst/>
          </a:prstGeom>
          <a:solidFill>
            <a:srgbClr val="FF0000">
              <a:alpha val="68000"/>
            </a:srgbClr>
          </a:solidFill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slope"/>
            <a:extrusionClr>
              <a:srgbClr val="00B0F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109" tIns="50054" rIns="100109" bIns="50054" anchor="ctr"/>
          <a:lstStyle/>
          <a:p>
            <a:pPr algn="just">
              <a:defRPr/>
            </a:pPr>
            <a:endParaRPr lang="en-US" sz="3500" dirty="0"/>
          </a:p>
        </p:txBody>
      </p:sp>
      <p:sp>
        <p:nvSpPr>
          <p:cNvPr id="9" name="Oval 8"/>
          <p:cNvSpPr/>
          <p:nvPr/>
        </p:nvSpPr>
        <p:spPr>
          <a:xfrm>
            <a:off x="1484461" y="3436638"/>
            <a:ext cx="442381" cy="531751"/>
          </a:xfrm>
          <a:prstGeom prst="ellipse">
            <a:avLst/>
          </a:prstGeom>
          <a:solidFill>
            <a:srgbClr val="FF0000">
              <a:alpha val="68000"/>
            </a:srgbClr>
          </a:solidFill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slope"/>
            <a:extrusionClr>
              <a:srgbClr val="00B0F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109" tIns="50054" rIns="100109" bIns="50054" anchor="ctr"/>
          <a:lstStyle/>
          <a:p>
            <a:pPr algn="just">
              <a:defRPr/>
            </a:pPr>
            <a:endParaRPr lang="en-US" sz="3500" dirty="0"/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323504" y="239769"/>
            <a:ext cx="7488039" cy="593528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50000">
                <a:schemeClr val="bg1"/>
              </a:gs>
              <a:gs pos="100000">
                <a:srgbClr val="0066FF"/>
              </a:gs>
            </a:gsLst>
            <a:lin ang="5400000" scaled="1"/>
          </a:gradFill>
          <a:ln w="57150">
            <a:noFill/>
            <a:miter lim="800000"/>
            <a:headEnd/>
            <a:tailEnd/>
          </a:ln>
          <a:effectLst/>
        </p:spPr>
        <p:txBody>
          <a:bodyPr wrap="square" lIns="100109" tIns="50054" rIns="100109" bIns="50054">
            <a:spAutoFit/>
          </a:bodyPr>
          <a:lstStyle/>
          <a:p>
            <a:pPr algn="ctr" eaLnBrk="0" hangingPunct="0"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BÀI 6: ĐỊNH DẠNG TRANG TÍNH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54870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h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09" y="1358671"/>
            <a:ext cx="9745812" cy="583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AutoShape 4"/>
          <p:cNvSpPr>
            <a:spLocks noChangeArrowheads="1"/>
          </p:cNvSpPr>
          <p:nvPr/>
        </p:nvSpPr>
        <p:spPr bwMode="auto">
          <a:xfrm>
            <a:off x="4711555" y="5085029"/>
            <a:ext cx="2015587" cy="1578413"/>
          </a:xfrm>
          <a:prstGeom prst="wedgeRectCallout">
            <a:avLst>
              <a:gd name="adj1" fmla="val -170488"/>
              <a:gd name="adj2" fmla="val -7286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0109" tIns="50054" rIns="100109" bIns="50054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endParaRPr lang="en-US" altLang="en-US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49" name="AutoShape 5"/>
          <p:cNvSpPr>
            <a:spLocks noChangeArrowheads="1"/>
          </p:cNvSpPr>
          <p:nvPr/>
        </p:nvSpPr>
        <p:spPr bwMode="auto">
          <a:xfrm>
            <a:off x="4969721" y="2717346"/>
            <a:ext cx="2113745" cy="2070856"/>
          </a:xfrm>
          <a:prstGeom prst="wedgeRectCallout">
            <a:avLst>
              <a:gd name="adj1" fmla="val -116904"/>
              <a:gd name="adj2" fmla="val -15502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0109" tIns="50054" rIns="100109" bIns="50054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endParaRPr lang="en-US" altLang="en-US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7228683" y="1678359"/>
            <a:ext cx="2582862" cy="3822704"/>
          </a:xfrm>
          <a:prstGeom prst="wedgeRoundRectCallout">
            <a:avLst>
              <a:gd name="adj1" fmla="val -46425"/>
              <a:gd name="adj2" fmla="val 7420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0109" tIns="50054" rIns="100109" bIns="50054" rtlCol="0" anchor="ctr">
            <a:spAutoFit/>
          </a:bodyPr>
          <a:lstStyle/>
          <a:p>
            <a:pPr algn="just" eaLnBrk="1" hangingPunct="1">
              <a:defRPr/>
            </a:pPr>
            <a:r>
              <a:rPr lang="en-US" alt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liệu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tính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2323504" y="239769"/>
            <a:ext cx="7564239" cy="593528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50000">
                <a:schemeClr val="bg1"/>
              </a:gs>
              <a:gs pos="100000">
                <a:srgbClr val="0066FF"/>
              </a:gs>
            </a:gsLst>
            <a:lin ang="5400000" scaled="1"/>
          </a:gradFill>
          <a:ln w="57150">
            <a:noFill/>
            <a:miter lim="800000"/>
            <a:headEnd/>
            <a:tailEnd/>
          </a:ln>
          <a:effectLst/>
        </p:spPr>
        <p:txBody>
          <a:bodyPr wrap="square" lIns="100109" tIns="50054" rIns="100109" bIns="50054">
            <a:spAutoFit/>
          </a:bodyPr>
          <a:lstStyle/>
          <a:p>
            <a:pPr algn="ctr" eaLnBrk="0" hangingPunct="0"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BÀI 6: ĐỊNH DẠNG TRANG TÍNH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 animBg="1"/>
      <p:bldP spid="573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81106"/>
            <a:ext cx="5808763" cy="3211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87" y="1033989"/>
            <a:ext cx="5873303" cy="2882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Oval 4"/>
          <p:cNvSpPr>
            <a:spLocks noChangeArrowheads="1"/>
          </p:cNvSpPr>
          <p:nvPr/>
        </p:nvSpPr>
        <p:spPr bwMode="auto">
          <a:xfrm>
            <a:off x="5937847" y="1118906"/>
            <a:ext cx="1218226" cy="100773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0109" tIns="50054" rIns="100109" bIns="50054" anchor="ctr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1.58a</a:t>
            </a:r>
            <a:endParaRPr lang="en-US" alt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5" name="Oval 5"/>
          <p:cNvSpPr>
            <a:spLocks noChangeArrowheads="1"/>
          </p:cNvSpPr>
          <p:nvPr/>
        </p:nvSpPr>
        <p:spPr bwMode="auto">
          <a:xfrm>
            <a:off x="5849144" y="5653881"/>
            <a:ext cx="1271239" cy="100773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0109" tIns="50054" rIns="100109" bIns="50054" anchor="ctr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1.58b</a:t>
            </a:r>
            <a:endParaRPr lang="en-US" alt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6992144" y="1691481"/>
            <a:ext cx="3098006" cy="4182724"/>
          </a:xfrm>
          <a:prstGeom prst="wedgeRoundRectCallout">
            <a:avLst>
              <a:gd name="adj1" fmla="val -50752"/>
              <a:gd name="adj2" fmla="val 78306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0109" tIns="50054" rIns="100109" bIns="50054" anchor="ctr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3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3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3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altLang="en-US" sz="3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3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en-US" sz="3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3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en-US" sz="3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3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altLang="en-US" sz="3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3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altLang="en-US" sz="3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3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3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en-US" sz="3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en-US" sz="3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3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altLang="en-US" sz="3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3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3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3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altLang="en-US" sz="3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382544" y="2301081"/>
            <a:ext cx="3498106" cy="3117296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0109" tIns="50054" rIns="100109" bIns="50054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2323504" y="239769"/>
            <a:ext cx="7335639" cy="593528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50000">
                <a:schemeClr val="bg1"/>
              </a:gs>
              <a:gs pos="100000">
                <a:srgbClr val="0066FF"/>
              </a:gs>
            </a:gsLst>
            <a:lin ang="5400000" scaled="1"/>
          </a:gradFill>
          <a:ln w="57150">
            <a:noFill/>
            <a:miter lim="800000"/>
            <a:headEnd/>
            <a:tailEnd/>
          </a:ln>
          <a:effectLst/>
        </p:spPr>
        <p:txBody>
          <a:bodyPr wrap="square" lIns="100109" tIns="50054" rIns="100109" bIns="50054">
            <a:spAutoFit/>
          </a:bodyPr>
          <a:lstStyle/>
          <a:p>
            <a:pPr algn="ctr" eaLnBrk="0" hangingPunct="0"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BÀI 6: ĐỊNH DẠNG TRANG TÍNH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7341E-7 L 0 -0.2998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49 -0.02197 L -0.32813 -0.032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nimBg="1"/>
      <p:bldP spid="30725" grpId="1" animBg="1"/>
      <p:bldP spid="12" grpId="0" animBg="1"/>
      <p:bldP spid="12" grpId="1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84" y="1758281"/>
            <a:ext cx="10197604" cy="539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226294" y="4395699"/>
            <a:ext cx="2581672" cy="2717342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0109" tIns="50054" rIns="100109" bIns="50054"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500" dirty="0"/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129084" y="1598440"/>
            <a:ext cx="2904381" cy="2291159"/>
          </a:xfrm>
          <a:prstGeom prst="wedgeRoundRectCallout">
            <a:avLst>
              <a:gd name="adj1" fmla="val 27311"/>
              <a:gd name="adj2" fmla="val 101626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00109" tIns="50054" rIns="100109" bIns="50054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ô (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ô) </a:t>
            </a:r>
            <a:r>
              <a:rPr lang="en-US" alt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dung.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258167" y="167481"/>
            <a:ext cx="10068521" cy="1393747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0109" tIns="50054" rIns="100109" bIns="50054">
            <a:spAutoFit/>
          </a:bodyPr>
          <a:lstStyle>
            <a:lvl1pPr marL="342900" indent="-3429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buFontTx/>
              <a:buChar char="-"/>
            </a:pP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1" eaLnBrk="1" hangingPunct="1">
              <a:buFontTx/>
              <a:buChar char="-"/>
            </a:pP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93625" y="0"/>
            <a:ext cx="408765" cy="501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109" tIns="50054" rIns="100109" bIns="5005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>
                <a:solidFill>
                  <a:srgbClr val="FF3300"/>
                </a:solidFill>
                <a:sym typeface="Wingdings" pitchFamily="2" charset="2"/>
              </a:rPr>
              <a:t>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72111" y="1038983"/>
            <a:ext cx="408765" cy="501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109" tIns="50054" rIns="100109" bIns="5005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>
                <a:solidFill>
                  <a:srgbClr val="FF3300"/>
                </a:solidFill>
                <a:sym typeface="Wingdings" pitchFamily="2" charset="2"/>
              </a:rPr>
              <a:t>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3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 bwMode="auto">
          <a:xfrm>
            <a:off x="258169" y="2077968"/>
            <a:ext cx="1484460" cy="2531158"/>
          </a:xfrm>
          <a:prstGeom prst="flowChartTerminator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00109" tIns="50054" rIns="100109" bIns="50054">
            <a:spAutoFit/>
          </a:bodyPr>
          <a:lstStyle/>
          <a:p>
            <a:pPr algn="ctr">
              <a:spcBef>
                <a:spcPct val="20000"/>
              </a:spcBef>
              <a:buClr>
                <a:srgbClr val="3366CC"/>
              </a:buClr>
              <a:defRPr/>
            </a:pP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</a:p>
          <a:p>
            <a:pPr algn="ctr">
              <a:spcBef>
                <a:spcPct val="20000"/>
              </a:spcBef>
              <a:buClr>
                <a:srgbClr val="3366CC"/>
              </a:buClr>
              <a:defRPr/>
            </a:pP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 </a:t>
            </a:r>
          </a:p>
          <a:p>
            <a:pPr algn="ctr">
              <a:spcBef>
                <a:spcPct val="20000"/>
              </a:spcBef>
              <a:buClr>
                <a:srgbClr val="3366CC"/>
              </a:buClr>
              <a:defRPr/>
            </a:pP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</a:p>
          <a:p>
            <a:pPr algn="ctr">
              <a:spcBef>
                <a:spcPct val="20000"/>
              </a:spcBef>
              <a:buClr>
                <a:srgbClr val="3366CC"/>
              </a:buClr>
              <a:defRPr/>
            </a:pP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ine Callout 1 6"/>
          <p:cNvSpPr/>
          <p:nvPr/>
        </p:nvSpPr>
        <p:spPr bwMode="auto">
          <a:xfrm>
            <a:off x="2452588" y="2077968"/>
            <a:ext cx="7435156" cy="470417"/>
          </a:xfrm>
          <a:prstGeom prst="borderCallout1">
            <a:avLst>
              <a:gd name="adj1" fmla="val 46253"/>
              <a:gd name="adj2" fmla="val -179"/>
              <a:gd name="adj3" fmla="val 257474"/>
              <a:gd name="adj4" fmla="val -915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0109" tIns="50054" rIns="100109" bIns="50054">
            <a:spAutoFit/>
          </a:bodyPr>
          <a:lstStyle/>
          <a:p>
            <a:pPr eaLnBrk="1" hangingPunct="1"/>
            <a:r>
              <a:rPr lang="en-US" alt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phông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cỡ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endParaRPr lang="en-US" alt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ine Callout 1 8"/>
          <p:cNvSpPr/>
          <p:nvPr/>
        </p:nvSpPr>
        <p:spPr bwMode="auto">
          <a:xfrm>
            <a:off x="2452590" y="2946185"/>
            <a:ext cx="7422306" cy="470417"/>
          </a:xfrm>
          <a:prstGeom prst="borderCallout1">
            <a:avLst>
              <a:gd name="adj1" fmla="val 38528"/>
              <a:gd name="adj2" fmla="val -35"/>
              <a:gd name="adj3" fmla="val 70433"/>
              <a:gd name="adj4" fmla="val -9434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0109" tIns="50054" rIns="100109" bIns="50054">
            <a:spAutoFit/>
          </a:bodyPr>
          <a:lstStyle/>
          <a:p>
            <a:pPr eaLnBrk="1" hangingPunct="1"/>
            <a:r>
              <a:rPr lang="en-US" alt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alt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ine Callout 1 9"/>
          <p:cNvSpPr/>
          <p:nvPr/>
        </p:nvSpPr>
        <p:spPr bwMode="auto">
          <a:xfrm>
            <a:off x="2452588" y="3756326"/>
            <a:ext cx="7422307" cy="470417"/>
          </a:xfrm>
          <a:prstGeom prst="borderCallout1">
            <a:avLst>
              <a:gd name="adj1" fmla="val 30206"/>
              <a:gd name="adj2" fmla="val -35"/>
              <a:gd name="adj3" fmla="val -101585"/>
              <a:gd name="adj4" fmla="val -9798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0109" tIns="50054" rIns="100109" bIns="50054">
            <a:spAutoFit/>
          </a:bodyPr>
          <a:lstStyle/>
          <a:p>
            <a:pPr eaLnBrk="1" hangingPunct="1"/>
            <a:r>
              <a:rPr lang="en-US" alt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alt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ine Callout 1 5"/>
          <p:cNvSpPr/>
          <p:nvPr/>
        </p:nvSpPr>
        <p:spPr bwMode="auto">
          <a:xfrm>
            <a:off x="2452588" y="4475622"/>
            <a:ext cx="7422307" cy="470417"/>
          </a:xfrm>
          <a:prstGeom prst="borderCallout1">
            <a:avLst>
              <a:gd name="adj1" fmla="val 15756"/>
              <a:gd name="adj2" fmla="val -16"/>
              <a:gd name="adj3" fmla="val -252413"/>
              <a:gd name="adj4" fmla="val -9346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0109" tIns="50054" rIns="100109" bIns="50054">
            <a:spAutoFit/>
          </a:bodyPr>
          <a:lstStyle/>
          <a:p>
            <a:pPr eaLnBrk="1" hangingPunct="1"/>
            <a:r>
              <a:rPr lang="en-US" alt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alt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2323505" y="239769"/>
            <a:ext cx="6905973" cy="470417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50000">
                <a:schemeClr val="bg1"/>
              </a:gs>
              <a:gs pos="100000">
                <a:srgbClr val="0066FF"/>
              </a:gs>
            </a:gsLst>
            <a:lin ang="5400000" scaled="1"/>
          </a:gradFill>
          <a:ln w="57150">
            <a:noFill/>
            <a:miter lim="800000"/>
            <a:headEnd/>
            <a:tailEnd/>
          </a:ln>
          <a:effectLst/>
        </p:spPr>
        <p:txBody>
          <a:bodyPr wrap="square" lIns="100109" tIns="50054" rIns="100109" bIns="50054">
            <a:spAutoFit/>
          </a:bodyPr>
          <a:lstStyle/>
          <a:p>
            <a:pPr algn="ctr" eaLnBrk="0" hangingPunct="0"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BÀI 6: ĐỊNH DẠNG TRANG TÍNH (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tiết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1)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95582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  <p:bldP spid="7" grpId="1" build="allAtOnce" animBg="1"/>
      <p:bldP spid="9" grpId="0" animBg="1"/>
      <p:bldP spid="9" grpId="1" animBg="1"/>
      <p:bldP spid="10" grpId="0" animBg="1"/>
      <p:bldP spid="10" grpId="1" animBg="1"/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27_MAU">
  <a:themeElements>
    <a:clrScheme name="27_MA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7_MAU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7_MA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9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1_Custom Design">
  <a:themeElements>
    <a:clrScheme name="5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5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2_Custom Design">
  <a:themeElements>
    <a:clrScheme name="6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6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sample">
  <a:themeElements>
    <a:clrScheme name="sample 3">
      <a:dk1>
        <a:srgbClr val="1A1A70"/>
      </a:dk1>
      <a:lt1>
        <a:srgbClr val="FFFFFF"/>
      </a:lt1>
      <a:dk2>
        <a:srgbClr val="243D8C"/>
      </a:dk2>
      <a:lt2>
        <a:srgbClr val="DDDDDD"/>
      </a:lt2>
      <a:accent1>
        <a:srgbClr val="3E78C6"/>
      </a:accent1>
      <a:accent2>
        <a:srgbClr val="84A1E8"/>
      </a:accent2>
      <a:accent3>
        <a:srgbClr val="FFFFFF"/>
      </a:accent3>
      <a:accent4>
        <a:srgbClr val="14145F"/>
      </a:accent4>
      <a:accent5>
        <a:srgbClr val="AFBEDF"/>
      </a:accent5>
      <a:accent6>
        <a:srgbClr val="7791D2"/>
      </a:accent6>
      <a:hlink>
        <a:srgbClr val="90B54D"/>
      </a:hlink>
      <a:folHlink>
        <a:srgbClr val="F3C43F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mple 1">
        <a:dk1>
          <a:srgbClr val="1D4940"/>
        </a:dk1>
        <a:lt1>
          <a:srgbClr val="FFFFFF"/>
        </a:lt1>
        <a:dk2>
          <a:srgbClr val="3F716F"/>
        </a:dk2>
        <a:lt2>
          <a:srgbClr val="DDDDDD"/>
        </a:lt2>
        <a:accent1>
          <a:srgbClr val="669E86"/>
        </a:accent1>
        <a:accent2>
          <a:srgbClr val="A2CAB4"/>
        </a:accent2>
        <a:accent3>
          <a:srgbClr val="FFFFFF"/>
        </a:accent3>
        <a:accent4>
          <a:srgbClr val="173D35"/>
        </a:accent4>
        <a:accent5>
          <a:srgbClr val="B8CCC3"/>
        </a:accent5>
        <a:accent6>
          <a:srgbClr val="92B7A3"/>
        </a:accent6>
        <a:hlink>
          <a:srgbClr val="8CA35F"/>
        </a:hlink>
        <a:folHlink>
          <a:srgbClr val="C1B0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2D4473"/>
        </a:dk1>
        <a:lt1>
          <a:srgbClr val="FFFFFF"/>
        </a:lt1>
        <a:dk2>
          <a:srgbClr val="2B6185"/>
        </a:dk2>
        <a:lt2>
          <a:srgbClr val="D3D9DD"/>
        </a:lt2>
        <a:accent1>
          <a:srgbClr val="638AA1"/>
        </a:accent1>
        <a:accent2>
          <a:srgbClr val="8CA8B5"/>
        </a:accent2>
        <a:accent3>
          <a:srgbClr val="FFFFFF"/>
        </a:accent3>
        <a:accent4>
          <a:srgbClr val="253961"/>
        </a:accent4>
        <a:accent5>
          <a:srgbClr val="B7C4CD"/>
        </a:accent5>
        <a:accent6>
          <a:srgbClr val="7E98A4"/>
        </a:accent6>
        <a:hlink>
          <a:srgbClr val="6FA2E7"/>
        </a:hlink>
        <a:folHlink>
          <a:srgbClr val="99C2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A1A70"/>
        </a:dk1>
        <a:lt1>
          <a:srgbClr val="FFFFFF"/>
        </a:lt1>
        <a:dk2>
          <a:srgbClr val="243D8C"/>
        </a:dk2>
        <a:lt2>
          <a:srgbClr val="DDDDDD"/>
        </a:lt2>
        <a:accent1>
          <a:srgbClr val="3E78C6"/>
        </a:accent1>
        <a:accent2>
          <a:srgbClr val="84A1E8"/>
        </a:accent2>
        <a:accent3>
          <a:srgbClr val="FFFFFF"/>
        </a:accent3>
        <a:accent4>
          <a:srgbClr val="14145F"/>
        </a:accent4>
        <a:accent5>
          <a:srgbClr val="AFBEDF"/>
        </a:accent5>
        <a:accent6>
          <a:srgbClr val="7791D2"/>
        </a:accent6>
        <a:hlink>
          <a:srgbClr val="90B54D"/>
        </a:hlink>
        <a:folHlink>
          <a:srgbClr val="F3C4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1814</TotalTime>
  <Words>1924</Words>
  <Application>Microsoft Office PowerPoint</Application>
  <PresentationFormat>Custom</PresentationFormat>
  <Paragraphs>239</Paragraphs>
  <Slides>33</Slides>
  <Notes>5</Notes>
  <HiddenSlides>0</HiddenSlides>
  <MMClips>1</MMClips>
  <ScaleCrop>false</ScaleCrop>
  <HeadingPairs>
    <vt:vector size="6" baseType="variant">
      <vt:variant>
        <vt:lpstr>Theme</vt:lpstr>
      </vt:variant>
      <vt:variant>
        <vt:i4>10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27_MAU</vt:lpstr>
      <vt:lpstr>6_Default Design</vt:lpstr>
      <vt:lpstr>7_Default Design</vt:lpstr>
      <vt:lpstr>8_Default Design</vt:lpstr>
      <vt:lpstr>9_Default Design</vt:lpstr>
      <vt:lpstr>11_Custom Design</vt:lpstr>
      <vt:lpstr>12_Custom Design</vt:lpstr>
      <vt:lpstr>13_Custom Design</vt:lpstr>
      <vt:lpstr>sample</vt:lpstr>
      <vt:lpstr>Fireworks</vt:lpstr>
      <vt:lpstr>Image</vt:lpstr>
      <vt:lpstr>Bitmap Image</vt:lpstr>
      <vt:lpstr>PowerPoint Presentation</vt:lpstr>
      <vt:lpstr>PowerPoint Presentation</vt:lpstr>
      <vt:lpstr>Quan sát hình ảnh sau: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Nhat Truong</dc:creator>
  <cp:lastModifiedBy>SKY</cp:lastModifiedBy>
  <cp:revision>166</cp:revision>
  <dcterms:created xsi:type="dcterms:W3CDTF">2018-11-04T03:41:36Z</dcterms:created>
  <dcterms:modified xsi:type="dcterms:W3CDTF">2020-01-10T03:30:35Z</dcterms:modified>
</cp:coreProperties>
</file>