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22" r:id="rId2"/>
    <p:sldId id="324" r:id="rId3"/>
    <p:sldId id="328" r:id="rId4"/>
    <p:sldId id="326" r:id="rId5"/>
    <p:sldId id="335" r:id="rId6"/>
    <p:sldId id="329" r:id="rId7"/>
    <p:sldId id="336" r:id="rId8"/>
    <p:sldId id="337" r:id="rId9"/>
    <p:sldId id="338" r:id="rId10"/>
    <p:sldId id="341" r:id="rId11"/>
    <p:sldId id="339" r:id="rId12"/>
    <p:sldId id="340" r:id="rId13"/>
    <p:sldId id="342" r:id="rId14"/>
    <p:sldId id="343" r:id="rId15"/>
    <p:sldId id="344" r:id="rId16"/>
    <p:sldId id="349" r:id="rId17"/>
    <p:sldId id="354" r:id="rId18"/>
    <p:sldId id="347" r:id="rId19"/>
    <p:sldId id="346" r:id="rId20"/>
    <p:sldId id="345" r:id="rId21"/>
    <p:sldId id="355" r:id="rId22"/>
    <p:sldId id="325" r:id="rId23"/>
    <p:sldId id="357" r:id="rId24"/>
    <p:sldId id="358" r:id="rId25"/>
    <p:sldId id="359" r:id="rId26"/>
    <p:sldId id="361" r:id="rId27"/>
    <p:sldId id="360" r:id="rId28"/>
    <p:sldId id="363" r:id="rId29"/>
    <p:sldId id="365" r:id="rId30"/>
    <p:sldId id="373" r:id="rId31"/>
    <p:sldId id="374" r:id="rId32"/>
    <p:sldId id="369" r:id="rId33"/>
    <p:sldId id="375" r:id="rId34"/>
    <p:sldId id="348" r:id="rId35"/>
    <p:sldId id="370" r:id="rId36"/>
    <p:sldId id="371" r:id="rId37"/>
    <p:sldId id="372" r:id="rId38"/>
    <p:sldId id="256" r:id="rId39"/>
    <p:sldId id="257" r:id="rId40"/>
    <p:sldId id="258" r:id="rId41"/>
    <p:sldId id="261" r:id="rId42"/>
    <p:sldId id="262" r:id="rId43"/>
    <p:sldId id="263" r:id="rId44"/>
    <p:sldId id="264" r:id="rId45"/>
    <p:sldId id="266" r:id="rId46"/>
    <p:sldId id="265" r:id="rId47"/>
    <p:sldId id="268" r:id="rId48"/>
    <p:sldId id="267" r:id="rId49"/>
    <p:sldId id="356" r:id="rId50"/>
    <p:sldId id="351" r:id="rId51"/>
    <p:sldId id="366" r:id="rId52"/>
    <p:sldId id="367" r:id="rId53"/>
  </p:sldIdLst>
  <p:sldSz cx="9144000" cy="5486400"/>
  <p:notesSz cx="9144000" cy="6858000"/>
  <p:defaultTextStyle>
    <a:defPPr>
      <a:defRPr lang="vi-VN"/>
    </a:defPPr>
    <a:lvl1pPr marL="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6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76" y="66"/>
      </p:cViewPr>
      <p:guideLst>
        <p:guide orient="horz" pos="17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A26D-3E1B-4022-BA4F-C3382687FE5E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C893-84E9-4A1E-9B79-6159DD79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4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6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891"/>
            <a:ext cx="77724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4" indent="0" algn="ctr">
              <a:buNone/>
              <a:defRPr sz="1800"/>
            </a:lvl3pPr>
            <a:lvl4pPr marL="1371591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6" indent="0" algn="ctr">
              <a:buNone/>
              <a:defRPr sz="1600"/>
            </a:lvl6pPr>
            <a:lvl7pPr marL="2743183" indent="0" algn="ctr">
              <a:buNone/>
              <a:defRPr sz="1600"/>
            </a:lvl7pPr>
            <a:lvl8pPr marL="3200380" indent="0" algn="ctr">
              <a:buNone/>
              <a:defRPr sz="1600"/>
            </a:lvl8pPr>
            <a:lvl9pPr marL="36575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1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4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92102"/>
            <a:ext cx="1971676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92102"/>
            <a:ext cx="5800726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10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44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367794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671574"/>
            <a:ext cx="7886700" cy="1200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7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29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92104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44932"/>
            <a:ext cx="3868340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344932"/>
            <a:ext cx="3887391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004060"/>
            <a:ext cx="3887391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8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4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2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760"/>
            <a:ext cx="2949179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789944"/>
            <a:ext cx="4629151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645920"/>
            <a:ext cx="2949179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9" indent="0">
              <a:buNone/>
              <a:defRPr sz="1000"/>
            </a:lvl5pPr>
            <a:lvl6pPr marL="2285986" indent="0">
              <a:buNone/>
              <a:defRPr sz="1000"/>
            </a:lvl6pPr>
            <a:lvl7pPr marL="2743183" indent="0">
              <a:buNone/>
              <a:defRPr sz="1000"/>
            </a:lvl7pPr>
            <a:lvl8pPr marL="3200380" indent="0">
              <a:buNone/>
              <a:defRPr sz="1000"/>
            </a:lvl8pPr>
            <a:lvl9pPr marL="36575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9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760"/>
            <a:ext cx="2949179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5" y="789944"/>
            <a:ext cx="4629151" cy="38989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9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645920"/>
            <a:ext cx="2949179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9" indent="0">
              <a:buNone/>
              <a:defRPr sz="1000"/>
            </a:lvl5pPr>
            <a:lvl6pPr marL="2285986" indent="0">
              <a:buNone/>
              <a:defRPr sz="1000"/>
            </a:lvl6pPr>
            <a:lvl7pPr marL="2743183" indent="0">
              <a:buNone/>
              <a:defRPr sz="1000"/>
            </a:lvl7pPr>
            <a:lvl8pPr marL="3200380" indent="0">
              <a:buNone/>
              <a:defRPr sz="1000"/>
            </a:lvl8pPr>
            <a:lvl9pPr marL="36575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36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92104"/>
            <a:ext cx="7886700" cy="106045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60500"/>
            <a:ext cx="7886700" cy="348107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5085084"/>
            <a:ext cx="2057400" cy="292100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C5B2-79E6-4FE0-925D-649E23228A97}" type="datetimeFigureOut">
              <a:rPr lang="vi-VN" smtClean="0"/>
              <a:pPr/>
              <a:t>17/01/2021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5085084"/>
            <a:ext cx="3086100" cy="292100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5085084"/>
            <a:ext cx="2057400" cy="292100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5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0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2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9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.vn/imgres?imgurl=http://www.nxbkimdong.com.vn/images/Biasach2007/Demen/Untitled-10.jpg&amp;imgrefurl=http://www.blogsach.com/product_info.php?manufacturers_id=86&amp;products_id=671&amp;osCsid=befc9a4edfe31439ceee6d40f6f0c5f4&amp;usg=__nLDGtdM3tewLx8qoiaEghAJ00TI=&amp;h=830&amp;w=600&amp;sz=788&amp;hl=vi&amp;start=22&amp;tbnid=mmdsfcKmzN_5YM:&amp;tbnh=144&amp;tbnw=104&amp;prev=/images?q=H%C3%ACnh+%E1%BA%A3nh+trong+truy%E1%BB%87n+tranh+D%E1%BA%BF+m%C3%A8n+phi%C3%AAu+l%C6%B0u+k%C3%AD&amp;gbv=2&amp;ndsp=21&amp;hl=vi&amp;sa=N&amp;start=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46.png"/><Relationship Id="rId15" Type="http://schemas.openxmlformats.org/officeDocument/2006/relationships/slide" Target="slide39.xml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63.png"/><Relationship Id="rId26" Type="http://schemas.openxmlformats.org/officeDocument/2006/relationships/slide" Target="slide43.xml"/><Relationship Id="rId39" Type="http://schemas.openxmlformats.org/officeDocument/2006/relationships/image" Target="../media/image74.jpeg"/><Relationship Id="rId21" Type="http://schemas.microsoft.com/office/2007/relationships/hdphoto" Target="../media/hdphoto12.wdp"/><Relationship Id="rId34" Type="http://schemas.openxmlformats.org/officeDocument/2006/relationships/slide" Target="slide47.xml"/><Relationship Id="rId7" Type="http://schemas.microsoft.com/office/2007/relationships/hdphoto" Target="../media/hdphoto6.wdp"/><Relationship Id="rId12" Type="http://schemas.openxmlformats.org/officeDocument/2006/relationships/image" Target="../media/image60.png"/><Relationship Id="rId17" Type="http://schemas.microsoft.com/office/2007/relationships/hdphoto" Target="../media/hdphoto11.wdp"/><Relationship Id="rId25" Type="http://schemas.openxmlformats.org/officeDocument/2006/relationships/image" Target="../media/image67.png"/><Relationship Id="rId33" Type="http://schemas.openxmlformats.org/officeDocument/2006/relationships/image" Target="../media/image71.png"/><Relationship Id="rId38" Type="http://schemas.openxmlformats.org/officeDocument/2006/relationships/slide" Target="slide2.xml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microsoft.com/office/2007/relationships/hdphoto" Target="../media/hdphoto8.wdp"/><Relationship Id="rId24" Type="http://schemas.openxmlformats.org/officeDocument/2006/relationships/slide" Target="slide42.xml"/><Relationship Id="rId32" Type="http://schemas.openxmlformats.org/officeDocument/2006/relationships/slide" Target="slide46.xml"/><Relationship Id="rId37" Type="http://schemas.openxmlformats.org/officeDocument/2006/relationships/image" Target="../media/image73.png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openxmlformats.org/officeDocument/2006/relationships/image" Target="../media/image66.png"/><Relationship Id="rId28" Type="http://schemas.openxmlformats.org/officeDocument/2006/relationships/slide" Target="slide44.xml"/><Relationship Id="rId36" Type="http://schemas.openxmlformats.org/officeDocument/2006/relationships/slide" Target="slide48.xml"/><Relationship Id="rId10" Type="http://schemas.openxmlformats.org/officeDocument/2006/relationships/image" Target="../media/image59.png"/><Relationship Id="rId19" Type="http://schemas.openxmlformats.org/officeDocument/2006/relationships/image" Target="../media/image64.png"/><Relationship Id="rId31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microsoft.com/office/2007/relationships/hdphoto" Target="../media/hdphoto7.wdp"/><Relationship Id="rId14" Type="http://schemas.openxmlformats.org/officeDocument/2006/relationships/image" Target="../media/image61.png"/><Relationship Id="rId22" Type="http://schemas.openxmlformats.org/officeDocument/2006/relationships/slide" Target="slide41.xml"/><Relationship Id="rId27" Type="http://schemas.openxmlformats.org/officeDocument/2006/relationships/image" Target="../media/image68.png"/><Relationship Id="rId30" Type="http://schemas.openxmlformats.org/officeDocument/2006/relationships/slide" Target="slide45.xml"/><Relationship Id="rId35" Type="http://schemas.openxmlformats.org/officeDocument/2006/relationships/image" Target="../media/image72.png"/><Relationship Id="rId8" Type="http://schemas.openxmlformats.org/officeDocument/2006/relationships/image" Target="../media/image58.png"/><Relationship Id="rId3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3.jpe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2.jpe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889416"/>
            <a:ext cx="2130727" cy="16336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0879" y="1096794"/>
            <a:ext cx="8426369" cy="92333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đường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đời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đầu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tiên</a:t>
            </a:r>
            <a:endParaRPr lang="zh-CN" altLang="en-US" sz="5400" b="1" i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4493" y="3068265"/>
            <a:ext cx="1874165" cy="523220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zh-CN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altLang="zh-CN" sz="2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Tô</a:t>
            </a:r>
            <a:r>
              <a:rPr lang="en-US" altLang="zh-CN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Hoài</a:t>
            </a:r>
            <a:r>
              <a:rPr lang="en-US" altLang="zh-CN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- </a:t>
            </a:r>
            <a:endParaRPr lang="zh-CN" alt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11977" y="2171734"/>
            <a:ext cx="7733289" cy="55399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3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(</a:t>
            </a:r>
            <a:r>
              <a:rPr lang="en-US" altLang="zh-CN" sz="3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Trích</a:t>
            </a:r>
            <a:r>
              <a:rPr lang="en-US" altLang="zh-CN" sz="3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Dế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Mèn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phiêu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lưu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kí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)</a:t>
            </a:r>
            <a:endParaRPr lang="zh-CN" altLang="en-US" sz="3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6" y="501759"/>
            <a:ext cx="675617" cy="7206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1837632" y="517658"/>
            <a:ext cx="2990264" cy="594132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3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0376" y="4421875"/>
            <a:ext cx="4186451" cy="644174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34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1" y="1572223"/>
            <a:ext cx="2115956" cy="272916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17088" y="839130"/>
            <a:ext cx="4957118" cy="23255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0226" tIns="35113" rIns="70226" bIns="35113" rtlCol="0" anchor="ctr"/>
          <a:lstStyle/>
          <a:p>
            <a:pPr algn="ctr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10" name="图片 3">
            <a:extLst>
              <a:ext uri="{FF2B5EF4-FFF2-40B4-BE49-F238E27FC236}">
                <a16:creationId xmlns=""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4" y="523025"/>
            <a:ext cx="675617" cy="720658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=""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1688770" y="538924"/>
            <a:ext cx="2990264" cy="594132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3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705351" y="1800336"/>
            <a:ext cx="4100569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0800" y="584574"/>
            <a:ext cx="3319040" cy="432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866898" y="2933205"/>
            <a:ext cx="3883232" cy="20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20" rIns="91439" bIns="45720"/>
          <a:lstStyle/>
          <a:p>
            <a:pPr marL="342898" indent="-342898" algn="just"/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+ In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lần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đầu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năm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1941.</a:t>
            </a:r>
          </a:p>
          <a:p>
            <a:pPr marL="342898" indent="-342898" algn="just"/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Gồm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10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chương</a:t>
            </a:r>
            <a:endParaRPr lang="en-US" altLang="zh-CN" sz="22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898" indent="-342898" algn="just"/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tác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phẩm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đặc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sắc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nổi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tiếng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loài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dành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thiếu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nhi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marL="342898" indent="-342898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2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898" indent="-342898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/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/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/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200" dirty="0">
              <a:solidFill>
                <a:srgbClr val="0070C0"/>
              </a:solidFill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2630618" y="5177629"/>
            <a:ext cx="5658359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20" rIns="91439" bIns="45720"/>
          <a:lstStyle/>
          <a:p>
            <a:pPr marL="342898" indent="-342898">
              <a:spcBef>
                <a:spcPct val="20000"/>
              </a:spcBef>
            </a:pP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*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Truyện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được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viết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lối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đồng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thoại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en-US" altLang="zh-CN" sz="2400" i="1" dirty="0">
              <a:solidFill>
                <a:srgbClr val="80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29609" y="489804"/>
            <a:ext cx="8433391" cy="1009388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b="1" i="1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altLang="zh-CN" b="1" i="1" dirty="0">
                <a:solidFill>
                  <a:srgbClr val="FF3300"/>
                </a:solidFill>
                <a:latin typeface="Times New Roman" pitchFamily="18" charset="0"/>
              </a:rPr>
              <a:t> I :</a:t>
            </a:r>
            <a:r>
              <a:rPr lang="en-US" altLang="zh-CN" i="1" dirty="0"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Kể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lai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lịch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và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bài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học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đường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đời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đầu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tiên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của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Dế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5" descr="RECO0163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 t="9573" r="5791"/>
          <a:stretch>
            <a:fillRect/>
          </a:stretch>
        </p:blipFill>
        <p:spPr bwMode="auto">
          <a:xfrm>
            <a:off x="473148" y="2105247"/>
            <a:ext cx="2248787" cy="24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 Men phieu luu 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0684" y="2084690"/>
            <a:ext cx="2457894" cy="24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ai hoc duong doi dau tien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4454" y="2098157"/>
            <a:ext cx="2831571" cy="24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29609" y="351574"/>
            <a:ext cx="8433391" cy="2093914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b="1" i="1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altLang="zh-CN" b="1" i="1" dirty="0">
                <a:solidFill>
                  <a:srgbClr val="FF3300"/>
                </a:solidFill>
                <a:latin typeface="Times New Roman" pitchFamily="18" charset="0"/>
              </a:rPr>
              <a:t> II, III:</a:t>
            </a:r>
            <a:r>
              <a:rPr lang="en-US" altLang="zh-CN" i="1" dirty="0"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altLang="zh-CN" dirty="0"/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Kể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chuyện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Dế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bọn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trẻ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con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bắt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chọi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nhau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với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các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con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dế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khác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trốn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thoát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Trên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đường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gặp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Nhà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Trò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sa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vào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lưới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của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bọn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Nhện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độc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ác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đánh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tan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bọn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nhện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cứu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Nhà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Trò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yếu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ớt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6" descr="Untitled-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0823" y="2234254"/>
            <a:ext cx="5079131" cy="27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29609" y="489804"/>
            <a:ext cx="8433391" cy="1721768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Bảy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còn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</a:p>
          <a:p>
            <a:pPr algn="ctr">
              <a:buNone/>
            </a:pPr>
            <a:r>
              <a:rPr lang="en-US" altLang="zh-CN" dirty="0"/>
              <a:t>   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Kể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cuộc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phiêu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lưu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của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cùng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Trũi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-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người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anh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em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kết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nghĩa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–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không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ít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nguy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hiểm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vất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vả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nhưng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đầy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ý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nghĩa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6" name="Picture 5" descr="De M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6522"/>
          <a:stretch>
            <a:fillRect/>
          </a:stretch>
        </p:blipFill>
        <p:spPr bwMode="auto">
          <a:xfrm>
            <a:off x="1265275" y="2354935"/>
            <a:ext cx="2987748" cy="253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1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t="30305"/>
          <a:stretch>
            <a:fillRect/>
          </a:stretch>
        </p:blipFill>
        <p:spPr bwMode="auto">
          <a:xfrm>
            <a:off x="5120880" y="2335620"/>
            <a:ext cx="2851767" cy="250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70672" y="496074"/>
            <a:ext cx="2576565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926" y="2617381"/>
            <a:ext cx="2557130" cy="2557130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21343768" flipH="1">
            <a:off x="2073208" y="982548"/>
            <a:ext cx="5633180" cy="227011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263435" y="244552"/>
            <a:ext cx="8678557" cy="4965402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60039" y="389744"/>
            <a:ext cx="7935375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hang,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63579" y="1148186"/>
            <a:ext cx="8041700" cy="393532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lủi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77757" y="1619549"/>
            <a:ext cx="8041700" cy="4218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khịa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91935" y="2133443"/>
            <a:ext cx="7807785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84847" y="2902573"/>
            <a:ext cx="8041700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3202" y="3629128"/>
            <a:ext cx="8041700" cy="475035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g/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27379" y="4114797"/>
            <a:ext cx="8041700" cy="404037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1879" y="4593262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066286" y="4596807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39431" y="4589718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94819" y="4575541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67960" y="4579086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645408" y="4571997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754739" y="4564909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658679" y="4731488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810539" y="4756297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980121" y="4745664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131981" y="4749207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76753" y="4745665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386081" y="4738575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978256" y="4566682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2162016" y="4570226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3352862" y="4570227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4511811" y="4538327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5684943" y="4563139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6758826" y="4541874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7875243" y="4552506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17" name="Picture 1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926" y="2617381"/>
            <a:ext cx="2557130" cy="2557130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21343768" flipH="1">
            <a:off x="4337790" y="531542"/>
            <a:ext cx="3979762" cy="19220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75839" y="732744"/>
            <a:ext cx="7162692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>
                <a:latin typeface="Times New Roman" pitchFamily="18" charset="0"/>
              </a:rPr>
              <a:t>Ngôi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thứ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nhất</a:t>
            </a:r>
            <a:r>
              <a:rPr lang="en-US" altLang="zh-CN" sz="2400" dirty="0">
                <a:latin typeface="Times New Roman" pitchFamily="18" charset="0"/>
              </a:rPr>
              <a:t> ( </a:t>
            </a:r>
            <a:r>
              <a:rPr lang="en-US" altLang="zh-CN" sz="2400" dirty="0" err="1">
                <a:latin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kể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chuyện</a:t>
            </a:r>
            <a:r>
              <a:rPr lang="en-US" altLang="zh-CN" sz="2400" dirty="0">
                <a:latin typeface="Times New Roman" pitchFamily="18" charset="0"/>
              </a:rPr>
              <a:t>)</a:t>
            </a:r>
            <a:endParaRPr lang="en-US" altLang="zh-CN" sz="2000" dirty="0">
              <a:latin typeface="Times New Roman" pitchFamily="18" charset="0"/>
            </a:endParaRPr>
          </a:p>
          <a:p>
            <a:pPr algn="just"/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21343768" flipH="1">
            <a:off x="5250218" y="514547"/>
            <a:ext cx="3092222" cy="182945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939323" y="2202900"/>
            <a:ext cx="1423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20" rIns="91439" bIns="45720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</a:rPr>
              <a:t>- </a:t>
            </a:r>
            <a:r>
              <a:rPr lang="en-US" altLang="zh-CN" sz="2400" b="1" dirty="0" err="1">
                <a:latin typeface="Times New Roman" pitchFamily="18" charset="0"/>
              </a:rPr>
              <a:t>Bố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cục</a:t>
            </a:r>
            <a:r>
              <a:rPr lang="en-US" altLang="zh-CN" sz="2400" b="1" dirty="0">
                <a:latin typeface="Times New Roman" pitchFamily="18" charset="0"/>
              </a:rPr>
              <a:t> :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287062" y="2201628"/>
            <a:ext cx="13716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lIns="91439" tIns="45720" rIns="91439" bIns="4572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</a:rPr>
              <a:t>2 </a:t>
            </a:r>
            <a:r>
              <a:rPr lang="en-US" altLang="zh-CN" sz="2400" dirty="0" err="1">
                <a:latin typeface="Times New Roman" pitchFamily="18" charset="0"/>
              </a:rPr>
              <a:t>đoạn</a:t>
            </a:r>
            <a:r>
              <a:rPr lang="en-US" altLang="zh-CN" dirty="0"/>
              <a:t> </a:t>
            </a:r>
          </a:p>
          <a:p>
            <a:pPr algn="ctr"/>
            <a:endParaRPr lang="en-US" altLang="zh-CN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1409598" y="2926724"/>
            <a:ext cx="58100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</a:rPr>
              <a:t>+ </a:t>
            </a:r>
            <a:r>
              <a:rPr lang="en-US" altLang="zh-CN" sz="2400" dirty="0" err="1">
                <a:latin typeface="Times New Roman" pitchFamily="18" charset="0"/>
              </a:rPr>
              <a:t>Đoạn</a:t>
            </a:r>
            <a:r>
              <a:rPr lang="en-US" altLang="zh-CN" sz="2400" dirty="0">
                <a:latin typeface="Times New Roman" pitchFamily="18" charset="0"/>
              </a:rPr>
              <a:t> 1: </a:t>
            </a:r>
            <a:r>
              <a:rPr lang="en-US" altLang="zh-CN" sz="2400" dirty="0" err="1">
                <a:latin typeface="Times New Roman" pitchFamily="18" charset="0"/>
              </a:rPr>
              <a:t>Bức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chân</a:t>
            </a:r>
            <a:r>
              <a:rPr lang="en-US" altLang="zh-CN" sz="2400" dirty="0">
                <a:latin typeface="Times New Roman" pitchFamily="18" charset="0"/>
              </a:rPr>
              <a:t> dung </a:t>
            </a:r>
            <a:r>
              <a:rPr lang="en-US" altLang="zh-CN" sz="2400" dirty="0" err="1">
                <a:latin typeface="Times New Roman" pitchFamily="18" charset="0"/>
              </a:rPr>
              <a:t>tự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hoạ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</a:rPr>
              <a:t>  </a:t>
            </a:r>
            <a:r>
              <a:rPr lang="en-US" altLang="zh-CN" sz="2400" dirty="0" err="1">
                <a:latin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Mèn</a:t>
            </a:r>
            <a:endParaRPr lang="en-US" altLang="zh-CN" sz="2400" dirty="0">
              <a:latin typeface="Times New Roman" pitchFamily="18" charset="0"/>
            </a:endParaRPr>
          </a:p>
          <a:p>
            <a:pPr algn="ctr"/>
            <a:endParaRPr lang="en-US" altLang="zh-CN" sz="2400" dirty="0"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100863" y="3726767"/>
            <a:ext cx="57912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lIns="91439" tIns="45720" rIns="91439" bIns="4572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</a:rPr>
              <a:t>+ </a:t>
            </a:r>
            <a:r>
              <a:rPr lang="en-US" altLang="zh-CN" sz="2400" dirty="0" err="1">
                <a:latin typeface="Times New Roman" pitchFamily="18" charset="0"/>
              </a:rPr>
              <a:t>Đoạn</a:t>
            </a:r>
            <a:r>
              <a:rPr lang="en-US" altLang="zh-CN" sz="2400" dirty="0">
                <a:latin typeface="Times New Roman" pitchFamily="18" charset="0"/>
              </a:rPr>
              <a:t> 2: </a:t>
            </a:r>
            <a:r>
              <a:rPr lang="en-US" altLang="zh-CN" sz="2400" dirty="0" err="1">
                <a:latin typeface="Times New Roman" pitchFamily="18" charset="0"/>
              </a:rPr>
              <a:t>Câu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chuyện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đường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>
                <a:latin typeface="Times New Roman" pitchFamily="18" charset="0"/>
              </a:rPr>
              <a:t>đời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đầu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tiên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</a:rPr>
              <a:t>.</a:t>
            </a:r>
          </a:p>
          <a:p>
            <a:r>
              <a:rPr lang="en-US" altLang="zh-CN" sz="2400" dirty="0">
                <a:latin typeface="Times New Roman" pitchFamily="18" charset="0"/>
              </a:rPr>
              <a:t>                  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78113" y="1458351"/>
            <a:ext cx="7162692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PTBĐ: </a:t>
            </a:r>
            <a:r>
              <a:rPr lang="en-US" altLang="zh-CN" sz="2400" dirty="0" err="1">
                <a:latin typeface="Times New Roman" pitchFamily="18" charset="0"/>
              </a:rPr>
              <a:t>Tự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sự</a:t>
            </a:r>
            <a:endParaRPr lang="en-US" altLang="zh-CN" sz="2000" dirty="0">
              <a:latin typeface="Times New Roman" pitchFamily="18" charset="0"/>
            </a:endParaRPr>
          </a:p>
          <a:p>
            <a:pPr algn="just"/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8" grpId="0" animBg="1"/>
      <p:bldP spid="8" grpId="1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073888" y="1363643"/>
            <a:ext cx="7360745" cy="1015663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hiểu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</a:t>
            </a:r>
            <a:endParaRPr lang="zh-CN" altLang="en-US" sz="6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2236987"/>
            <a:ext cx="1428688" cy="208233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62640" y="573335"/>
            <a:ext cx="6795090" cy="58477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hoạ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Dế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Mèn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2735" y="2337981"/>
          <a:ext cx="6096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204137" y="1416851"/>
            <a:ext cx="6795090" cy="52322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</a:rPr>
              <a:t>PHIẾU BÀI TẬP</a:t>
            </a:r>
          </a:p>
        </p:txBody>
      </p:sp>
      <p:pic>
        <p:nvPicPr>
          <p:cNvPr id="8" name="Picture 7" descr="kisspng-royalty-free-cricket-cartoon-grasshopper-cartoon-5b41d64a2ca9b4.89785776153104135418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753" y="3578520"/>
            <a:ext cx="2105247" cy="190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073888" y="1778330"/>
            <a:ext cx="7360745" cy="1015663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Tìm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hiểu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chung</a:t>
            </a:r>
            <a:endParaRPr lang="zh-CN" altLang="en-US" sz="6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1841235"/>
            <a:ext cx="1700213" cy="2478088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7070" y="530445"/>
          <a:ext cx="8002772" cy="4413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6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6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02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340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4791" y="1106940"/>
            <a:ext cx="4157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2886" y="1535782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mẫm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431" y="1953992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9973" y="2393467"/>
            <a:ext cx="3324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154" y="3164638"/>
            <a:ext cx="3281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to,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bướng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8329" y="3907781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1871" y="4331949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cong.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1111" y="1066938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5290" y="1463888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phành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phạch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0101" y="1924633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ngoàm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ngoạp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14278" y="2385376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9088" y="2814219"/>
            <a:ext cx="3154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dún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dẩy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khoeo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), rung…(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4532" y="3615205"/>
            <a:ext cx="3154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khịa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67442" y="4001523"/>
            <a:ext cx="3154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21" y="4451633"/>
            <a:ext cx="3154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0475" y="668669"/>
          <a:ext cx="7481776" cy="575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0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0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5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13320" y="1945758"/>
            <a:ext cx="3476847" cy="60605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2636874" y="1233377"/>
            <a:ext cx="2014870" cy="712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 rot="10800000" flipV="1">
            <a:off x="4651745" y="1244008"/>
            <a:ext cx="1961707" cy="7017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160339" y="3232292"/>
            <a:ext cx="1282992" cy="163742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9" idx="2"/>
            <a:endCxn id="16" idx="0"/>
          </p:cNvCxnSpPr>
          <p:nvPr/>
        </p:nvCxnSpPr>
        <p:spPr>
          <a:xfrm rot="16200000" flipH="1">
            <a:off x="4886550" y="2317007"/>
            <a:ext cx="680478" cy="11500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801288" y="3218111"/>
            <a:ext cx="1683498" cy="167995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2" name="Straight Arrow Connector 21"/>
          <p:cNvCxnSpPr>
            <a:stCxn id="9" idx="2"/>
            <a:endCxn id="21" idx="0"/>
          </p:cNvCxnSpPr>
          <p:nvPr/>
        </p:nvCxnSpPr>
        <p:spPr>
          <a:xfrm rot="16200000" flipH="1">
            <a:off x="5814242" y="1389315"/>
            <a:ext cx="666297" cy="2991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27321" y="3200390"/>
            <a:ext cx="4157330" cy="167995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altLang="zh-CN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9" idx="2"/>
            <a:endCxn id="29" idx="0"/>
          </p:cNvCxnSpPr>
          <p:nvPr/>
        </p:nvCxnSpPr>
        <p:spPr>
          <a:xfrm rot="5400000">
            <a:off x="3354577" y="1903223"/>
            <a:ext cx="648576" cy="19457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1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kisspng-cricket-royalty-free-clip-art-5afd7186592541.41349788152655911036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651" y="2751094"/>
            <a:ext cx="1541722" cy="2224944"/>
          </a:xfrm>
          <a:prstGeom prst="rect">
            <a:avLst/>
          </a:prstGeom>
        </p:spPr>
      </p:pic>
      <p:sp>
        <p:nvSpPr>
          <p:cNvPr id="12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1063256" y="1046248"/>
            <a:ext cx="6953693" cy="2523490"/>
          </a:xfrm>
        </p:spPr>
        <p:txBody>
          <a:bodyPr/>
          <a:lstStyle/>
          <a:p>
            <a:pPr marL="0" indent="0" algn="just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altLang="zh-CN" dirty="0" err="1">
                <a:latin typeface="Times New Roman" pitchFamily="18" charset="0"/>
              </a:rPr>
              <a:t>Bằng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thủ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pháp</a:t>
            </a:r>
            <a:r>
              <a:rPr lang="en-US" altLang="zh-CN" dirty="0">
                <a:latin typeface="Times New Roman" pitchFamily="18" charset="0"/>
              </a:rPr>
              <a:t>  </a:t>
            </a:r>
            <a:r>
              <a:rPr lang="en-US" altLang="zh-CN" dirty="0" err="1">
                <a:latin typeface="Times New Roman" pitchFamily="18" charset="0"/>
              </a:rPr>
              <a:t>nhân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hoá</a:t>
            </a:r>
            <a:r>
              <a:rPr lang="en-US" altLang="zh-CN" dirty="0">
                <a:latin typeface="Times New Roman" pitchFamily="18" charset="0"/>
              </a:rPr>
              <a:t>  so </a:t>
            </a:r>
            <a:r>
              <a:rPr lang="en-US" altLang="zh-CN" dirty="0" err="1">
                <a:latin typeface="Times New Roman" pitchFamily="18" charset="0"/>
              </a:rPr>
              <a:t>sánh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sinh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động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từ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ngữ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đặc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sắc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gợi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tả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bức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chân</a:t>
            </a:r>
            <a:r>
              <a:rPr lang="en-US" altLang="zh-CN" dirty="0">
                <a:latin typeface="Times New Roman" pitchFamily="18" charset="0"/>
              </a:rPr>
              <a:t> dung </a:t>
            </a:r>
            <a:r>
              <a:rPr lang="en-US" altLang="zh-CN" dirty="0" err="1">
                <a:latin typeface="Times New Roman" pitchFamily="18" charset="0"/>
              </a:rPr>
              <a:t>tự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hoạ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của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Dế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Mèn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hiện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lên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thật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sống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động</a:t>
            </a:r>
            <a:r>
              <a:rPr lang="en-US" altLang="zh-CN" dirty="0">
                <a:latin typeface="Times New Roman" pitchFamily="18" charset="0"/>
              </a:rPr>
              <a:t>. </a:t>
            </a:r>
            <a:r>
              <a:rPr lang="en-US" altLang="zh-CN" dirty="0" err="1">
                <a:latin typeface="Times New Roman" pitchFamily="18" charset="0"/>
              </a:rPr>
              <a:t>Đó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là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một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chàng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dế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thanh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niên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cường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tráng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mạnh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mẽ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đầy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sức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sống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nhưng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kiêu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căng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xốc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nổi</a:t>
            </a:r>
            <a:r>
              <a:rPr lang="en-US" altLang="zh-CN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3"/>
          <p:cNvGrpSpPr>
            <a:grpSpLocks/>
          </p:cNvGrpSpPr>
          <p:nvPr/>
        </p:nvGrpSpPr>
        <p:grpSpPr bwMode="auto">
          <a:xfrm>
            <a:off x="691482" y="699419"/>
            <a:ext cx="2615244" cy="1916189"/>
            <a:chOff x="281" y="378"/>
            <a:chExt cx="568" cy="522"/>
          </a:xfrm>
        </p:grpSpPr>
        <p:pic>
          <p:nvPicPr>
            <p:cNvPr id="14" name="Picture 112" descr="png-07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378"/>
              <a:ext cx="568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13"/>
            <p:cNvSpPr>
              <a:spLocks noChangeArrowheads="1"/>
            </p:cNvSpPr>
            <p:nvPr/>
          </p:nvSpPr>
          <p:spPr bwMode="gray">
            <a:xfrm>
              <a:off x="489" y="506"/>
              <a:ext cx="17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latinLnBrk="1">
                <a:lnSpc>
                  <a:spcPct val="90000"/>
                </a:lnSpc>
              </a:pPr>
              <a:r>
                <a:rPr kumimoji="1" lang="en-US" altLang="zh-CN" sz="2800" b="1" i="1" dirty="0" err="1">
                  <a:latin typeface="Times New Roman" pitchFamily="18" charset="0"/>
                  <a:ea typeface="楷体_GB2312" panose="02010609030101010101" pitchFamily="49" charset="-122"/>
                  <a:cs typeface="Times New Roman" pitchFamily="18" charset="0"/>
                </a:rPr>
                <a:t>Nét</a:t>
              </a:r>
              <a:r>
                <a:rPr kumimoji="1" lang="en-US" altLang="zh-CN" sz="2800" b="1" i="1" dirty="0">
                  <a:latin typeface="Times New Roman" pitchFamily="18" charset="0"/>
                  <a:ea typeface="楷体_GB2312" panose="02010609030101010101" pitchFamily="49" charset="-122"/>
                  <a:cs typeface="Times New Roman" pitchFamily="18" charset="0"/>
                </a:rPr>
                <a:t> </a:t>
              </a:r>
            </a:p>
            <a:p>
              <a:pPr latinLnBrk="1">
                <a:lnSpc>
                  <a:spcPct val="90000"/>
                </a:lnSpc>
              </a:pPr>
              <a:r>
                <a:rPr kumimoji="1" lang="en-US" altLang="zh-CN" sz="2800" b="1" i="1" dirty="0" err="1">
                  <a:latin typeface="Times New Roman" pitchFamily="18" charset="0"/>
                  <a:ea typeface="楷体_GB2312" panose="02010609030101010101" pitchFamily="49" charset="-122"/>
                  <a:cs typeface="Times New Roman" pitchFamily="18" charset="0"/>
                </a:rPr>
                <a:t>đẹp</a:t>
              </a:r>
              <a:endParaRPr kumimoji="1" lang="zh-CN" altLang="en-US" sz="2800" b="1" i="1" dirty="0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endParaRPr>
            </a:p>
          </p:txBody>
        </p:sp>
      </p:grpSp>
      <p:pic>
        <p:nvPicPr>
          <p:cNvPr id="16" name="Picture 115" descr="png-07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4" y="2902689"/>
            <a:ext cx="2785727" cy="2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6"/>
          <p:cNvSpPr>
            <a:spLocks noChangeArrowheads="1"/>
          </p:cNvSpPr>
          <p:nvPr/>
        </p:nvSpPr>
        <p:spPr bwMode="gray">
          <a:xfrm>
            <a:off x="1452367" y="3250528"/>
            <a:ext cx="1035644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latinLnBrk="1">
              <a:lnSpc>
                <a:spcPct val="90000"/>
              </a:lnSpc>
            </a:pPr>
            <a:r>
              <a:rPr kumimoji="1" lang="en-US" altLang="zh-CN" sz="2800" b="1" i="1" dirty="0" err="1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Nét</a:t>
            </a:r>
            <a:r>
              <a:rPr kumimoji="1" lang="en-US" altLang="zh-CN" sz="2800" b="1" i="1" dirty="0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 </a:t>
            </a:r>
          </a:p>
          <a:p>
            <a:pPr algn="ctr" latinLnBrk="1">
              <a:lnSpc>
                <a:spcPct val="90000"/>
              </a:lnSpc>
            </a:pPr>
            <a:r>
              <a:rPr kumimoji="1" lang="en-US" altLang="zh-CN" sz="2800" b="1" i="1" dirty="0" err="1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chưa</a:t>
            </a:r>
            <a:r>
              <a:rPr kumimoji="1" lang="en-US" altLang="zh-CN" sz="2800" b="1" i="1" dirty="0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800" b="1" i="1" dirty="0" err="1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đẹp</a:t>
            </a:r>
            <a:endParaRPr kumimoji="1" lang="zh-CN" altLang="en-US" sz="2800" b="1" i="1" dirty="0">
              <a:latin typeface="Times New Roman" pitchFamily="18" charset="0"/>
              <a:ea typeface="楷体_GB2312" panose="02010609030101010101" pitchFamily="49" charset="-122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53023" y="1329070"/>
            <a:ext cx="489098" cy="4465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88467" y="3682410"/>
            <a:ext cx="489098" cy="4465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5154412" y="1051913"/>
            <a:ext cx="3216920" cy="830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Cường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tráng,mạnh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mẽ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yêu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đời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tự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tin</a:t>
            </a:r>
            <a:endParaRPr lang="en-US" altLang="zh-CN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9318" y="3270366"/>
            <a:ext cx="288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itchFamily="18" charset="0"/>
              </a:rPr>
              <a:t>Kiêu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căng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dirty="0" err="1">
                <a:latin typeface="Times New Roman" pitchFamily="18" charset="0"/>
              </a:rPr>
              <a:t>xốc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nổi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dirty="0" err="1">
                <a:latin typeface="Times New Roman" pitchFamily="18" charset="0"/>
              </a:rPr>
              <a:t>hợm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hĩnh</a:t>
            </a:r>
            <a:r>
              <a:rPr lang="en-US" altLang="zh-CN" sz="2400" b="1" dirty="0">
                <a:latin typeface="Times New Roman" pitchFamily="18" charset="0"/>
              </a:rPr>
              <a:t>, hung </a:t>
            </a:r>
            <a:r>
              <a:rPr lang="en-US" altLang="zh-CN" sz="2400" b="1" dirty="0" err="1">
                <a:latin typeface="Times New Roman" pitchFamily="18" charset="0"/>
              </a:rPr>
              <a:t>hăng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tự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phụ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62640" y="573335"/>
            <a:ext cx="6795090" cy="58477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đời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endParaRPr lang="en-US" altLang="zh-CN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668233" y="1831521"/>
            <a:ext cx="4012018" cy="52322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</a:rPr>
              <a:t>việc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</a:rPr>
              <a:t>nhóm</a:t>
            </a:r>
            <a:endParaRPr lang="en-US" altLang="zh-CN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498110" y="2760097"/>
            <a:ext cx="4536557" cy="138499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Tái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hiện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dế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Choắt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qua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ngôn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ngữ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3p </a:t>
            </a: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2112485"/>
            <a:ext cx="2094614" cy="1737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9926" y="663054"/>
            <a:ext cx="3826381" cy="5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2569" y="1432142"/>
            <a:ext cx="2631990" cy="449821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Chạc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Mèn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9646" y="1994697"/>
            <a:ext cx="6644019" cy="514587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ngắn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cụt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3823" y="2583029"/>
            <a:ext cx="3195526" cy="511046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Ngẩn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ngẩn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85089" y="3086304"/>
            <a:ext cx="2344920" cy="433074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xổi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ở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45833" y="3653373"/>
            <a:ext cx="6169097" cy="535855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Choắt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chàng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xấu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xí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ốm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đau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yếu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đuối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28109" y="4199521"/>
            <a:ext cx="2933255" cy="478806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Mèn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Kết quả hình ảnh cho dế hoạt hì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735" y="0"/>
            <a:ext cx="1449265" cy="158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9926" y="663054"/>
            <a:ext cx="5697711" cy="5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9969" y="1503034"/>
            <a:ext cx="4561351" cy="5596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Choắt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mày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925049" y="1499194"/>
            <a:ext cx="499732" cy="499732"/>
            <a:chOff x="4216906" y="4857744"/>
            <a:chExt cx="713232" cy="713231"/>
          </a:xfrm>
        </p:grpSpPr>
        <p:sp>
          <p:nvSpPr>
            <p:cNvPr id="8" name="Donut 32"/>
            <p:cNvSpPr>
              <a:spLocks noChangeArrowheads="1"/>
            </p:cNvSpPr>
            <p:nvPr/>
          </p:nvSpPr>
          <p:spPr bwMode="auto">
            <a:xfrm>
              <a:off x="4216618" y="4857744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19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uppe 67"/>
            <p:cNvGrpSpPr/>
            <p:nvPr/>
          </p:nvGrpSpPr>
          <p:grpSpPr bwMode="auto">
            <a:xfrm>
              <a:off x="4370796" y="5028441"/>
              <a:ext cx="405456" cy="371850"/>
              <a:chOff x="355442" y="4350695"/>
              <a:chExt cx="900893" cy="825896"/>
            </a:xfrm>
            <a:solidFill>
              <a:srgbClr val="000000"/>
            </a:solidFill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00B0F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67795">
                  <a:defRPr/>
                </a:pPr>
                <a:endParaRPr lang="da-DK" sz="19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00B0F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67795">
                  <a:defRPr/>
                </a:pPr>
                <a:endParaRPr lang="da-DK" sz="19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899506" y="2374937"/>
            <a:ext cx="498621" cy="499732"/>
            <a:chOff x="5109971" y="1507999"/>
            <a:chExt cx="713232" cy="713232"/>
          </a:xfrm>
        </p:grpSpPr>
        <p:sp>
          <p:nvSpPr>
            <p:cNvPr id="13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19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FF6600">
                <a:alpha val="44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795">
                <a:defRPr/>
              </a:pPr>
              <a:endParaRPr lang="en-US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32"/>
          <p:cNvGrpSpPr>
            <a:grpSpLocks/>
          </p:cNvGrpSpPr>
          <p:nvPr/>
        </p:nvGrpSpPr>
        <p:grpSpPr bwMode="auto">
          <a:xfrm>
            <a:off x="895619" y="3253955"/>
            <a:ext cx="498621" cy="500845"/>
            <a:chOff x="5765300" y="2141983"/>
            <a:chExt cx="713233" cy="713232"/>
          </a:xfrm>
        </p:grpSpPr>
        <p:sp>
          <p:nvSpPr>
            <p:cNvPr id="16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19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795">
                <a:defRPr/>
              </a:pPr>
              <a:endParaRPr lang="en-US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679940" y="2416320"/>
            <a:ext cx="690053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khinh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5385" y="3323633"/>
            <a:ext cx="690053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6931" y="4066613"/>
            <a:ext cx="77298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zh-CN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980768" y="734357"/>
            <a:ext cx="4026088" cy="1647335"/>
          </a:xfrm>
          <a:prstGeom prst="cloudCallout">
            <a:avLst>
              <a:gd name="adj1" fmla="val -46000"/>
              <a:gd name="adj2" fmla="val 6010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20" rIns="91439" bIns="45720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kisspng-cricket-royalty-free-clip-art-5afd7186592541.41349788152655911036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7440" y="2009552"/>
            <a:ext cx="2094614" cy="29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9926" y="663054"/>
            <a:ext cx="5697711" cy="5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16456" y="1368347"/>
            <a:ext cx="4428893" cy="538425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BÀI TẬP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4781" y="2050902"/>
          <a:ext cx="7386085" cy="2880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2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89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2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660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719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719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3786" y="424121"/>
          <a:ext cx="8438707" cy="4712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4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9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90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862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4363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09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84247" y="1371617"/>
            <a:ext cx="22328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Mắng, coi thường, bắt nạt Choắt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94881" y="2672350"/>
            <a:ext cx="2232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Cất giọng véo von trêu chị Cốc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58679" y="3824172"/>
            <a:ext cx="21477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Hung hăng, ngạo mạn, xấc xược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87207" y="1329068"/>
            <a:ext cx="2583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Chui tọt vào hang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008474" y="1864235"/>
            <a:ext cx="24880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Núp tận đáy hang, nằm im thin thít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079358" y="3079900"/>
            <a:ext cx="2395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Mon men bò lên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114800" y="4009624"/>
            <a:ext cx="2395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Hoảng sợ, hèn nhát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6783572" y="2105246"/>
            <a:ext cx="1796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Choắt chết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680791" y="3809990"/>
            <a:ext cx="2027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Dế Mèn hối hận, chôn cất Choắt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7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3965942" y="1217928"/>
            <a:ext cx="4795283" cy="3906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9523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2578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 3">
            <a:extLst>
              <a:ext uri="{FF2B5EF4-FFF2-40B4-BE49-F238E27FC236}">
                <a16:creationId xmlns=""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6" y="501759"/>
            <a:ext cx="675617" cy="720658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=""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1837632" y="517658"/>
            <a:ext cx="2990264" cy="594132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giả</a:t>
            </a:r>
            <a:endParaRPr lang="zh-CN" altLang="en-US" sz="3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0376" y="4421875"/>
            <a:ext cx="4186451" cy="644174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altLang="en-US" sz="34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33" y="1519060"/>
            <a:ext cx="2115956" cy="272916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078532" y="742436"/>
            <a:ext cx="4470039" cy="23255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0226" tIns="35113" rIns="70226" bIns="35113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1823" y="2443129"/>
            <a:ext cx="2541181" cy="25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457199" y="627321"/>
            <a:ext cx="6145615" cy="2212281"/>
          </a:xfrm>
          <a:prstGeom prst="cloudCallout">
            <a:avLst>
              <a:gd name="adj1" fmla="val -43750"/>
              <a:gd name="adj2" fmla="val 54505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20" rIns="91439" bIns="45720"/>
          <a:lstStyle/>
          <a:p>
            <a:pPr algn="ctr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861233" y="701750"/>
            <a:ext cx="5263120" cy="1828800"/>
          </a:xfrm>
          <a:prstGeom prst="cloudCallout">
            <a:avLst>
              <a:gd name="adj1" fmla="val -43750"/>
              <a:gd name="adj2" fmla="val 54505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20" rIns="91439" bIns="45720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”?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107018"/>
            <a:ext cx="2929270" cy="292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073888" y="1363643"/>
            <a:ext cx="7360745" cy="1323439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8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IV. </a:t>
            </a:r>
            <a:r>
              <a:rPr lang="en-US" altLang="zh-CN" sz="8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Tổng</a:t>
            </a:r>
            <a:r>
              <a:rPr lang="en-US" altLang="zh-CN" sz="8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endParaRPr lang="zh-CN" altLang="en-US" sz="8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2236987"/>
            <a:ext cx="1428688" cy="208233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9" descr="彩色团结小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05" y="2078066"/>
            <a:ext cx="2245208" cy="1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731034" y="1710347"/>
            <a:ext cx="2776539" cy="2961641"/>
            <a:chOff x="240" y="1104"/>
            <a:chExt cx="1749" cy="1749"/>
          </a:xfrm>
        </p:grpSpPr>
        <p:pic>
          <p:nvPicPr>
            <p:cNvPr id="13" name="Picture 51" descr="X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1749" cy="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2"/>
            <p:cNvSpPr txBox="1">
              <a:spLocks noChangeArrowheads="1"/>
            </p:cNvSpPr>
            <p:nvPr/>
          </p:nvSpPr>
          <p:spPr bwMode="gray">
            <a:xfrm>
              <a:off x="432" y="1536"/>
              <a:ext cx="134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WordArt 23"/>
          <p:cNvSpPr>
            <a:spLocks noChangeArrowheads="1" noChangeShapeType="1" noTextEdit="1"/>
          </p:cNvSpPr>
          <p:nvPr/>
        </p:nvSpPr>
        <p:spPr bwMode="gray">
          <a:xfrm>
            <a:off x="2179674" y="1002661"/>
            <a:ext cx="4801530" cy="6502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07292"/>
              </a:avLst>
            </a:prstTxWarp>
          </a:bodyPr>
          <a:lstStyle/>
          <a:p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zh-CN" sz="3200" kern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zh-CN" sz="3200" kern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3200" kern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zh-CN" altLang="en-US" sz="3200" kern="1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63"/>
          <p:cNvGrpSpPr>
            <a:grpSpLocks/>
          </p:cNvGrpSpPr>
          <p:nvPr/>
        </p:nvGrpSpPr>
        <p:grpSpPr bwMode="auto">
          <a:xfrm>
            <a:off x="5783269" y="1774141"/>
            <a:ext cx="2743200" cy="2926080"/>
            <a:chOff x="3744" y="1104"/>
            <a:chExt cx="1728" cy="1728"/>
          </a:xfrm>
        </p:grpSpPr>
        <p:pic>
          <p:nvPicPr>
            <p:cNvPr id="26" name="Picture 64" descr="X0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104"/>
              <a:ext cx="1728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gray">
            <a:xfrm>
              <a:off x="4032" y="1536"/>
              <a:ext cx="1344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23814" y="588628"/>
            <a:ext cx="5697711" cy="53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gray">
          <a:xfrm>
            <a:off x="1472963" y="3330872"/>
            <a:ext cx="6490818" cy="8370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4" algn="l"/>
              </a:tabLs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9" name="组合 27"/>
          <p:cNvGrpSpPr>
            <a:grpSpLocks/>
          </p:cNvGrpSpPr>
          <p:nvPr/>
        </p:nvGrpSpPr>
        <p:grpSpPr bwMode="auto">
          <a:xfrm>
            <a:off x="1471723" y="1648046"/>
            <a:ext cx="6523963" cy="870060"/>
            <a:chOff x="2526396" y="3640008"/>
            <a:chExt cx="4633127" cy="927771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gray">
            <a:xfrm>
              <a:off x="2526396" y="3640008"/>
              <a:ext cx="4633127" cy="8956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>
                <a:buClr>
                  <a:srgbClr val="FF0000"/>
                </a:buClr>
                <a:buSzPct val="70000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43"/>
            <p:cNvSpPr txBox="1">
              <a:spLocks noChangeArrowheads="1"/>
            </p:cNvSpPr>
            <p:nvPr/>
          </p:nvSpPr>
          <p:spPr bwMode="auto">
            <a:xfrm>
              <a:off x="3029164" y="3681662"/>
              <a:ext cx="4047297" cy="88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Miêu tả loài vật sinh động, nghệ thuật nhân hoá, ngôn ngữ miêu tả chính xác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20"/>
          <p:cNvGrpSpPr>
            <a:grpSpLocks/>
          </p:cNvGrpSpPr>
          <p:nvPr/>
        </p:nvGrpSpPr>
        <p:grpSpPr bwMode="auto">
          <a:xfrm>
            <a:off x="956132" y="3242929"/>
            <a:ext cx="893934" cy="925033"/>
            <a:chOff x="831850" y="4318000"/>
            <a:chExt cx="1527175" cy="1439863"/>
          </a:xfrm>
        </p:grpSpPr>
        <p:sp>
          <p:nvSpPr>
            <p:cNvPr id="13" name="AutoShape 42"/>
            <p:cNvSpPr>
              <a:spLocks noChangeArrowheads="1"/>
            </p:cNvSpPr>
            <p:nvPr/>
          </p:nvSpPr>
          <p:spPr bwMode="gray">
            <a:xfrm>
              <a:off x="831850" y="4318000"/>
              <a:ext cx="1527175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902783" y="5065205"/>
              <a:ext cx="1416408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3"/>
          <p:cNvGrpSpPr>
            <a:grpSpLocks/>
          </p:cNvGrpSpPr>
          <p:nvPr/>
        </p:nvGrpSpPr>
        <p:grpSpPr bwMode="auto">
          <a:xfrm>
            <a:off x="999460" y="1579757"/>
            <a:ext cx="902726" cy="886993"/>
            <a:chOff x="1558925" y="2933700"/>
            <a:chExt cx="1528763" cy="1439863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gray">
            <a:xfrm>
              <a:off x="1558925" y="2933700"/>
              <a:ext cx="1528763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1624674" y="3669545"/>
              <a:ext cx="1416407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 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160335" y="3333252"/>
            <a:ext cx="5516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23814" y="588628"/>
            <a:ext cx="5697711" cy="53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gray">
          <a:xfrm>
            <a:off x="1472963" y="3264203"/>
            <a:ext cx="6490818" cy="12652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4" algn="l"/>
              </a:tabLs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1471723" y="1648047"/>
            <a:ext cx="6523962" cy="839973"/>
            <a:chOff x="2526396" y="3640008"/>
            <a:chExt cx="4633127" cy="895688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gray">
            <a:xfrm>
              <a:off x="2526396" y="3640008"/>
              <a:ext cx="4633127" cy="8956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>
                <a:buClr>
                  <a:srgbClr val="FF0000"/>
                </a:buClr>
                <a:buSzPct val="70000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43"/>
            <p:cNvSpPr txBox="1">
              <a:spLocks noChangeArrowheads="1"/>
            </p:cNvSpPr>
            <p:nvPr/>
          </p:nvSpPr>
          <p:spPr bwMode="auto">
            <a:xfrm>
              <a:off x="2953652" y="3647646"/>
              <a:ext cx="4153010" cy="88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Dế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Mèn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nết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kiêu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căng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xốc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1019930" y="3189764"/>
            <a:ext cx="893934" cy="1339706"/>
            <a:chOff x="831850" y="4318000"/>
            <a:chExt cx="1527175" cy="1439863"/>
          </a:xfrm>
        </p:grpSpPr>
        <p:sp>
          <p:nvSpPr>
            <p:cNvPr id="13" name="AutoShape 42"/>
            <p:cNvSpPr>
              <a:spLocks noChangeArrowheads="1"/>
            </p:cNvSpPr>
            <p:nvPr/>
          </p:nvSpPr>
          <p:spPr bwMode="gray">
            <a:xfrm>
              <a:off x="831850" y="4318000"/>
              <a:ext cx="1527175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902783" y="5065205"/>
              <a:ext cx="1416408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999460" y="1579757"/>
            <a:ext cx="902726" cy="886993"/>
            <a:chOff x="1558925" y="2933700"/>
            <a:chExt cx="1528763" cy="1439863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gray">
            <a:xfrm>
              <a:off x="1558925" y="2933700"/>
              <a:ext cx="1528763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1624674" y="3669545"/>
              <a:ext cx="1416407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 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160334" y="3269454"/>
            <a:ext cx="57609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23814" y="588628"/>
            <a:ext cx="5697711" cy="53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gray">
          <a:xfrm>
            <a:off x="1472963" y="3330872"/>
            <a:ext cx="6490818" cy="8370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4" algn="l"/>
              </a:tabLs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1471723" y="1648048"/>
            <a:ext cx="6523963" cy="839973"/>
            <a:chOff x="2526396" y="3640008"/>
            <a:chExt cx="4633127" cy="895688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gray">
            <a:xfrm>
              <a:off x="2526396" y="3640008"/>
              <a:ext cx="4633127" cy="8956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>
                <a:buClr>
                  <a:srgbClr val="FF0000"/>
                </a:buClr>
                <a:buSzPct val="70000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43"/>
            <p:cNvSpPr txBox="1">
              <a:spLocks noChangeArrowheads="1"/>
            </p:cNvSpPr>
            <p:nvPr/>
          </p:nvSpPr>
          <p:spPr bwMode="auto">
            <a:xfrm>
              <a:off x="3029164" y="3829058"/>
              <a:ext cx="4047297" cy="49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rước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họa</a:t>
              </a:r>
              <a:endParaRPr lang="en-US" altLang="zh-C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956132" y="3242929"/>
            <a:ext cx="893934" cy="925033"/>
            <a:chOff x="831850" y="4318000"/>
            <a:chExt cx="1527175" cy="1439863"/>
          </a:xfrm>
        </p:grpSpPr>
        <p:sp>
          <p:nvSpPr>
            <p:cNvPr id="13" name="AutoShape 42"/>
            <p:cNvSpPr>
              <a:spLocks noChangeArrowheads="1"/>
            </p:cNvSpPr>
            <p:nvPr/>
          </p:nvSpPr>
          <p:spPr bwMode="gray">
            <a:xfrm>
              <a:off x="831850" y="4318000"/>
              <a:ext cx="1527175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902783" y="5065205"/>
              <a:ext cx="1416408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999460" y="1579757"/>
            <a:ext cx="902726" cy="886993"/>
            <a:chOff x="1558925" y="2933700"/>
            <a:chExt cx="1528763" cy="1439863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gray">
            <a:xfrm>
              <a:off x="1558925" y="2933700"/>
              <a:ext cx="1528763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1624674" y="3669545"/>
              <a:ext cx="1416407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 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160335" y="3333252"/>
            <a:ext cx="5516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grpSp>
        <p:nvGrpSpPr>
          <p:cNvPr id="4" name="组合 58"/>
          <p:cNvGrpSpPr>
            <a:grpSpLocks noChangeAspect="1"/>
          </p:cNvGrpSpPr>
          <p:nvPr/>
        </p:nvGrpSpPr>
        <p:grpSpPr>
          <a:xfrm>
            <a:off x="1896620" y="541339"/>
            <a:ext cx="5174061" cy="829312"/>
            <a:chOff x="5192066" y="1951081"/>
            <a:chExt cx="4821115" cy="724443"/>
          </a:xfrm>
        </p:grpSpPr>
        <p:grpSp>
          <p:nvGrpSpPr>
            <p:cNvPr id="5" name="组合 59"/>
            <p:cNvGrpSpPr/>
            <p:nvPr/>
          </p:nvGrpSpPr>
          <p:grpSpPr>
            <a:xfrm>
              <a:off x="5192066" y="1951081"/>
              <a:ext cx="4821115" cy="724443"/>
              <a:chOff x="5076057" y="2427734"/>
              <a:chExt cx="4550476" cy="526345"/>
            </a:xfrm>
          </p:grpSpPr>
          <p:sp>
            <p:nvSpPr>
              <p:cNvPr id="11" name="矩形 65"/>
              <p:cNvSpPr/>
              <p:nvPr/>
            </p:nvSpPr>
            <p:spPr>
              <a:xfrm>
                <a:off x="5365954" y="2427734"/>
                <a:ext cx="4260579" cy="526344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>
                <a:outerShdw blurRad="114300" dist="508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7400000"/>
                </a:lightRig>
              </a:scene3d>
              <a:sp3d prstMaterial="softEdge">
                <a:bevelT h="19050"/>
              </a:sp3d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2" name="矩形 46"/>
              <p:cNvSpPr/>
              <p:nvPr/>
            </p:nvSpPr>
            <p:spPr>
              <a:xfrm>
                <a:off x="5076057" y="2427735"/>
                <a:ext cx="2880320" cy="526344"/>
              </a:xfrm>
              <a:custGeom>
                <a:avLst/>
                <a:gdLst/>
                <a:ahLst/>
                <a:cxnLst/>
                <a:rect l="l" t="t" r="r" b="b"/>
                <a:pathLst>
                  <a:path w="2561043" h="468000">
                    <a:moveTo>
                      <a:pt x="2561043" y="464401"/>
                    </a:moveTo>
                    <a:lnTo>
                      <a:pt x="2561043" y="468000"/>
                    </a:lnTo>
                    <a:lnTo>
                      <a:pt x="2556105" y="468000"/>
                    </a:lnTo>
                    <a:close/>
                    <a:moveTo>
                      <a:pt x="2333179" y="0"/>
                    </a:moveTo>
                    <a:lnTo>
                      <a:pt x="2561043" y="0"/>
                    </a:lnTo>
                    <a:lnTo>
                      <a:pt x="2561043" y="34637"/>
                    </a:lnTo>
                    <a:cubicBezTo>
                      <a:pt x="2497571" y="17204"/>
                      <a:pt x="2420820" y="5943"/>
                      <a:pt x="2333179" y="0"/>
                    </a:cubicBezTo>
                    <a:close/>
                    <a:moveTo>
                      <a:pt x="0" y="0"/>
                    </a:moveTo>
                    <a:lnTo>
                      <a:pt x="1993666" y="0"/>
                    </a:lnTo>
                    <a:cubicBezTo>
                      <a:pt x="1713665" y="14550"/>
                      <a:pt x="1378707" y="63726"/>
                      <a:pt x="1024333" y="147682"/>
                    </a:cubicBezTo>
                    <a:cubicBezTo>
                      <a:pt x="651807" y="235937"/>
                      <a:pt x="315700" y="348915"/>
                      <a:pt x="52866" y="468000"/>
                    </a:cubicBezTo>
                    <a:lnTo>
                      <a:pt x="0" y="46800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7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3" name="矩形 46"/>
              <p:cNvSpPr/>
              <p:nvPr/>
            </p:nvSpPr>
            <p:spPr>
              <a:xfrm>
                <a:off x="5076057" y="2427734"/>
                <a:ext cx="2879650" cy="526222"/>
              </a:xfrm>
              <a:custGeom>
                <a:avLst/>
                <a:gdLst/>
                <a:ahLst/>
                <a:cxnLst/>
                <a:rect l="l" t="t" r="r" b="b"/>
                <a:pathLst>
                  <a:path w="2561043" h="468000">
                    <a:moveTo>
                      <a:pt x="2561043" y="464401"/>
                    </a:moveTo>
                    <a:lnTo>
                      <a:pt x="2561043" y="468000"/>
                    </a:lnTo>
                    <a:lnTo>
                      <a:pt x="2556105" y="468000"/>
                    </a:lnTo>
                    <a:close/>
                    <a:moveTo>
                      <a:pt x="2333179" y="0"/>
                    </a:moveTo>
                    <a:lnTo>
                      <a:pt x="2561043" y="0"/>
                    </a:lnTo>
                    <a:lnTo>
                      <a:pt x="2561043" y="34637"/>
                    </a:lnTo>
                    <a:cubicBezTo>
                      <a:pt x="2497571" y="17204"/>
                      <a:pt x="2420820" y="5943"/>
                      <a:pt x="2333179" y="0"/>
                    </a:cubicBezTo>
                    <a:close/>
                    <a:moveTo>
                      <a:pt x="0" y="0"/>
                    </a:moveTo>
                    <a:lnTo>
                      <a:pt x="1993666" y="0"/>
                    </a:lnTo>
                    <a:cubicBezTo>
                      <a:pt x="1713665" y="14550"/>
                      <a:pt x="1378707" y="63726"/>
                      <a:pt x="1024333" y="147682"/>
                    </a:cubicBezTo>
                    <a:cubicBezTo>
                      <a:pt x="651807" y="235937"/>
                      <a:pt x="315700" y="348915"/>
                      <a:pt x="52866" y="468000"/>
                    </a:cubicBezTo>
                    <a:lnTo>
                      <a:pt x="0" y="46800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5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4" name="矩形 57"/>
              <p:cNvSpPr/>
              <p:nvPr/>
            </p:nvSpPr>
            <p:spPr>
              <a:xfrm>
                <a:off x="5076057" y="2427734"/>
                <a:ext cx="881230" cy="526344"/>
              </a:xfrm>
              <a:custGeom>
                <a:avLst/>
                <a:gdLst/>
                <a:ahLst/>
                <a:cxnLst/>
                <a:rect l="l" t="t" r="r" b="b"/>
                <a:pathLst>
                  <a:path w="783547" h="468000">
                    <a:moveTo>
                      <a:pt x="0" y="0"/>
                    </a:moveTo>
                    <a:lnTo>
                      <a:pt x="783547" y="0"/>
                    </a:lnTo>
                    <a:lnTo>
                      <a:pt x="650750" y="44035"/>
                    </a:lnTo>
                    <a:cubicBezTo>
                      <a:pt x="370000" y="151927"/>
                      <a:pt x="144214" y="309737"/>
                      <a:pt x="24523" y="468000"/>
                    </a:cubicBezTo>
                    <a:lnTo>
                      <a:pt x="0" y="46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81000">
                    <a:sysClr val="window" lastClr="FFFFFF">
                      <a:alpha val="25000"/>
                    </a:sysClr>
                  </a:gs>
                </a:gsLst>
                <a:lin ang="15000000" scaled="0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9" name="TextBox 61"/>
            <p:cNvSpPr txBox="1"/>
            <p:nvPr/>
          </p:nvSpPr>
          <p:spPr>
            <a:xfrm>
              <a:off x="6386716" y="1990699"/>
              <a:ext cx="3489477" cy="61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795">
                <a:defRPr/>
              </a:pPr>
              <a:r>
                <a:rPr lang="en-US" altLang="zh-CN" sz="4000" kern="0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CÙNG CHIA SẺ</a:t>
              </a:r>
              <a:endParaRPr lang="zh-CN" altLang="en-US" sz="4000" kern="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cxnSp>
          <p:nvCxnSpPr>
            <p:cNvPr id="7" name="直接连接符 61"/>
            <p:cNvCxnSpPr/>
            <p:nvPr/>
          </p:nvCxnSpPr>
          <p:spPr>
            <a:xfrm>
              <a:off x="6241439" y="2049622"/>
              <a:ext cx="0" cy="534675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5760160" y="2103750"/>
              <a:ext cx="252000" cy="468000"/>
            </a:xfrm>
            <a:custGeom>
              <a:avLst/>
              <a:gdLst>
                <a:gd name="T0" fmla="*/ 55 w 152"/>
                <a:gd name="T1" fmla="*/ 43 h 277"/>
                <a:gd name="T2" fmla="*/ 61 w 152"/>
                <a:gd name="T3" fmla="*/ 64 h 277"/>
                <a:gd name="T4" fmla="*/ 6 w 152"/>
                <a:gd name="T5" fmla="*/ 34 h 277"/>
                <a:gd name="T6" fmla="*/ 4 w 152"/>
                <a:gd name="T7" fmla="*/ 33 h 277"/>
                <a:gd name="T8" fmla="*/ 4 w 152"/>
                <a:gd name="T9" fmla="*/ 74 h 277"/>
                <a:gd name="T10" fmla="*/ 6 w 152"/>
                <a:gd name="T11" fmla="*/ 73 h 277"/>
                <a:gd name="T12" fmla="*/ 102 w 152"/>
                <a:gd name="T13" fmla="*/ 64 h 277"/>
                <a:gd name="T14" fmla="*/ 102 w 152"/>
                <a:gd name="T15" fmla="*/ 0 h 277"/>
                <a:gd name="T16" fmla="*/ 102 w 152"/>
                <a:gd name="T17" fmla="*/ 64 h 277"/>
                <a:gd name="T18" fmla="*/ 59 w 152"/>
                <a:gd name="T19" fmla="*/ 260 h 277"/>
                <a:gd name="T20" fmla="*/ 71 w 152"/>
                <a:gd name="T21" fmla="*/ 277 h 277"/>
                <a:gd name="T22" fmla="*/ 103 w 152"/>
                <a:gd name="T23" fmla="*/ 206 h 277"/>
                <a:gd name="T24" fmla="*/ 86 w 152"/>
                <a:gd name="T25" fmla="*/ 174 h 277"/>
                <a:gd name="T26" fmla="*/ 122 w 152"/>
                <a:gd name="T27" fmla="*/ 171 h 277"/>
                <a:gd name="T28" fmla="*/ 124 w 152"/>
                <a:gd name="T29" fmla="*/ 150 h 277"/>
                <a:gd name="T30" fmla="*/ 102 w 152"/>
                <a:gd name="T31" fmla="*/ 68 h 277"/>
                <a:gd name="T32" fmla="*/ 94 w 152"/>
                <a:gd name="T33" fmla="*/ 75 h 277"/>
                <a:gd name="T34" fmla="*/ 112 w 152"/>
                <a:gd name="T35" fmla="*/ 82 h 277"/>
                <a:gd name="T36" fmla="*/ 80 w 152"/>
                <a:gd name="T37" fmla="*/ 110 h 277"/>
                <a:gd name="T38" fmla="*/ 83 w 152"/>
                <a:gd name="T39" fmla="*/ 166 h 277"/>
                <a:gd name="T40" fmla="*/ 97 w 152"/>
                <a:gd name="T41" fmla="*/ 179 h 277"/>
                <a:gd name="T42" fmla="*/ 125 w 152"/>
                <a:gd name="T43" fmla="*/ 268 h 277"/>
                <a:gd name="T44" fmla="*/ 141 w 152"/>
                <a:gd name="T45" fmla="*/ 276 h 277"/>
                <a:gd name="T46" fmla="*/ 51 w 152"/>
                <a:gd name="T47" fmla="*/ 64 h 277"/>
                <a:gd name="T48" fmla="*/ 27 w 152"/>
                <a:gd name="T49" fmla="*/ 42 h 277"/>
                <a:gd name="T50" fmla="*/ 8 w 152"/>
                <a:gd name="T51" fmla="*/ 72 h 277"/>
                <a:gd name="T52" fmla="*/ 51 w 152"/>
                <a:gd name="T53" fmla="*/ 64 h 277"/>
                <a:gd name="T54" fmla="*/ 68 w 152"/>
                <a:gd name="T55" fmla="*/ 112 h 277"/>
                <a:gd name="T56" fmla="*/ 73 w 152"/>
                <a:gd name="T57" fmla="*/ 111 h 277"/>
                <a:gd name="T58" fmla="*/ 110 w 152"/>
                <a:gd name="T59" fmla="*/ 92 h 277"/>
                <a:gd name="T60" fmla="*/ 99 w 152"/>
                <a:gd name="T61" fmla="*/ 76 h 277"/>
                <a:gd name="T62" fmla="*/ 70 w 152"/>
                <a:gd name="T63" fmla="*/ 87 h 277"/>
                <a:gd name="T64" fmla="*/ 43 w 152"/>
                <a:gd name="T65" fmla="*/ 67 h 277"/>
                <a:gd name="T66" fmla="*/ 32 w 152"/>
                <a:gd name="T67" fmla="*/ 80 h 277"/>
                <a:gd name="T68" fmla="*/ 60 w 152"/>
                <a:gd name="T69" fmla="*/ 10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77">
                  <a:moveTo>
                    <a:pt x="61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61" y="64"/>
                    <a:pt x="61" y="64"/>
                    <a:pt x="61" y="64"/>
                  </a:cubicBezTo>
                  <a:lnTo>
                    <a:pt x="61" y="43"/>
                  </a:lnTo>
                  <a:close/>
                  <a:moveTo>
                    <a:pt x="6" y="34"/>
                  </a:move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2" y="33"/>
                    <a:pt x="0" y="42"/>
                    <a:pt x="0" y="53"/>
                  </a:cubicBezTo>
                  <a:cubicBezTo>
                    <a:pt x="0" y="65"/>
                    <a:pt x="2" y="74"/>
                    <a:pt x="4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1" y="56"/>
                    <a:pt x="5" y="39"/>
                    <a:pt x="6" y="34"/>
                  </a:cubicBezTo>
                  <a:close/>
                  <a:moveTo>
                    <a:pt x="102" y="64"/>
                  </a:moveTo>
                  <a:cubicBezTo>
                    <a:pt x="120" y="64"/>
                    <a:pt x="134" y="49"/>
                    <a:pt x="134" y="32"/>
                  </a:cubicBezTo>
                  <a:cubicBezTo>
                    <a:pt x="134" y="14"/>
                    <a:pt x="120" y="0"/>
                    <a:pt x="102" y="0"/>
                  </a:cubicBezTo>
                  <a:cubicBezTo>
                    <a:pt x="85" y="0"/>
                    <a:pt x="70" y="14"/>
                    <a:pt x="70" y="32"/>
                  </a:cubicBezTo>
                  <a:cubicBezTo>
                    <a:pt x="70" y="49"/>
                    <a:pt x="85" y="64"/>
                    <a:pt x="102" y="64"/>
                  </a:cubicBezTo>
                  <a:close/>
                  <a:moveTo>
                    <a:pt x="86" y="174"/>
                  </a:moveTo>
                  <a:cubicBezTo>
                    <a:pt x="59" y="260"/>
                    <a:pt x="59" y="260"/>
                    <a:pt x="59" y="260"/>
                  </a:cubicBezTo>
                  <a:cubicBezTo>
                    <a:pt x="57" y="267"/>
                    <a:pt x="61" y="274"/>
                    <a:pt x="68" y="276"/>
                  </a:cubicBezTo>
                  <a:cubicBezTo>
                    <a:pt x="69" y="277"/>
                    <a:pt x="70" y="277"/>
                    <a:pt x="71" y="277"/>
                  </a:cubicBezTo>
                  <a:cubicBezTo>
                    <a:pt x="77" y="277"/>
                    <a:pt x="82" y="273"/>
                    <a:pt x="84" y="268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91" y="179"/>
                    <a:pt x="88" y="176"/>
                    <a:pt x="86" y="174"/>
                  </a:cubicBezTo>
                  <a:close/>
                  <a:moveTo>
                    <a:pt x="150" y="259"/>
                  </a:moveTo>
                  <a:cubicBezTo>
                    <a:pt x="122" y="171"/>
                    <a:pt x="122" y="171"/>
                    <a:pt x="122" y="171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125" y="165"/>
                    <a:pt x="126" y="157"/>
                    <a:pt x="124" y="15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4" y="81"/>
                    <a:pt x="114" y="68"/>
                    <a:pt x="102" y="68"/>
                  </a:cubicBezTo>
                  <a:cubicBezTo>
                    <a:pt x="95" y="68"/>
                    <a:pt x="89" y="72"/>
                    <a:pt x="85" y="79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4"/>
                    <a:pt x="98" y="74"/>
                    <a:pt x="99" y="74"/>
                  </a:cubicBezTo>
                  <a:cubicBezTo>
                    <a:pt x="105" y="74"/>
                    <a:pt x="110" y="77"/>
                    <a:pt x="112" y="82"/>
                  </a:cubicBezTo>
                  <a:cubicBezTo>
                    <a:pt x="115" y="89"/>
                    <a:pt x="112" y="97"/>
                    <a:pt x="105" y="10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7"/>
                    <a:pt x="81" y="161"/>
                    <a:pt x="83" y="166"/>
                  </a:cubicBezTo>
                  <a:cubicBezTo>
                    <a:pt x="83" y="166"/>
                    <a:pt x="87" y="176"/>
                    <a:pt x="96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6" y="273"/>
                    <a:pt x="132" y="277"/>
                    <a:pt x="137" y="277"/>
                  </a:cubicBezTo>
                  <a:cubicBezTo>
                    <a:pt x="139" y="277"/>
                    <a:pt x="140" y="277"/>
                    <a:pt x="141" y="276"/>
                  </a:cubicBezTo>
                  <a:cubicBezTo>
                    <a:pt x="148" y="274"/>
                    <a:pt x="152" y="266"/>
                    <a:pt x="150" y="259"/>
                  </a:cubicBezTo>
                  <a:close/>
                  <a:moveTo>
                    <a:pt x="51" y="6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42" y="45"/>
                    <a:pt x="27" y="42"/>
                  </a:cubicBezTo>
                  <a:cubicBezTo>
                    <a:pt x="19" y="40"/>
                    <a:pt x="12" y="37"/>
                    <a:pt x="8" y="35"/>
                  </a:cubicBezTo>
                  <a:cubicBezTo>
                    <a:pt x="7" y="40"/>
                    <a:pt x="3" y="56"/>
                    <a:pt x="8" y="72"/>
                  </a:cubicBezTo>
                  <a:cubicBezTo>
                    <a:pt x="12" y="70"/>
                    <a:pt x="20" y="67"/>
                    <a:pt x="28" y="65"/>
                  </a:cubicBezTo>
                  <a:cubicBezTo>
                    <a:pt x="40" y="63"/>
                    <a:pt x="51" y="64"/>
                    <a:pt x="51" y="64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1" y="112"/>
                    <a:pt x="72" y="112"/>
                    <a:pt x="73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7" y="97"/>
                    <a:pt x="109" y="95"/>
                    <a:pt x="110" y="92"/>
                  </a:cubicBezTo>
                  <a:cubicBezTo>
                    <a:pt x="111" y="89"/>
                    <a:pt x="111" y="86"/>
                    <a:pt x="110" y="83"/>
                  </a:cubicBezTo>
                  <a:cubicBezTo>
                    <a:pt x="108" y="79"/>
                    <a:pt x="104" y="76"/>
                    <a:pt x="99" y="76"/>
                  </a:cubicBezTo>
                  <a:cubicBezTo>
                    <a:pt x="98" y="76"/>
                    <a:pt x="96" y="76"/>
                    <a:pt x="95" y="7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9" y="68"/>
                    <a:pt x="46" y="67"/>
                    <a:pt x="43" y="67"/>
                  </a:cubicBezTo>
                  <a:cubicBezTo>
                    <a:pt x="40" y="67"/>
                    <a:pt x="37" y="69"/>
                    <a:pt x="34" y="71"/>
                  </a:cubicBezTo>
                  <a:cubicBezTo>
                    <a:pt x="32" y="73"/>
                    <a:pt x="31" y="76"/>
                    <a:pt x="32" y="80"/>
                  </a:cubicBezTo>
                  <a:cubicBezTo>
                    <a:pt x="32" y="83"/>
                    <a:pt x="33" y="85"/>
                    <a:pt x="35" y="87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2" y="111"/>
                    <a:pt x="65" y="112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7795">
                <a:defRPr/>
              </a:pPr>
              <a:endParaRPr lang="zh-CN" altLang="en-US" sz="1900" kern="0" dirty="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0" y="2541182"/>
            <a:ext cx="540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774234" y="2603746"/>
            <a:ext cx="432837" cy="819937"/>
          </a:xfrm>
          <a:custGeom>
            <a:avLst/>
            <a:gdLst>
              <a:gd name="T0" fmla="*/ 28 w 86"/>
              <a:gd name="T1" fmla="*/ 56 h 253"/>
              <a:gd name="T2" fmla="*/ 57 w 86"/>
              <a:gd name="T3" fmla="*/ 28 h 253"/>
              <a:gd name="T4" fmla="*/ 28 w 86"/>
              <a:gd name="T5" fmla="*/ 0 h 253"/>
              <a:gd name="T6" fmla="*/ 0 w 86"/>
              <a:gd name="T7" fmla="*/ 28 h 253"/>
              <a:gd name="T8" fmla="*/ 28 w 86"/>
              <a:gd name="T9" fmla="*/ 56 h 253"/>
              <a:gd name="T10" fmla="*/ 86 w 86"/>
              <a:gd name="T11" fmla="*/ 99 h 253"/>
              <a:gd name="T12" fmla="*/ 74 w 86"/>
              <a:gd name="T13" fmla="*/ 90 h 253"/>
              <a:gd name="T14" fmla="*/ 51 w 86"/>
              <a:gd name="T15" fmla="*/ 93 h 253"/>
              <a:gd name="T16" fmla="*/ 39 w 86"/>
              <a:gd name="T17" fmla="*/ 73 h 253"/>
              <a:gd name="T18" fmla="*/ 30 w 86"/>
              <a:gd name="T19" fmla="*/ 68 h 253"/>
              <a:gd name="T20" fmla="*/ 25 w 86"/>
              <a:gd name="T21" fmla="*/ 70 h 253"/>
              <a:gd name="T22" fmla="*/ 21 w 86"/>
              <a:gd name="T23" fmla="*/ 84 h 253"/>
              <a:gd name="T24" fmla="*/ 37 w 86"/>
              <a:gd name="T25" fmla="*/ 109 h 253"/>
              <a:gd name="T26" fmla="*/ 40 w 86"/>
              <a:gd name="T27" fmla="*/ 112 h 253"/>
              <a:gd name="T28" fmla="*/ 47 w 86"/>
              <a:gd name="T29" fmla="*/ 114 h 253"/>
              <a:gd name="T30" fmla="*/ 77 w 86"/>
              <a:gd name="T31" fmla="*/ 111 h 253"/>
              <a:gd name="T32" fmla="*/ 83 w 86"/>
              <a:gd name="T33" fmla="*/ 107 h 253"/>
              <a:gd name="T34" fmla="*/ 86 w 86"/>
              <a:gd name="T35" fmla="*/ 99 h 253"/>
              <a:gd name="T36" fmla="*/ 46 w 86"/>
              <a:gd name="T37" fmla="*/ 116 h 253"/>
              <a:gd name="T38" fmla="*/ 39 w 86"/>
              <a:gd name="T39" fmla="*/ 113 h 253"/>
              <a:gd name="T40" fmla="*/ 35 w 86"/>
              <a:gd name="T41" fmla="*/ 110 h 253"/>
              <a:gd name="T42" fmla="*/ 20 w 86"/>
              <a:gd name="T43" fmla="*/ 85 h 253"/>
              <a:gd name="T44" fmla="*/ 24 w 86"/>
              <a:gd name="T45" fmla="*/ 68 h 253"/>
              <a:gd name="T46" fmla="*/ 30 w 86"/>
              <a:gd name="T47" fmla="*/ 66 h 253"/>
              <a:gd name="T48" fmla="*/ 40 w 86"/>
              <a:gd name="T49" fmla="*/ 72 h 253"/>
              <a:gd name="T50" fmla="*/ 48 w 86"/>
              <a:gd name="T51" fmla="*/ 85 h 253"/>
              <a:gd name="T52" fmla="*/ 28 w 86"/>
              <a:gd name="T53" fmla="*/ 62 h 253"/>
              <a:gd name="T54" fmla="*/ 8 w 86"/>
              <a:gd name="T55" fmla="*/ 89 h 253"/>
              <a:gd name="T56" fmla="*/ 8 w 86"/>
              <a:gd name="T57" fmla="*/ 138 h 253"/>
              <a:gd name="T58" fmla="*/ 16 w 86"/>
              <a:gd name="T59" fmla="*/ 159 h 253"/>
              <a:gd name="T60" fmla="*/ 16 w 86"/>
              <a:gd name="T61" fmla="*/ 241 h 253"/>
              <a:gd name="T62" fmla="*/ 28 w 86"/>
              <a:gd name="T63" fmla="*/ 253 h 253"/>
              <a:gd name="T64" fmla="*/ 41 w 86"/>
              <a:gd name="T65" fmla="*/ 241 h 253"/>
              <a:gd name="T66" fmla="*/ 41 w 86"/>
              <a:gd name="T67" fmla="*/ 159 h 253"/>
              <a:gd name="T68" fmla="*/ 49 w 86"/>
              <a:gd name="T69" fmla="*/ 138 h 253"/>
              <a:gd name="T70" fmla="*/ 49 w 86"/>
              <a:gd name="T71" fmla="*/ 116 h 253"/>
              <a:gd name="T72" fmla="*/ 48 w 86"/>
              <a:gd name="T73" fmla="*/ 116 h 253"/>
              <a:gd name="T74" fmla="*/ 46 w 86"/>
              <a:gd name="T75" fmla="*/ 11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6" h="253">
                <a:moveTo>
                  <a:pt x="28" y="56"/>
                </a:moveTo>
                <a:cubicBezTo>
                  <a:pt x="44" y="56"/>
                  <a:pt x="57" y="44"/>
                  <a:pt x="57" y="28"/>
                </a:cubicBezTo>
                <a:cubicBezTo>
                  <a:pt x="57" y="13"/>
                  <a:pt x="44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44"/>
                  <a:pt x="13" y="56"/>
                  <a:pt x="28" y="56"/>
                </a:cubicBezTo>
                <a:close/>
                <a:moveTo>
                  <a:pt x="86" y="99"/>
                </a:moveTo>
                <a:cubicBezTo>
                  <a:pt x="85" y="94"/>
                  <a:pt x="80" y="90"/>
                  <a:pt x="74" y="90"/>
                </a:cubicBezTo>
                <a:cubicBezTo>
                  <a:pt x="51" y="93"/>
                  <a:pt x="51" y="93"/>
                  <a:pt x="51" y="93"/>
                </a:cubicBezTo>
                <a:cubicBezTo>
                  <a:pt x="39" y="73"/>
                  <a:pt x="39" y="73"/>
                  <a:pt x="39" y="73"/>
                </a:cubicBezTo>
                <a:cubicBezTo>
                  <a:pt x="37" y="70"/>
                  <a:pt x="34" y="68"/>
                  <a:pt x="30" y="68"/>
                </a:cubicBezTo>
                <a:cubicBezTo>
                  <a:pt x="28" y="68"/>
                  <a:pt x="26" y="69"/>
                  <a:pt x="25" y="70"/>
                </a:cubicBezTo>
                <a:cubicBezTo>
                  <a:pt x="20" y="73"/>
                  <a:pt x="18" y="79"/>
                  <a:pt x="21" y="84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8" y="110"/>
                  <a:pt x="39" y="111"/>
                  <a:pt x="40" y="112"/>
                </a:cubicBezTo>
                <a:cubicBezTo>
                  <a:pt x="42" y="114"/>
                  <a:pt x="45" y="114"/>
                  <a:pt x="47" y="114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9" y="110"/>
                  <a:pt x="82" y="109"/>
                  <a:pt x="83" y="107"/>
                </a:cubicBezTo>
                <a:cubicBezTo>
                  <a:pt x="85" y="105"/>
                  <a:pt x="86" y="102"/>
                  <a:pt x="86" y="99"/>
                </a:cubicBezTo>
                <a:close/>
                <a:moveTo>
                  <a:pt x="46" y="116"/>
                </a:moveTo>
                <a:cubicBezTo>
                  <a:pt x="44" y="116"/>
                  <a:pt x="41" y="115"/>
                  <a:pt x="39" y="113"/>
                </a:cubicBezTo>
                <a:cubicBezTo>
                  <a:pt x="38" y="112"/>
                  <a:pt x="36" y="111"/>
                  <a:pt x="35" y="110"/>
                </a:cubicBezTo>
                <a:cubicBezTo>
                  <a:pt x="20" y="85"/>
                  <a:pt x="20" y="85"/>
                  <a:pt x="20" y="85"/>
                </a:cubicBezTo>
                <a:cubicBezTo>
                  <a:pt x="16" y="79"/>
                  <a:pt x="18" y="72"/>
                  <a:pt x="24" y="68"/>
                </a:cubicBezTo>
                <a:cubicBezTo>
                  <a:pt x="26" y="67"/>
                  <a:pt x="28" y="66"/>
                  <a:pt x="30" y="66"/>
                </a:cubicBezTo>
                <a:cubicBezTo>
                  <a:pt x="34" y="66"/>
                  <a:pt x="38" y="69"/>
                  <a:pt x="40" y="72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72"/>
                  <a:pt x="39" y="62"/>
                  <a:pt x="28" y="62"/>
                </a:cubicBezTo>
                <a:cubicBezTo>
                  <a:pt x="17" y="62"/>
                  <a:pt x="8" y="74"/>
                  <a:pt x="8" y="89"/>
                </a:cubicBezTo>
                <a:cubicBezTo>
                  <a:pt x="8" y="138"/>
                  <a:pt x="8" y="138"/>
                  <a:pt x="8" y="138"/>
                </a:cubicBezTo>
                <a:cubicBezTo>
                  <a:pt x="8" y="146"/>
                  <a:pt x="11" y="154"/>
                  <a:pt x="16" y="159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16" y="248"/>
                  <a:pt x="22" y="253"/>
                  <a:pt x="28" y="253"/>
                </a:cubicBezTo>
                <a:cubicBezTo>
                  <a:pt x="35" y="253"/>
                  <a:pt x="41" y="248"/>
                  <a:pt x="41" y="241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6" y="154"/>
                  <a:pt x="49" y="146"/>
                  <a:pt x="49" y="13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7" y="116"/>
                  <a:pt x="47" y="116"/>
                  <a:pt x="4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67795">
              <a:defRPr/>
            </a:pPr>
            <a:endParaRPr lang="zh-CN" altLang="en-US" sz="1900" kern="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185339" y="2603746"/>
            <a:ext cx="473350" cy="819937"/>
          </a:xfrm>
          <a:custGeom>
            <a:avLst/>
            <a:gdLst>
              <a:gd name="T0" fmla="*/ 74 w 94"/>
              <a:gd name="T1" fmla="*/ 163 h 253"/>
              <a:gd name="T2" fmla="*/ 71 w 94"/>
              <a:gd name="T3" fmla="*/ 159 h 253"/>
              <a:gd name="T4" fmla="*/ 68 w 94"/>
              <a:gd name="T5" fmla="*/ 163 h 253"/>
              <a:gd name="T6" fmla="*/ 74 w 94"/>
              <a:gd name="T7" fmla="*/ 163 h 253"/>
              <a:gd name="T8" fmla="*/ 71 w 94"/>
              <a:gd name="T9" fmla="*/ 155 h 253"/>
              <a:gd name="T10" fmla="*/ 72 w 94"/>
              <a:gd name="T11" fmla="*/ 150 h 253"/>
              <a:gd name="T12" fmla="*/ 62 w 94"/>
              <a:gd name="T13" fmla="*/ 68 h 253"/>
              <a:gd name="T14" fmla="*/ 52 w 94"/>
              <a:gd name="T15" fmla="*/ 151 h 253"/>
              <a:gd name="T16" fmla="*/ 53 w 94"/>
              <a:gd name="T17" fmla="*/ 155 h 253"/>
              <a:gd name="T18" fmla="*/ 58 w 94"/>
              <a:gd name="T19" fmla="*/ 160 h 253"/>
              <a:gd name="T20" fmla="*/ 66 w 94"/>
              <a:gd name="T21" fmla="*/ 160 h 253"/>
              <a:gd name="T22" fmla="*/ 71 w 94"/>
              <a:gd name="T23" fmla="*/ 156 h 253"/>
              <a:gd name="T24" fmla="*/ 66 w 94"/>
              <a:gd name="T25" fmla="*/ 162 h 253"/>
              <a:gd name="T26" fmla="*/ 66 w 94"/>
              <a:gd name="T27" fmla="*/ 162 h 253"/>
              <a:gd name="T28" fmla="*/ 58 w 94"/>
              <a:gd name="T29" fmla="*/ 161 h 253"/>
              <a:gd name="T30" fmla="*/ 57 w 94"/>
              <a:gd name="T31" fmla="*/ 163 h 253"/>
              <a:gd name="T32" fmla="*/ 67 w 94"/>
              <a:gd name="T33" fmla="*/ 163 h 253"/>
              <a:gd name="T34" fmla="*/ 67 w 94"/>
              <a:gd name="T35" fmla="*/ 162 h 253"/>
              <a:gd name="T36" fmla="*/ 67 w 94"/>
              <a:gd name="T37" fmla="*/ 162 h 253"/>
              <a:gd name="T38" fmla="*/ 62 w 94"/>
              <a:gd name="T39" fmla="*/ 56 h 253"/>
              <a:gd name="T40" fmla="*/ 62 w 94"/>
              <a:gd name="T41" fmla="*/ 0 h 253"/>
              <a:gd name="T42" fmla="*/ 62 w 94"/>
              <a:gd name="T43" fmla="*/ 56 h 253"/>
              <a:gd name="T44" fmla="*/ 30 w 94"/>
              <a:gd name="T45" fmla="*/ 207 h 253"/>
              <a:gd name="T46" fmla="*/ 94 w 94"/>
              <a:gd name="T47" fmla="*/ 165 h 253"/>
              <a:gd name="T48" fmla="*/ 49 w 94"/>
              <a:gd name="T49" fmla="*/ 241 h 253"/>
              <a:gd name="T50" fmla="*/ 74 w 94"/>
              <a:gd name="T51" fmla="*/ 241 h 253"/>
              <a:gd name="T52" fmla="*/ 49 w 94"/>
              <a:gd name="T53" fmla="*/ 208 h 253"/>
              <a:gd name="T54" fmla="*/ 39 w 94"/>
              <a:gd name="T55" fmla="*/ 115 h 253"/>
              <a:gd name="T56" fmla="*/ 40 w 94"/>
              <a:gd name="T57" fmla="*/ 85 h 253"/>
              <a:gd name="T58" fmla="*/ 13 w 94"/>
              <a:gd name="T59" fmla="*/ 89 h 253"/>
              <a:gd name="T60" fmla="*/ 11 w 94"/>
              <a:gd name="T61" fmla="*/ 111 h 253"/>
              <a:gd name="T62" fmla="*/ 39 w 94"/>
              <a:gd name="T63" fmla="*/ 115 h 253"/>
              <a:gd name="T64" fmla="*/ 82 w 94"/>
              <a:gd name="T65" fmla="*/ 89 h 253"/>
              <a:gd name="T66" fmla="*/ 42 w 94"/>
              <a:gd name="T67" fmla="*/ 84 h 253"/>
              <a:gd name="T68" fmla="*/ 41 w 94"/>
              <a:gd name="T69" fmla="*/ 138 h 253"/>
              <a:gd name="T70" fmla="*/ 51 w 94"/>
              <a:gd name="T71" fmla="*/ 156 h 253"/>
              <a:gd name="T72" fmla="*/ 51 w 94"/>
              <a:gd name="T73" fmla="*/ 155 h 253"/>
              <a:gd name="T74" fmla="*/ 50 w 94"/>
              <a:gd name="T75" fmla="*/ 77 h 253"/>
              <a:gd name="T76" fmla="*/ 62 w 94"/>
              <a:gd name="T77" fmla="*/ 67 h 253"/>
              <a:gd name="T78" fmla="*/ 74 w 94"/>
              <a:gd name="T79" fmla="*/ 150 h 253"/>
              <a:gd name="T80" fmla="*/ 73 w 94"/>
              <a:gd name="T81" fmla="*/ 156 h 253"/>
              <a:gd name="T82" fmla="*/ 75 w 94"/>
              <a:gd name="T83" fmla="*/ 159 h 253"/>
              <a:gd name="T84" fmla="*/ 52 w 94"/>
              <a:gd name="T85" fmla="*/ 157 h 253"/>
              <a:gd name="T86" fmla="*/ 50 w 94"/>
              <a:gd name="T87" fmla="*/ 163 h 253"/>
              <a:gd name="T88" fmla="*/ 55 w 94"/>
              <a:gd name="T89" fmla="*/ 163 h 253"/>
              <a:gd name="T90" fmla="*/ 52 w 94"/>
              <a:gd name="T91" fmla="*/ 157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253">
                <a:moveTo>
                  <a:pt x="74" y="163"/>
                </a:moveTo>
                <a:cubicBezTo>
                  <a:pt x="74" y="163"/>
                  <a:pt x="74" y="163"/>
                  <a:pt x="74" y="163"/>
                </a:cubicBezTo>
                <a:cubicBezTo>
                  <a:pt x="74" y="161"/>
                  <a:pt x="73" y="159"/>
                  <a:pt x="72" y="157"/>
                </a:cubicBezTo>
                <a:cubicBezTo>
                  <a:pt x="72" y="158"/>
                  <a:pt x="71" y="158"/>
                  <a:pt x="71" y="159"/>
                </a:cubicBezTo>
                <a:cubicBezTo>
                  <a:pt x="70" y="160"/>
                  <a:pt x="69" y="160"/>
                  <a:pt x="68" y="161"/>
                </a:cubicBezTo>
                <a:cubicBezTo>
                  <a:pt x="68" y="161"/>
                  <a:pt x="68" y="162"/>
                  <a:pt x="68" y="163"/>
                </a:cubicBezTo>
                <a:cubicBezTo>
                  <a:pt x="68" y="163"/>
                  <a:pt x="68" y="163"/>
                  <a:pt x="68" y="163"/>
                </a:cubicBezTo>
                <a:lnTo>
                  <a:pt x="74" y="163"/>
                </a:lnTo>
                <a:close/>
                <a:moveTo>
                  <a:pt x="71" y="156"/>
                </a:moveTo>
                <a:cubicBezTo>
                  <a:pt x="71" y="156"/>
                  <a:pt x="71" y="156"/>
                  <a:pt x="71" y="155"/>
                </a:cubicBezTo>
                <a:cubicBezTo>
                  <a:pt x="71" y="155"/>
                  <a:pt x="71" y="155"/>
                  <a:pt x="72" y="155"/>
                </a:cubicBezTo>
                <a:cubicBezTo>
                  <a:pt x="72" y="153"/>
                  <a:pt x="72" y="152"/>
                  <a:pt x="72" y="150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3"/>
                  <a:pt x="68" y="68"/>
                  <a:pt x="62" y="68"/>
                </a:cubicBezTo>
                <a:cubicBezTo>
                  <a:pt x="56" y="68"/>
                  <a:pt x="52" y="73"/>
                  <a:pt x="52" y="78"/>
                </a:cubicBezTo>
                <a:cubicBezTo>
                  <a:pt x="52" y="151"/>
                  <a:pt x="52" y="151"/>
                  <a:pt x="52" y="151"/>
                </a:cubicBezTo>
                <a:cubicBezTo>
                  <a:pt x="52" y="152"/>
                  <a:pt x="52" y="153"/>
                  <a:pt x="53" y="154"/>
                </a:cubicBezTo>
                <a:cubicBezTo>
                  <a:pt x="53" y="154"/>
                  <a:pt x="53" y="155"/>
                  <a:pt x="53" y="155"/>
                </a:cubicBezTo>
                <a:cubicBezTo>
                  <a:pt x="53" y="155"/>
                  <a:pt x="53" y="156"/>
                  <a:pt x="53" y="156"/>
                </a:cubicBezTo>
                <a:cubicBezTo>
                  <a:pt x="55" y="158"/>
                  <a:pt x="56" y="159"/>
                  <a:pt x="58" y="160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7" y="160"/>
                  <a:pt x="68" y="159"/>
                  <a:pt x="69" y="158"/>
                </a:cubicBezTo>
                <a:cubicBezTo>
                  <a:pt x="70" y="157"/>
                  <a:pt x="70" y="157"/>
                  <a:pt x="71" y="156"/>
                </a:cubicBezTo>
                <a:close/>
                <a:moveTo>
                  <a:pt x="66" y="162"/>
                </a:moveTo>
                <a:cubicBezTo>
                  <a:pt x="66" y="162"/>
                  <a:pt x="66" y="162"/>
                  <a:pt x="66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58" y="162"/>
                  <a:pt x="58" y="162"/>
                  <a:pt x="58" y="162"/>
                </a:cubicBezTo>
                <a:cubicBezTo>
                  <a:pt x="58" y="162"/>
                  <a:pt x="58" y="161"/>
                  <a:pt x="58" y="161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162"/>
                  <a:pt x="57" y="162"/>
                  <a:pt x="57" y="163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67" y="162"/>
                  <a:pt x="67" y="162"/>
                  <a:pt x="67" y="162"/>
                </a:cubicBezTo>
                <a:lnTo>
                  <a:pt x="66" y="162"/>
                </a:lnTo>
                <a:close/>
                <a:moveTo>
                  <a:pt x="62" y="56"/>
                </a:moveTo>
                <a:cubicBezTo>
                  <a:pt x="77" y="56"/>
                  <a:pt x="90" y="44"/>
                  <a:pt x="90" y="28"/>
                </a:cubicBezTo>
                <a:cubicBezTo>
                  <a:pt x="90" y="13"/>
                  <a:pt x="77" y="0"/>
                  <a:pt x="62" y="0"/>
                </a:cubicBezTo>
                <a:cubicBezTo>
                  <a:pt x="46" y="0"/>
                  <a:pt x="34" y="13"/>
                  <a:pt x="34" y="28"/>
                </a:cubicBezTo>
                <a:cubicBezTo>
                  <a:pt x="34" y="44"/>
                  <a:pt x="46" y="56"/>
                  <a:pt x="62" y="56"/>
                </a:cubicBezTo>
                <a:close/>
                <a:moveTo>
                  <a:pt x="30" y="165"/>
                </a:moveTo>
                <a:cubicBezTo>
                  <a:pt x="30" y="207"/>
                  <a:pt x="30" y="207"/>
                  <a:pt x="30" y="20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165"/>
                  <a:pt x="94" y="165"/>
                  <a:pt x="94" y="165"/>
                </a:cubicBezTo>
                <a:lnTo>
                  <a:pt x="30" y="165"/>
                </a:lnTo>
                <a:close/>
                <a:moveTo>
                  <a:pt x="49" y="241"/>
                </a:moveTo>
                <a:cubicBezTo>
                  <a:pt x="49" y="248"/>
                  <a:pt x="55" y="253"/>
                  <a:pt x="62" y="253"/>
                </a:cubicBezTo>
                <a:cubicBezTo>
                  <a:pt x="69" y="253"/>
                  <a:pt x="74" y="248"/>
                  <a:pt x="74" y="241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49" y="208"/>
                  <a:pt x="49" y="208"/>
                  <a:pt x="49" y="208"/>
                </a:cubicBezTo>
                <a:lnTo>
                  <a:pt x="49" y="241"/>
                </a:lnTo>
                <a:close/>
                <a:moveTo>
                  <a:pt x="39" y="115"/>
                </a:moveTo>
                <a:cubicBezTo>
                  <a:pt x="39" y="87"/>
                  <a:pt x="39" y="87"/>
                  <a:pt x="39" y="87"/>
                </a:cubicBezTo>
                <a:cubicBezTo>
                  <a:pt x="40" y="85"/>
                  <a:pt x="40" y="85"/>
                  <a:pt x="40" y="85"/>
                </a:cubicBezTo>
                <a:cubicBezTo>
                  <a:pt x="36" y="92"/>
                  <a:pt x="36" y="92"/>
                  <a:pt x="36" y="92"/>
                </a:cubicBezTo>
                <a:cubicBezTo>
                  <a:pt x="13" y="89"/>
                  <a:pt x="13" y="89"/>
                  <a:pt x="13" y="89"/>
                </a:cubicBezTo>
                <a:cubicBezTo>
                  <a:pt x="7" y="89"/>
                  <a:pt x="2" y="93"/>
                  <a:pt x="1" y="99"/>
                </a:cubicBezTo>
                <a:cubicBezTo>
                  <a:pt x="0" y="105"/>
                  <a:pt x="5" y="111"/>
                  <a:pt x="11" y="111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9" y="115"/>
                  <a:pt x="39" y="115"/>
                  <a:pt x="39" y="115"/>
                </a:cubicBezTo>
                <a:close/>
                <a:moveTo>
                  <a:pt x="82" y="138"/>
                </a:moveTo>
                <a:cubicBezTo>
                  <a:pt x="82" y="89"/>
                  <a:pt x="82" y="89"/>
                  <a:pt x="82" y="89"/>
                </a:cubicBezTo>
                <a:cubicBezTo>
                  <a:pt x="82" y="74"/>
                  <a:pt x="73" y="62"/>
                  <a:pt x="62" y="62"/>
                </a:cubicBezTo>
                <a:cubicBezTo>
                  <a:pt x="52" y="62"/>
                  <a:pt x="44" y="72"/>
                  <a:pt x="42" y="84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46"/>
                  <a:pt x="44" y="154"/>
                  <a:pt x="49" y="159"/>
                </a:cubicBezTo>
                <a:cubicBezTo>
                  <a:pt x="49" y="158"/>
                  <a:pt x="50" y="156"/>
                  <a:pt x="51" y="156"/>
                </a:cubicBezTo>
                <a:cubicBezTo>
                  <a:pt x="51" y="155"/>
                  <a:pt x="51" y="155"/>
                  <a:pt x="51" y="155"/>
                </a:cubicBezTo>
                <a:cubicBezTo>
                  <a:pt x="51" y="155"/>
                  <a:pt x="51" y="155"/>
                  <a:pt x="51" y="155"/>
                </a:cubicBezTo>
                <a:cubicBezTo>
                  <a:pt x="51" y="153"/>
                  <a:pt x="50" y="152"/>
                  <a:pt x="50" y="151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5"/>
                  <a:pt x="5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9" y="67"/>
                  <a:pt x="74" y="72"/>
                  <a:pt x="74" y="78"/>
                </a:cubicBezTo>
                <a:cubicBezTo>
                  <a:pt x="74" y="150"/>
                  <a:pt x="74" y="150"/>
                  <a:pt x="74" y="150"/>
                </a:cubicBezTo>
                <a:cubicBezTo>
                  <a:pt x="74" y="152"/>
                  <a:pt x="74" y="154"/>
                  <a:pt x="73" y="155"/>
                </a:cubicBezTo>
                <a:cubicBezTo>
                  <a:pt x="73" y="155"/>
                  <a:pt x="73" y="156"/>
                  <a:pt x="73" y="156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4" y="157"/>
                  <a:pt x="74" y="158"/>
                  <a:pt x="75" y="159"/>
                </a:cubicBezTo>
                <a:cubicBezTo>
                  <a:pt x="79" y="154"/>
                  <a:pt x="82" y="146"/>
                  <a:pt x="82" y="138"/>
                </a:cubicBezTo>
                <a:close/>
                <a:moveTo>
                  <a:pt x="52" y="157"/>
                </a:moveTo>
                <a:cubicBezTo>
                  <a:pt x="50" y="158"/>
                  <a:pt x="50" y="160"/>
                  <a:pt x="50" y="163"/>
                </a:cubicBezTo>
                <a:cubicBezTo>
                  <a:pt x="50" y="163"/>
                  <a:pt x="50" y="163"/>
                  <a:pt x="50" y="163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2"/>
                  <a:pt x="55" y="161"/>
                  <a:pt x="56" y="161"/>
                </a:cubicBezTo>
                <a:cubicBezTo>
                  <a:pt x="54" y="160"/>
                  <a:pt x="53" y="158"/>
                  <a:pt x="52" y="157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67795">
              <a:defRPr/>
            </a:pPr>
            <a:endParaRPr lang="zh-CN" altLang="en-US" sz="1900" kern="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" y="35780"/>
            <a:ext cx="8659516" cy="15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1491350" y="545727"/>
            <a:ext cx="5660571" cy="584775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CUỘC PHIÊU LƯU KÌ THÚ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57" y="1142766"/>
            <a:ext cx="3675531" cy="2831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333" l="2000" r="96000">
                        <a14:foregroundMark x1="70333" y1="87444" x2="70333" y2="87444"/>
                        <a14:foregroundMark x1="62111" y1="38111" x2="62111" y2="38111"/>
                        <a14:foregroundMark x1="37444" y1="46333" x2="37444" y2="46333"/>
                        <a14:foregroundMark x1="26556" y1="43667" x2="26556" y2="43667"/>
                        <a14:foregroundMark x1="30000" y1="49333" x2="30000" y2="49333"/>
                        <a14:foregroundMark x1="30000" y1="49333" x2="30000" y2="49333"/>
                        <a14:foregroundMark x1="36778" y1="47889" x2="36778" y2="47889"/>
                        <a14:foregroundMark x1="43444" y1="46000" x2="43444" y2="46000"/>
                        <a14:foregroundMark x1="57000" y1="40111" x2="57000" y2="40111"/>
                        <a14:foregroundMark x1="72222" y1="19889" x2="72222" y2="19889"/>
                        <a14:foregroundMark x1="66000" y1="18111" x2="66000" y2="18111"/>
                        <a14:foregroundMark x1="82333" y1="26000" x2="82333" y2="26000"/>
                        <a14:foregroundMark x1="90111" y1="36000" x2="90111" y2="36000"/>
                        <a14:foregroundMark x1="89667" y1="49333" x2="89667" y2="49333"/>
                        <a14:foregroundMark x1="88778" y1="57444" x2="88778" y2="57444"/>
                        <a14:foregroundMark x1="48889" y1="77778" x2="48889" y2="77778"/>
                        <a14:foregroundMark x1="43778" y1="76667" x2="43778" y2="76667"/>
                        <a14:foregroundMark x1="45889" y1="77778" x2="45889" y2="77778"/>
                        <a14:foregroundMark x1="45889" y1="77778" x2="45889" y2="77778"/>
                        <a14:foregroundMark x1="46778" y1="76222" x2="46778" y2="76222"/>
                        <a14:foregroundMark x1="48889" y1="75222" x2="48889" y2="75222"/>
                        <a14:foregroundMark x1="51778" y1="77444" x2="51778" y2="77444"/>
                        <a14:foregroundMark x1="60111" y1="77000" x2="60111" y2="77000"/>
                        <a14:foregroundMark x1="64000" y1="77111" x2="64000" y2="77111"/>
                        <a14:foregroundMark x1="67000" y1="75667" x2="67000" y2="75667"/>
                        <a14:foregroundMark x1="72222" y1="73778" x2="72222" y2="73778"/>
                        <a14:foregroundMark x1="78444" y1="70333" x2="78444" y2="70333"/>
                        <a14:foregroundMark x1="83222" y1="66333" x2="83222" y2="66333"/>
                        <a14:foregroundMark x1="87778" y1="61444" x2="87778" y2="61444"/>
                        <a14:foregroundMark x1="89333" y1="53778" x2="89333" y2="53778"/>
                        <a14:foregroundMark x1="90667" y1="45111" x2="90667" y2="45111"/>
                        <a14:foregroundMark x1="90778" y1="38444" x2="90778" y2="38444"/>
                        <a14:foregroundMark x1="89000" y1="31000" x2="89000" y2="31000"/>
                        <a14:foregroundMark x1="84556" y1="27333" x2="84556" y2="27333"/>
                        <a14:foregroundMark x1="86778" y1="30000" x2="86778" y2="30000"/>
                        <a14:foregroundMark x1="88889" y1="32667" x2="88889" y2="32667"/>
                        <a14:foregroundMark x1="83667" y1="27667" x2="83667" y2="27667"/>
                        <a14:foregroundMark x1="81222" y1="27444" x2="81222" y2="27444"/>
                        <a14:foregroundMark x1="79667" y1="26556" x2="79667" y2="26556"/>
                        <a14:foregroundMark x1="77778" y1="21111" x2="77778" y2="21111"/>
                        <a14:foregroundMark x1="67667" y1="19000" x2="67667" y2="19000"/>
                        <a14:foregroundMark x1="75222" y1="21111" x2="75222" y2="21111"/>
                        <a14:foregroundMark x1="79000" y1="23444" x2="79000" y2="23444"/>
                        <a14:foregroundMark x1="69222" y1="20111" x2="69222" y2="20111"/>
                        <a14:foregroundMark x1="65667" y1="34556" x2="65667" y2="34556"/>
                        <a14:foregroundMark x1="59889" y1="40667" x2="59889" y2="40667"/>
                        <a14:foregroundMark x1="71222" y1="31222" x2="71222" y2="31222"/>
                        <a14:foregroundMark x1="45111" y1="44111" x2="45111" y2="44111"/>
                        <a14:foregroundMark x1="34556" y1="46333" x2="34556" y2="46333"/>
                        <a14:foregroundMark x1="26333" y1="46333" x2="26333" y2="46333"/>
                        <a14:foregroundMark x1="24889" y1="40111" x2="24889" y2="40111"/>
                        <a14:foregroundMark x1="24000" y1="37444" x2="24000" y2="37444"/>
                        <a14:foregroundMark x1="25222" y1="44111" x2="25222" y2="44111"/>
                        <a14:foregroundMark x1="28111" y1="45556" x2="28111" y2="45556"/>
                        <a14:foregroundMark x1="32111" y1="47778" x2="32111" y2="47778"/>
                        <a14:foregroundMark x1="36000" y1="48444" x2="36000" y2="48444"/>
                        <a14:foregroundMark x1="33778" y1="49000" x2="33778" y2="49000"/>
                        <a14:foregroundMark x1="70111" y1="89667" x2="70111" y2="89667"/>
                        <a14:foregroundMark x1="78444" y1="82222" x2="78444" y2="82222"/>
                        <a14:backgroundMark x1="24111" y1="68778" x2="24111" y2="6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57" y="3040080"/>
            <a:ext cx="1008499" cy="806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20" y="2821338"/>
            <a:ext cx="1024592" cy="81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17" y="2693222"/>
            <a:ext cx="1016267" cy="813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6227" y="2956888"/>
            <a:ext cx="1093583" cy="874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6333" l="2000" r="96000">
                        <a14:foregroundMark x1="70333" y1="87444" x2="70333" y2="87444"/>
                        <a14:foregroundMark x1="62111" y1="38111" x2="62111" y2="38111"/>
                        <a14:foregroundMark x1="37444" y1="46333" x2="37444" y2="46333"/>
                        <a14:foregroundMark x1="26556" y1="43667" x2="26556" y2="43667"/>
                        <a14:foregroundMark x1="30000" y1="49333" x2="30000" y2="49333"/>
                        <a14:foregroundMark x1="30000" y1="49333" x2="30000" y2="49333"/>
                        <a14:foregroundMark x1="36778" y1="47889" x2="36778" y2="47889"/>
                        <a14:foregroundMark x1="43444" y1="46000" x2="43444" y2="46000"/>
                        <a14:foregroundMark x1="57000" y1="40111" x2="57000" y2="40111"/>
                        <a14:foregroundMark x1="72222" y1="19889" x2="72222" y2="19889"/>
                        <a14:foregroundMark x1="66000" y1="18111" x2="66000" y2="18111"/>
                        <a14:foregroundMark x1="82333" y1="26000" x2="82333" y2="26000"/>
                        <a14:foregroundMark x1="90111" y1="36000" x2="90111" y2="36000"/>
                        <a14:foregroundMark x1="89667" y1="49333" x2="89667" y2="49333"/>
                        <a14:foregroundMark x1="88778" y1="57444" x2="88778" y2="57444"/>
                        <a14:foregroundMark x1="48889" y1="77778" x2="48889" y2="77778"/>
                        <a14:foregroundMark x1="43778" y1="76667" x2="43778" y2="76667"/>
                        <a14:foregroundMark x1="45889" y1="77778" x2="45889" y2="77778"/>
                        <a14:foregroundMark x1="45889" y1="77778" x2="45889" y2="77778"/>
                        <a14:foregroundMark x1="46778" y1="76222" x2="46778" y2="76222"/>
                        <a14:foregroundMark x1="48889" y1="75222" x2="48889" y2="75222"/>
                        <a14:foregroundMark x1="51778" y1="77444" x2="51778" y2="77444"/>
                        <a14:foregroundMark x1="60111" y1="77000" x2="60111" y2="77000"/>
                        <a14:foregroundMark x1="64000" y1="77111" x2="64000" y2="77111"/>
                        <a14:foregroundMark x1="67000" y1="75667" x2="67000" y2="75667"/>
                        <a14:foregroundMark x1="72222" y1="73778" x2="72222" y2="73778"/>
                        <a14:foregroundMark x1="78444" y1="70333" x2="78444" y2="70333"/>
                        <a14:foregroundMark x1="83222" y1="66333" x2="83222" y2="66333"/>
                        <a14:foregroundMark x1="87778" y1="61444" x2="87778" y2="61444"/>
                        <a14:foregroundMark x1="89333" y1="53778" x2="89333" y2="53778"/>
                        <a14:foregroundMark x1="90667" y1="45111" x2="90667" y2="45111"/>
                        <a14:foregroundMark x1="90778" y1="38444" x2="90778" y2="38444"/>
                        <a14:foregroundMark x1="89000" y1="31000" x2="89000" y2="31000"/>
                        <a14:foregroundMark x1="84556" y1="27333" x2="84556" y2="27333"/>
                        <a14:foregroundMark x1="86778" y1="30000" x2="86778" y2="30000"/>
                        <a14:foregroundMark x1="88889" y1="32667" x2="88889" y2="32667"/>
                        <a14:foregroundMark x1="83667" y1="27667" x2="83667" y2="27667"/>
                        <a14:foregroundMark x1="81222" y1="27444" x2="81222" y2="27444"/>
                        <a14:foregroundMark x1="79667" y1="26556" x2="79667" y2="26556"/>
                        <a14:foregroundMark x1="77778" y1="21111" x2="77778" y2="21111"/>
                        <a14:foregroundMark x1="67667" y1="19000" x2="67667" y2="19000"/>
                        <a14:foregroundMark x1="75222" y1="21111" x2="75222" y2="21111"/>
                        <a14:foregroundMark x1="79000" y1="23444" x2="79000" y2="23444"/>
                        <a14:foregroundMark x1="69222" y1="20111" x2="69222" y2="20111"/>
                        <a14:foregroundMark x1="65667" y1="34556" x2="65667" y2="34556"/>
                        <a14:foregroundMark x1="59889" y1="40667" x2="59889" y2="40667"/>
                        <a14:foregroundMark x1="71222" y1="31222" x2="71222" y2="31222"/>
                        <a14:foregroundMark x1="45111" y1="44111" x2="45111" y2="44111"/>
                        <a14:foregroundMark x1="34556" y1="46333" x2="34556" y2="46333"/>
                        <a14:foregroundMark x1="26333" y1="46333" x2="26333" y2="46333"/>
                        <a14:foregroundMark x1="24889" y1="40111" x2="24889" y2="40111"/>
                        <a14:foregroundMark x1="24000" y1="37444" x2="24000" y2="37444"/>
                        <a14:foregroundMark x1="25222" y1="44111" x2="25222" y2="44111"/>
                        <a14:foregroundMark x1="28111" y1="45556" x2="28111" y2="45556"/>
                        <a14:foregroundMark x1="32111" y1="47778" x2="32111" y2="47778"/>
                        <a14:foregroundMark x1="36000" y1="48444" x2="36000" y2="48444"/>
                        <a14:foregroundMark x1="33778" y1="49000" x2="33778" y2="49000"/>
                        <a14:foregroundMark x1="70111" y1="89667" x2="70111" y2="89667"/>
                        <a14:foregroundMark x1="78444" y1="82222" x2="78444" y2="82222"/>
                        <a14:backgroundMark x1="24111" y1="68778" x2="24111" y2="6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0773" y="2361034"/>
            <a:ext cx="1861457" cy="1489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5706" y="2674271"/>
            <a:ext cx="1063649" cy="8509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982" y="2975812"/>
            <a:ext cx="947577" cy="758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379" y="3010667"/>
            <a:ext cx="1026361" cy="821089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79" y="2558582"/>
            <a:ext cx="1523119" cy="12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7" y="313510"/>
            <a:ext cx="7881257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377" y="1262746"/>
            <a:ext cx="7881257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0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pic>
        <p:nvPicPr>
          <p:cNvPr id="15" name="Picture 5" descr="hoai_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048" y="905481"/>
            <a:ext cx="3310270" cy="28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tin_nvanto-hoa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1740" y="1650468"/>
            <a:ext cx="2945219" cy="320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44" y="3904969"/>
            <a:ext cx="999363" cy="1209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886" y="3973648"/>
            <a:ext cx="903056" cy="1168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056" y="3904969"/>
            <a:ext cx="1090677" cy="1236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3095" y="3804936"/>
            <a:ext cx="1369081" cy="1309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346" y="4070243"/>
            <a:ext cx="1029719" cy="1043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9712" y="4186371"/>
            <a:ext cx="1019811" cy="967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503" y="4070242"/>
            <a:ext cx="1111433" cy="1101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061" y="4095360"/>
            <a:ext cx="1213229" cy="104649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56567" y="669059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12036" y="669059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7247" y="658282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48901" y="653066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9127" y="653066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50547" y="660246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61796" y="646422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69517" y="638250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7151" y="1729632"/>
            <a:ext cx="823647" cy="9965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743" y="1842530"/>
            <a:ext cx="717607" cy="9283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795" y="1942502"/>
            <a:ext cx="752419" cy="8532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698" y="2051874"/>
            <a:ext cx="971553" cy="9290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5081" y="2119258"/>
            <a:ext cx="744656" cy="7548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909" y="1944253"/>
            <a:ext cx="723651" cy="6865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2324" y="2069899"/>
            <a:ext cx="745668" cy="7392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3093" y="1979998"/>
            <a:ext cx="783693" cy="6759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1937" b="97007" l="0" r="100000">
                        <a14:backgroundMark x1="27571" y1="53169" x2="27571" y2="53169"/>
                        <a14:backgroundMark x1="39857" y1="55458" x2="39857" y2="55458"/>
                        <a14:backgroundMark x1="52286" y1="55634" x2="52286" y2="55634"/>
                        <a14:backgroundMark x1="54286" y1="55106" x2="54286" y2="55106"/>
                        <a14:backgroundMark x1="71286" y1="60211" x2="71286" y2="60211"/>
                        <a14:backgroundMark x1="46714" y1="55634" x2="46714" y2="5563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012"/>
          <a:stretch/>
        </p:blipFill>
        <p:spPr>
          <a:xfrm rot="21374179">
            <a:off x="1779535" y="2388332"/>
            <a:ext cx="4711361" cy="1467638"/>
          </a:xfrm>
          <a:prstGeom prst="rect">
            <a:avLst/>
          </a:prstGeom>
        </p:spPr>
      </p:pic>
      <p:pic>
        <p:nvPicPr>
          <p:cNvPr id="41" name="Picture 40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05" y="175260"/>
            <a:ext cx="385224" cy="466074"/>
          </a:xfrm>
          <a:prstGeom prst="rect">
            <a:avLst/>
          </a:prstGeom>
        </p:spPr>
      </p:pic>
      <p:pic>
        <p:nvPicPr>
          <p:cNvPr id="42" name="Picture 4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105" y="168408"/>
            <a:ext cx="387064" cy="500713"/>
          </a:xfrm>
          <a:prstGeom prst="rect">
            <a:avLst/>
          </a:prstGeom>
        </p:spPr>
      </p:pic>
      <p:pic>
        <p:nvPicPr>
          <p:cNvPr id="43" name="Picture 42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406" y="121923"/>
            <a:ext cx="482460" cy="547136"/>
          </a:xfrm>
          <a:prstGeom prst="rect">
            <a:avLst/>
          </a:prstGeom>
        </p:spPr>
      </p:pic>
      <p:pic>
        <p:nvPicPr>
          <p:cNvPr id="44" name="Picture 4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874" y="106369"/>
            <a:ext cx="548133" cy="524133"/>
          </a:xfrm>
          <a:prstGeom prst="rect">
            <a:avLst/>
          </a:prstGeom>
        </p:spPr>
      </p:pic>
      <p:pic>
        <p:nvPicPr>
          <p:cNvPr id="45" name="Picture 44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339" y="175260"/>
            <a:ext cx="452999" cy="459206"/>
          </a:xfrm>
          <a:prstGeom prst="rect">
            <a:avLst/>
          </a:prstGeom>
        </p:spPr>
      </p:pic>
      <p:pic>
        <p:nvPicPr>
          <p:cNvPr id="46" name="Picture 45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523" y="175264"/>
            <a:ext cx="526016" cy="499050"/>
          </a:xfrm>
          <a:prstGeom prst="rect">
            <a:avLst/>
          </a:prstGeom>
        </p:spPr>
      </p:pic>
      <p:pic>
        <p:nvPicPr>
          <p:cNvPr id="47" name="Picture 46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325" y="52041"/>
            <a:ext cx="581149" cy="576157"/>
          </a:xfrm>
          <a:prstGeom prst="rect">
            <a:avLst/>
          </a:prstGeom>
        </p:spPr>
      </p:pic>
      <p:pic>
        <p:nvPicPr>
          <p:cNvPr id="48" name="Picture 47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257" y="149390"/>
            <a:ext cx="545621" cy="470636"/>
          </a:xfrm>
          <a:prstGeom prst="rect">
            <a:avLst/>
          </a:prstGeom>
        </p:spPr>
      </p:pic>
      <p:pic>
        <p:nvPicPr>
          <p:cNvPr id="49" name="Picture 48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62" y="46499"/>
            <a:ext cx="1047079" cy="8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752" y="956931"/>
            <a:ext cx="7469868" cy="1105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41520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292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988832"/>
            <a:ext cx="7469868" cy="1371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228607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228607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984188"/>
            <a:ext cx="7469868" cy="153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41520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Mèn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292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Choắt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739628"/>
            <a:ext cx="7469868" cy="1206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4685169" y="2222186"/>
            <a:ext cx="4343399" cy="133972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292" y="3930211"/>
            <a:ext cx="4343399" cy="140734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68" y="3951477"/>
            <a:ext cx="4339091" cy="140734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158986" y="2232819"/>
            <a:ext cx="4343399" cy="133972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962922"/>
            <a:ext cx="7469868" cy="1036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228607" y="3919569"/>
            <a:ext cx="4343399" cy="110963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228607" y="2668763"/>
            <a:ext cx="4343399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399" y="2679404"/>
            <a:ext cx="4339091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67" y="3919568"/>
            <a:ext cx="4339091" cy="114153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752" y="772648"/>
            <a:ext cx="7469868" cy="2185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latin typeface="+mj-lt"/>
              </a:rPr>
              <a:t>Qua đoạn trích, nhận định đúng nhất về Dế Mèn?</a:t>
            </a:r>
          </a:p>
        </p:txBody>
      </p:sp>
      <p:sp>
        <p:nvSpPr>
          <p:cNvPr id="13" name="A"/>
          <p:cNvSpPr/>
          <p:nvPr/>
        </p:nvSpPr>
        <p:spPr>
          <a:xfrm>
            <a:off x="141520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A. Tự phụ, kiêu căng</a:t>
            </a:r>
          </a:p>
        </p:txBody>
      </p:sp>
      <p:sp>
        <p:nvSpPr>
          <p:cNvPr id="14" name="B"/>
          <p:cNvSpPr/>
          <p:nvPr/>
        </p:nvSpPr>
        <p:spPr>
          <a:xfrm>
            <a:off x="163292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C. Khệnh khạng, xem </a:t>
            </a:r>
            <a:endParaRPr lang="en-US" sz="2400" dirty="0">
              <a:latin typeface="+mj-lt"/>
            </a:endParaRPr>
          </a:p>
          <a:p>
            <a:pPr algn="ctr"/>
            <a:r>
              <a:rPr lang="vi-VN" sz="2400" dirty="0">
                <a:latin typeface="+mj-lt"/>
              </a:rPr>
              <a:t>thường mọi người</a:t>
            </a: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B.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Tự tin, dũng cảm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D. Hung hăng, xốc nổi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893135"/>
            <a:ext cx="7469868" cy="1169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</a:rPr>
              <a:t>Chi tiết thể hiện được vẻ đẹp cường tráng của Dế Mèn?</a:t>
            </a:r>
          </a:p>
        </p:txBody>
      </p:sp>
      <p:sp>
        <p:nvSpPr>
          <p:cNvPr id="13" name="A"/>
          <p:cNvSpPr/>
          <p:nvPr/>
        </p:nvSpPr>
        <p:spPr>
          <a:xfrm flipH="1">
            <a:off x="4685170" y="2604965"/>
            <a:ext cx="4343399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 Đôi càng bóng mẫm với những chiếc vuốt nhọn hoắt</a:t>
            </a:r>
          </a:p>
        </p:txBody>
      </p:sp>
      <p:sp>
        <p:nvSpPr>
          <p:cNvPr id="14" name="B"/>
          <p:cNvSpPr/>
          <p:nvPr/>
        </p:nvSpPr>
        <p:spPr>
          <a:xfrm>
            <a:off x="163292" y="3823872"/>
            <a:ext cx="4343399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C. Cái đầu nổi từng tảng rất bướng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69" y="3823872"/>
            <a:ext cx="4339091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D. Nằm khểnh bắt chân chữ ngũ</a:t>
            </a:r>
          </a:p>
        </p:txBody>
      </p:sp>
      <p:sp>
        <p:nvSpPr>
          <p:cNvPr id="21" name="B"/>
          <p:cNvSpPr/>
          <p:nvPr/>
        </p:nvSpPr>
        <p:spPr>
          <a:xfrm>
            <a:off x="158986" y="2604965"/>
            <a:ext cx="4343399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 Hai cái răng đen nhánh cứ nhai ngoàm ngoạp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899123"/>
            <a:ext cx="7469868" cy="855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</a:rPr>
              <a:t>Dế Choắt trước khi chết nói với Dế Choắt?</a:t>
            </a:r>
          </a:p>
        </p:txBody>
      </p:sp>
      <p:sp>
        <p:nvSpPr>
          <p:cNvPr id="13" name="A"/>
          <p:cNvSpPr/>
          <p:nvPr/>
        </p:nvSpPr>
        <p:spPr>
          <a:xfrm>
            <a:off x="141520" y="2200910"/>
            <a:ext cx="4343399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200" dirty="0">
                <a:latin typeface="+mj-lt"/>
              </a:rPr>
              <a:t>C. Ở đời mà có thói hung hăng bậy bạ, có óc mà không biết nghĩ thì sớm muộn cũng mang vạ vào mình</a:t>
            </a:r>
          </a:p>
        </p:txBody>
      </p:sp>
      <p:sp>
        <p:nvSpPr>
          <p:cNvPr id="14" name="B"/>
          <p:cNvSpPr/>
          <p:nvPr/>
        </p:nvSpPr>
        <p:spPr>
          <a:xfrm>
            <a:off x="163292" y="3646967"/>
            <a:ext cx="4343399" cy="12652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200" dirty="0">
                <a:latin typeface="+mj-lt"/>
              </a:rPr>
              <a:t>A. Ở đời không được ngông cuồng, dại dột sẽ chuốc vạ vào thân</a:t>
            </a:r>
          </a:p>
        </p:txBody>
      </p:sp>
      <p:sp>
        <p:nvSpPr>
          <p:cNvPr id="15" name="C"/>
          <p:cNvSpPr/>
          <p:nvPr/>
        </p:nvSpPr>
        <p:spPr>
          <a:xfrm flipH="1">
            <a:off x="4663397" y="2200910"/>
            <a:ext cx="4339091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+mj-lt"/>
              </a:rPr>
              <a:t>    </a:t>
            </a:r>
            <a:r>
              <a:rPr lang="vi-VN" sz="2200" dirty="0">
                <a:latin typeface="+mj-lt"/>
              </a:rPr>
              <a:t>B. Ở đời phải cẩn thận khi nói năng, nếu không sớm muộn cũng mang vạ vào thân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68" y="3646967"/>
            <a:ext cx="4339091" cy="12652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200" dirty="0">
                <a:latin typeface="+mj-lt"/>
              </a:rPr>
              <a:t>D. Ở đời phải trung thực, tự tin, không sớm thì muộn cũng mang vạ vào mình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909159" y="1949341"/>
            <a:ext cx="844674" cy="1038409"/>
          </a:xfrm>
          <a:custGeom>
            <a:avLst/>
            <a:gdLst>
              <a:gd name="T0" fmla="*/ 106 w 175"/>
              <a:gd name="T1" fmla="*/ 76 h 249"/>
              <a:gd name="T2" fmla="*/ 104 w 175"/>
              <a:gd name="T3" fmla="*/ 66 h 249"/>
              <a:gd name="T4" fmla="*/ 98 w 175"/>
              <a:gd name="T5" fmla="*/ 66 h 249"/>
              <a:gd name="T6" fmla="*/ 96 w 175"/>
              <a:gd name="T7" fmla="*/ 76 h 249"/>
              <a:gd name="T8" fmla="*/ 101 w 175"/>
              <a:gd name="T9" fmla="*/ 55 h 249"/>
              <a:gd name="T10" fmla="*/ 101 w 175"/>
              <a:gd name="T11" fmla="*/ 0 h 249"/>
              <a:gd name="T12" fmla="*/ 101 w 175"/>
              <a:gd name="T13" fmla="*/ 55 h 249"/>
              <a:gd name="T14" fmla="*/ 104 w 175"/>
              <a:gd name="T15" fmla="*/ 64 h 249"/>
              <a:gd name="T16" fmla="*/ 100 w 175"/>
              <a:gd name="T17" fmla="*/ 61 h 249"/>
              <a:gd name="T18" fmla="*/ 99 w 175"/>
              <a:gd name="T19" fmla="*/ 66 h 249"/>
              <a:gd name="T20" fmla="*/ 173 w 175"/>
              <a:gd name="T21" fmla="*/ 33 h 249"/>
              <a:gd name="T22" fmla="*/ 169 w 175"/>
              <a:gd name="T23" fmla="*/ 18 h 249"/>
              <a:gd name="T24" fmla="*/ 130 w 175"/>
              <a:gd name="T25" fmla="*/ 58 h 249"/>
              <a:gd name="T26" fmla="*/ 119 w 175"/>
              <a:gd name="T27" fmla="*/ 62 h 249"/>
              <a:gd name="T28" fmla="*/ 116 w 175"/>
              <a:gd name="T29" fmla="*/ 62 h 249"/>
              <a:gd name="T30" fmla="*/ 116 w 175"/>
              <a:gd name="T31" fmla="*/ 62 h 249"/>
              <a:gd name="T32" fmla="*/ 101 w 175"/>
              <a:gd name="T33" fmla="*/ 87 h 249"/>
              <a:gd name="T34" fmla="*/ 87 w 175"/>
              <a:gd name="T35" fmla="*/ 62 h 249"/>
              <a:gd name="T36" fmla="*/ 86 w 175"/>
              <a:gd name="T37" fmla="*/ 62 h 249"/>
              <a:gd name="T38" fmla="*/ 83 w 175"/>
              <a:gd name="T39" fmla="*/ 62 h 249"/>
              <a:gd name="T40" fmla="*/ 81 w 175"/>
              <a:gd name="T41" fmla="*/ 62 h 249"/>
              <a:gd name="T42" fmla="*/ 64 w 175"/>
              <a:gd name="T43" fmla="*/ 46 h 249"/>
              <a:gd name="T44" fmla="*/ 51 w 175"/>
              <a:gd name="T45" fmla="*/ 63 h 249"/>
              <a:gd name="T46" fmla="*/ 75 w 175"/>
              <a:gd name="T47" fmla="*/ 174 h 249"/>
              <a:gd name="T48" fmla="*/ 74 w 175"/>
              <a:gd name="T49" fmla="*/ 241 h 249"/>
              <a:gd name="T50" fmla="*/ 87 w 175"/>
              <a:gd name="T51" fmla="*/ 249 h 249"/>
              <a:gd name="T52" fmla="*/ 98 w 175"/>
              <a:gd name="T53" fmla="*/ 161 h 249"/>
              <a:gd name="T54" fmla="*/ 104 w 175"/>
              <a:gd name="T55" fmla="*/ 238 h 249"/>
              <a:gd name="T56" fmla="*/ 117 w 175"/>
              <a:gd name="T57" fmla="*/ 249 h 249"/>
              <a:gd name="T58" fmla="*/ 128 w 175"/>
              <a:gd name="T59" fmla="*/ 174 h 249"/>
              <a:gd name="T60" fmla="*/ 128 w 175"/>
              <a:gd name="T61" fmla="*/ 97 h 249"/>
              <a:gd name="T62" fmla="*/ 62 w 175"/>
              <a:gd name="T63" fmla="*/ 20 h 249"/>
              <a:gd name="T64" fmla="*/ 0 w 175"/>
              <a:gd name="T65" fmla="*/ 61 h 249"/>
              <a:gd name="T66" fmla="*/ 62 w 175"/>
              <a:gd name="T67" fmla="*/ 20 h 249"/>
              <a:gd name="T68" fmla="*/ 24 w 175"/>
              <a:gd name="T69" fmla="*/ 18 h 249"/>
              <a:gd name="T70" fmla="*/ 35 w 175"/>
              <a:gd name="T71" fmla="*/ 16 h 249"/>
              <a:gd name="T72" fmla="*/ 35 w 175"/>
              <a:gd name="T73" fmla="*/ 19 h 249"/>
              <a:gd name="T74" fmla="*/ 45 w 175"/>
              <a:gd name="T75" fmla="*/ 19 h 249"/>
              <a:gd name="T76" fmla="*/ 35 w 175"/>
              <a:gd name="T77" fmla="*/ 10 h 249"/>
              <a:gd name="T78" fmla="*/ 19 w 175"/>
              <a:gd name="T79" fmla="*/ 18 h 249"/>
              <a:gd name="T80" fmla="*/ 24 w 175"/>
              <a:gd name="T81" fmla="*/ 1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5" h="249">
                <a:moveTo>
                  <a:pt x="101" y="84"/>
                </a:moveTo>
                <a:cubicBezTo>
                  <a:pt x="106" y="76"/>
                  <a:pt x="106" y="76"/>
                  <a:pt x="106" y="76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3" y="67"/>
                  <a:pt x="102" y="68"/>
                  <a:pt x="101" y="68"/>
                </a:cubicBezTo>
                <a:cubicBezTo>
                  <a:pt x="100" y="68"/>
                  <a:pt x="99" y="67"/>
                  <a:pt x="98" y="66"/>
                </a:cubicBezTo>
                <a:cubicBezTo>
                  <a:pt x="98" y="66"/>
                  <a:pt x="98" y="66"/>
                  <a:pt x="98" y="66"/>
                </a:cubicBezTo>
                <a:cubicBezTo>
                  <a:pt x="96" y="76"/>
                  <a:pt x="96" y="76"/>
                  <a:pt x="96" y="76"/>
                </a:cubicBezTo>
                <a:lnTo>
                  <a:pt x="101" y="84"/>
                </a:lnTo>
                <a:close/>
                <a:moveTo>
                  <a:pt x="101" y="55"/>
                </a:moveTo>
                <a:cubicBezTo>
                  <a:pt x="116" y="55"/>
                  <a:pt x="128" y="43"/>
                  <a:pt x="128" y="28"/>
                </a:cubicBezTo>
                <a:cubicBezTo>
                  <a:pt x="128" y="13"/>
                  <a:pt x="116" y="0"/>
                  <a:pt x="101" y="0"/>
                </a:cubicBezTo>
                <a:cubicBezTo>
                  <a:pt x="86" y="0"/>
                  <a:pt x="73" y="13"/>
                  <a:pt x="73" y="28"/>
                </a:cubicBezTo>
                <a:cubicBezTo>
                  <a:pt x="73" y="43"/>
                  <a:pt x="86" y="55"/>
                  <a:pt x="101" y="55"/>
                </a:cubicBezTo>
                <a:close/>
                <a:moveTo>
                  <a:pt x="103" y="66"/>
                </a:moveTo>
                <a:cubicBezTo>
                  <a:pt x="104" y="64"/>
                  <a:pt x="104" y="64"/>
                  <a:pt x="104" y="64"/>
                </a:cubicBezTo>
                <a:cubicBezTo>
                  <a:pt x="105" y="62"/>
                  <a:pt x="104" y="61"/>
                  <a:pt x="102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8" y="61"/>
                  <a:pt x="97" y="62"/>
                  <a:pt x="98" y="64"/>
                </a:cubicBezTo>
                <a:cubicBezTo>
                  <a:pt x="99" y="66"/>
                  <a:pt x="99" y="66"/>
                  <a:pt x="99" y="66"/>
                </a:cubicBezTo>
                <a:cubicBezTo>
                  <a:pt x="100" y="67"/>
                  <a:pt x="102" y="67"/>
                  <a:pt x="103" y="66"/>
                </a:cubicBezTo>
                <a:close/>
                <a:moveTo>
                  <a:pt x="173" y="33"/>
                </a:moveTo>
                <a:cubicBezTo>
                  <a:pt x="175" y="29"/>
                  <a:pt x="175" y="22"/>
                  <a:pt x="170" y="19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165" y="15"/>
                  <a:pt x="157" y="17"/>
                  <a:pt x="154" y="21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6" y="62"/>
                  <a:pt x="124" y="62"/>
                  <a:pt x="121" y="62"/>
                </a:cubicBezTo>
                <a:cubicBezTo>
                  <a:pt x="120" y="62"/>
                  <a:pt x="120" y="62"/>
                  <a:pt x="119" y="62"/>
                </a:cubicBezTo>
                <a:cubicBezTo>
                  <a:pt x="118" y="62"/>
                  <a:pt x="117" y="62"/>
                  <a:pt x="116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5" y="62"/>
                  <a:pt x="84" y="62"/>
                  <a:pt x="83" y="62"/>
                </a:cubicBezTo>
                <a:cubicBezTo>
                  <a:pt x="83" y="62"/>
                  <a:pt x="82" y="62"/>
                  <a:pt x="81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2"/>
                  <a:pt x="76" y="62"/>
                  <a:pt x="72" y="58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63"/>
                  <a:pt x="64" y="63"/>
                  <a:pt x="64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63" y="80"/>
                  <a:pt x="75" y="97"/>
                  <a:pt x="75" y="97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5" y="174"/>
                  <a:pt x="74" y="174"/>
                  <a:pt x="74" y="174"/>
                </a:cubicBezTo>
                <a:cubicBezTo>
                  <a:pt x="74" y="241"/>
                  <a:pt x="74" y="241"/>
                  <a:pt x="74" y="241"/>
                </a:cubicBezTo>
                <a:cubicBezTo>
                  <a:pt x="76" y="245"/>
                  <a:pt x="80" y="249"/>
                  <a:pt x="85" y="249"/>
                </a:cubicBezTo>
                <a:cubicBezTo>
                  <a:pt x="87" y="249"/>
                  <a:pt x="87" y="249"/>
                  <a:pt x="87" y="249"/>
                </a:cubicBezTo>
                <a:cubicBezTo>
                  <a:pt x="93" y="249"/>
                  <a:pt x="98" y="245"/>
                  <a:pt x="98" y="238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4" y="245"/>
                  <a:pt x="109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22" y="249"/>
                  <a:pt x="126" y="245"/>
                  <a:pt x="128" y="241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7"/>
                  <a:pt x="173" y="33"/>
                  <a:pt x="173" y="33"/>
                </a:cubicBezTo>
                <a:close/>
                <a:moveTo>
                  <a:pt x="62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61"/>
                  <a:pt x="0" y="61"/>
                  <a:pt x="0" y="61"/>
                </a:cubicBezTo>
                <a:cubicBezTo>
                  <a:pt x="62" y="61"/>
                  <a:pt x="62" y="61"/>
                  <a:pt x="62" y="61"/>
                </a:cubicBezTo>
                <a:lnTo>
                  <a:pt x="62" y="20"/>
                </a:lnTo>
                <a:close/>
                <a:moveTo>
                  <a:pt x="24" y="19"/>
                </a:moveTo>
                <a:cubicBezTo>
                  <a:pt x="24" y="19"/>
                  <a:pt x="24" y="19"/>
                  <a:pt x="24" y="18"/>
                </a:cubicBezTo>
                <a:cubicBezTo>
                  <a:pt x="24" y="17"/>
                  <a:pt x="25" y="16"/>
                  <a:pt x="27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7" y="17"/>
                  <a:pt x="37" y="18"/>
                </a:cubicBezTo>
                <a:cubicBezTo>
                  <a:pt x="36" y="18"/>
                  <a:pt x="36" y="18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8"/>
                  <a:pt x="43" y="18"/>
                  <a:pt x="42" y="17"/>
                </a:cubicBezTo>
                <a:cubicBezTo>
                  <a:pt x="42" y="14"/>
                  <a:pt x="39" y="10"/>
                  <a:pt x="35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2" y="10"/>
                  <a:pt x="19" y="14"/>
                  <a:pt x="19" y="18"/>
                </a:cubicBezTo>
                <a:cubicBezTo>
                  <a:pt x="19" y="19"/>
                  <a:pt x="19" y="19"/>
                  <a:pt x="19" y="19"/>
                </a:cubicBezTo>
                <a:lnTo>
                  <a:pt x="24" y="19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67795">
              <a:defRPr/>
            </a:pPr>
            <a:endParaRPr lang="zh-CN" altLang="en-US" sz="1900" kern="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3473" y="1769917"/>
            <a:ext cx="4686518" cy="156966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pic>
        <p:nvPicPr>
          <p:cNvPr id="14" name="图片 3">
            <a:extLst>
              <a:ext uri="{FF2B5EF4-FFF2-40B4-BE49-F238E27FC236}">
                <a16:creationId xmlns=""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1" y="429312"/>
            <a:ext cx="900822" cy="900822"/>
          </a:xfrm>
          <a:prstGeom prst="rect">
            <a:avLst/>
          </a:prstGeom>
        </p:spPr>
      </p:pic>
      <p:sp>
        <p:nvSpPr>
          <p:cNvPr id="15" name="文本框 4">
            <a:extLst>
              <a:ext uri="{FF2B5EF4-FFF2-40B4-BE49-F238E27FC236}">
                <a16:creationId xmlns=""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226892" y="449184"/>
            <a:ext cx="3987019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giả</a:t>
            </a:r>
            <a:endParaRPr lang="zh-CN" altLang="en-US" sz="40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90270" y="1601705"/>
            <a:ext cx="5115106" cy="1119116"/>
          </a:xfrm>
          <a:prstGeom prst="rect">
            <a:avLst/>
          </a:prstGeom>
        </p:spPr>
        <p:txBody>
          <a:bodyPr lIns="91439" tIns="45720" rIns="91439" bIns="45720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1920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37953" y="2580102"/>
            <a:ext cx="5115106" cy="843571"/>
          </a:xfrm>
          <a:prstGeom prst="rect">
            <a:avLst/>
          </a:prstGeom>
        </p:spPr>
        <p:txBody>
          <a:bodyPr lIns="91439" tIns="45720" rIns="91439" bIns="45720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</a:rPr>
              <a:t>Viết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từ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trước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cách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mạng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tháng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Tám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năm</a:t>
            </a:r>
            <a:r>
              <a:rPr lang="en-US" altLang="zh-CN" sz="2400" dirty="0">
                <a:latin typeface="Times New Roman" pitchFamily="18" charset="0"/>
              </a:rPr>
              <a:t> 1945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667834" y="3596590"/>
            <a:ext cx="5122111" cy="1390080"/>
          </a:xfrm>
          <a:prstGeom prst="rect">
            <a:avLst/>
          </a:prstGeom>
        </p:spPr>
        <p:txBody>
          <a:bodyPr lIns="91439" tIns="45720" rIns="91439" bIns="45720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altLang="zh-CN" sz="2400" dirty="0" err="1">
                <a:latin typeface="Times New Roman" pitchFamily="18" charset="0"/>
              </a:rPr>
              <a:t>Là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nhà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hiện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đại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Việt</a:t>
            </a:r>
            <a:r>
              <a:rPr lang="en-US" altLang="zh-CN" sz="2400" dirty="0">
                <a:latin typeface="Times New Roman" pitchFamily="18" charset="0"/>
              </a:rPr>
              <a:t> Nam </a:t>
            </a:r>
            <a:r>
              <a:rPr lang="en-US" altLang="zh-CN" sz="2400" dirty="0" err="1">
                <a:latin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khối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lượng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tác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phẩm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phong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phú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đa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dạng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thể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ToHo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720" y="1288949"/>
            <a:ext cx="2239217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-7635" y="0"/>
            <a:ext cx="9151635" cy="5486400"/>
          </a:xfrm>
          <a:prstGeom prst="rect">
            <a:avLst/>
          </a:prstGeom>
          <a:noFill/>
        </p:spPr>
      </p:pic>
      <p:pic>
        <p:nvPicPr>
          <p:cNvPr id="6" name="Picture 2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66" y="2741455"/>
            <a:ext cx="2698750" cy="544007"/>
          </a:xfrm>
          <a:prstGeom prst="rect">
            <a:avLst/>
          </a:prstGeom>
          <a:noFill/>
        </p:spPr>
      </p:pic>
      <p:pic>
        <p:nvPicPr>
          <p:cNvPr id="7" name="Picture 2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6043" y="2307061"/>
            <a:ext cx="1974850" cy="1003097"/>
          </a:xfrm>
          <a:prstGeom prst="rect">
            <a:avLst/>
          </a:prstGeom>
          <a:noFill/>
        </p:spPr>
      </p:pic>
      <p:pic>
        <p:nvPicPr>
          <p:cNvPr id="8" name="Picture 19" descr="Cover"/>
          <p:cNvPicPr>
            <a:picLocks noChangeAspect="1" noChangeArrowheads="1"/>
          </p:cNvPicPr>
          <p:nvPr/>
        </p:nvPicPr>
        <p:blipFill>
          <a:blip r:embed="rId6"/>
          <a:srcRect t="14514"/>
          <a:stretch>
            <a:fillRect/>
          </a:stretch>
        </p:blipFill>
        <p:spPr bwMode="auto">
          <a:xfrm>
            <a:off x="4442039" y="4444409"/>
            <a:ext cx="2387600" cy="1001985"/>
          </a:xfrm>
          <a:prstGeom prst="rect">
            <a:avLst/>
          </a:prstGeom>
          <a:noFill/>
        </p:spPr>
      </p:pic>
      <p:pic>
        <p:nvPicPr>
          <p:cNvPr id="9" name="Picture 18" descr="Cover"/>
          <p:cNvPicPr>
            <a:picLocks noChangeAspect="1" noChangeArrowheads="1"/>
          </p:cNvPicPr>
          <p:nvPr/>
        </p:nvPicPr>
        <p:blipFill>
          <a:blip r:embed="rId7"/>
          <a:srcRect t="13012"/>
          <a:stretch>
            <a:fillRect/>
          </a:stretch>
        </p:blipFill>
        <p:spPr bwMode="auto">
          <a:xfrm>
            <a:off x="4452672" y="4412512"/>
            <a:ext cx="1801812" cy="499732"/>
          </a:xfrm>
          <a:prstGeom prst="rect">
            <a:avLst/>
          </a:prstGeom>
          <a:noFill/>
        </p:spPr>
      </p:pic>
      <p:pic>
        <p:nvPicPr>
          <p:cNvPr id="10" name="Picture 1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2505" y="3880884"/>
            <a:ext cx="1454150" cy="653281"/>
          </a:xfrm>
          <a:prstGeom prst="rect">
            <a:avLst/>
          </a:prstGeom>
          <a:noFill/>
        </p:spPr>
      </p:pic>
      <p:pic>
        <p:nvPicPr>
          <p:cNvPr id="11" name="Picture 1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19372" y="3029408"/>
            <a:ext cx="1066800" cy="1750612"/>
          </a:xfrm>
          <a:prstGeom prst="rect">
            <a:avLst/>
          </a:prstGeom>
          <a:noFill/>
        </p:spPr>
      </p:pic>
      <p:pic>
        <p:nvPicPr>
          <p:cNvPr id="12" name="Picture 1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8391" y="3588847"/>
            <a:ext cx="2615609" cy="621652"/>
          </a:xfrm>
          <a:prstGeom prst="rect">
            <a:avLst/>
          </a:prstGeom>
          <a:noFill/>
        </p:spPr>
      </p:pic>
      <p:pic>
        <p:nvPicPr>
          <p:cNvPr id="13" name="Picture 14" descr="Cover"/>
          <p:cNvPicPr>
            <a:picLocks noChangeAspect="1" noChangeArrowheads="1"/>
          </p:cNvPicPr>
          <p:nvPr/>
        </p:nvPicPr>
        <p:blipFill>
          <a:blip r:embed="rId11"/>
          <a:srcRect b="30072"/>
          <a:stretch>
            <a:fillRect/>
          </a:stretch>
        </p:blipFill>
        <p:spPr bwMode="auto">
          <a:xfrm>
            <a:off x="6502505" y="2810633"/>
            <a:ext cx="2322512" cy="676849"/>
          </a:xfrm>
          <a:prstGeom prst="rect">
            <a:avLst/>
          </a:prstGeom>
          <a:noFill/>
        </p:spPr>
      </p:pic>
      <p:pic>
        <p:nvPicPr>
          <p:cNvPr id="14" name="Picture 13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9762" y="2743204"/>
            <a:ext cx="2048871" cy="1078053"/>
          </a:xfrm>
          <a:prstGeom prst="rect">
            <a:avLst/>
          </a:prstGeom>
          <a:noFill/>
        </p:spPr>
      </p:pic>
      <p:pic>
        <p:nvPicPr>
          <p:cNvPr id="15" name="Picture 12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09180" y="1796902"/>
            <a:ext cx="1751012" cy="830138"/>
          </a:xfrm>
          <a:prstGeom prst="rect">
            <a:avLst/>
          </a:prstGeom>
          <a:noFill/>
        </p:spPr>
      </p:pic>
      <p:pic>
        <p:nvPicPr>
          <p:cNvPr id="16" name="Picture 11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98549" y="1531091"/>
            <a:ext cx="2039937" cy="515827"/>
          </a:xfrm>
          <a:prstGeom prst="rect">
            <a:avLst/>
          </a:prstGeom>
          <a:noFill/>
        </p:spPr>
      </p:pic>
      <p:pic>
        <p:nvPicPr>
          <p:cNvPr id="17" name="Picture 10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41398" y="925036"/>
            <a:ext cx="1801812" cy="816521"/>
          </a:xfrm>
          <a:prstGeom prst="rect">
            <a:avLst/>
          </a:prstGeom>
          <a:noFill/>
        </p:spPr>
      </p:pic>
      <p:pic>
        <p:nvPicPr>
          <p:cNvPr id="18" name="Picture 9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24338" y="1552353"/>
            <a:ext cx="1966912" cy="1415813"/>
          </a:xfrm>
          <a:prstGeom prst="rect">
            <a:avLst/>
          </a:prstGeom>
          <a:noFill/>
        </p:spPr>
      </p:pic>
      <p:pic>
        <p:nvPicPr>
          <p:cNvPr id="19" name="Picture 8" descr="Cover"/>
          <p:cNvPicPr>
            <a:picLocks noChangeAspect="1" noChangeArrowheads="1"/>
          </p:cNvPicPr>
          <p:nvPr/>
        </p:nvPicPr>
        <p:blipFill>
          <a:blip r:embed="rId17"/>
          <a:srcRect b="39850"/>
          <a:stretch>
            <a:fillRect/>
          </a:stretch>
        </p:blipFill>
        <p:spPr bwMode="auto">
          <a:xfrm>
            <a:off x="2632919" y="106319"/>
            <a:ext cx="2301269" cy="1456667"/>
          </a:xfrm>
          <a:prstGeom prst="rect">
            <a:avLst/>
          </a:prstGeom>
          <a:noFill/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18"/>
          <a:srcRect b="54218"/>
          <a:stretch>
            <a:fillRect/>
          </a:stretch>
        </p:blipFill>
        <p:spPr bwMode="auto">
          <a:xfrm>
            <a:off x="2643551" y="668330"/>
            <a:ext cx="2587656" cy="820225"/>
          </a:xfrm>
          <a:prstGeom prst="rect">
            <a:avLst/>
          </a:prstGeom>
          <a:noFill/>
        </p:spPr>
      </p:pic>
      <p:pic>
        <p:nvPicPr>
          <p:cNvPr id="21" name="Picture 6" descr="Cover"/>
          <p:cNvPicPr>
            <a:picLocks noChangeAspect="1" noChangeArrowheads="1"/>
          </p:cNvPicPr>
          <p:nvPr/>
        </p:nvPicPr>
        <p:blipFill>
          <a:blip r:embed="rId19"/>
          <a:srcRect b="50564"/>
          <a:stretch>
            <a:fillRect/>
          </a:stretch>
        </p:blipFill>
        <p:spPr bwMode="auto">
          <a:xfrm>
            <a:off x="2694021" y="1235306"/>
            <a:ext cx="2309742" cy="550964"/>
          </a:xfrm>
          <a:prstGeom prst="rect">
            <a:avLst/>
          </a:prstGeom>
          <a:noFill/>
        </p:spPr>
      </p:pic>
      <p:pic>
        <p:nvPicPr>
          <p:cNvPr id="22" name="Picture 5" descr="Cover"/>
          <p:cNvPicPr>
            <a:picLocks noChangeAspect="1" noChangeArrowheads="1"/>
          </p:cNvPicPr>
          <p:nvPr/>
        </p:nvPicPr>
        <p:blipFill>
          <a:blip r:embed="rId20"/>
          <a:srcRect b="23112"/>
          <a:stretch>
            <a:fillRect/>
          </a:stretch>
        </p:blipFill>
        <p:spPr bwMode="auto">
          <a:xfrm>
            <a:off x="2530549" y="1393452"/>
            <a:ext cx="2187281" cy="1349751"/>
          </a:xfrm>
          <a:prstGeom prst="rect">
            <a:avLst/>
          </a:prstGeom>
          <a:noFill/>
        </p:spPr>
      </p:pic>
      <p:pic>
        <p:nvPicPr>
          <p:cNvPr id="23" name="Picture 4" descr="Cover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30009" y="2339167"/>
            <a:ext cx="1591266" cy="107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2508" y="544732"/>
            <a:ext cx="7293934" cy="58477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8" y="1440476"/>
            <a:ext cx="651271" cy="651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9222" y="1397777"/>
            <a:ext cx="6647142" cy="76944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0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7" y="2486000"/>
            <a:ext cx="651271" cy="651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4126" y="2275793"/>
            <a:ext cx="6647142" cy="110799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1" y="4233304"/>
            <a:ext cx="651271" cy="651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1465" y="4384613"/>
            <a:ext cx="6647142" cy="43088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4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" y="3471304"/>
            <a:ext cx="651271" cy="651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2477" y="3495017"/>
            <a:ext cx="6647142" cy="76944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127051" y="980871"/>
            <a:ext cx="7360745" cy="2308324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!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tốt</a:t>
            </a:r>
            <a:endParaRPr lang="zh-CN" altLang="en-US" sz="72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2236987"/>
            <a:ext cx="1428688" cy="208233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929886" y="490749"/>
            <a:ext cx="2989010" cy="939769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r="49905"/>
          <a:stretch>
            <a:fillRect/>
          </a:stretch>
        </p:blipFill>
        <p:spPr bwMode="auto">
          <a:xfrm>
            <a:off x="3487479" y="2085439"/>
            <a:ext cx="2339149" cy="28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 l="25206"/>
          <a:stretch>
            <a:fillRect/>
          </a:stretch>
        </p:blipFill>
        <p:spPr bwMode="auto">
          <a:xfrm>
            <a:off x="606048" y="1329082"/>
            <a:ext cx="2317905" cy="288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 l="50160"/>
          <a:stretch>
            <a:fillRect/>
          </a:stretch>
        </p:blipFill>
        <p:spPr bwMode="auto">
          <a:xfrm>
            <a:off x="6326351" y="1275691"/>
            <a:ext cx="2222226" cy="27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929886" y="490749"/>
            <a:ext cx="2989010" cy="939769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931" y="1935124"/>
            <a:ext cx="2143488" cy="30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145" y="1414129"/>
            <a:ext cx="2203441" cy="29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5092" y="1392650"/>
            <a:ext cx="2287795" cy="29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552" y="978194"/>
            <a:ext cx="2116536" cy="2807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6065" y="3848986"/>
            <a:ext cx="24596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nghệ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Việt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Nam</a:t>
            </a:r>
          </a:p>
          <a:p>
            <a:pPr algn="ctr"/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(1956)</a:t>
            </a:r>
          </a:p>
          <a:p>
            <a:pPr algn="ctr"/>
            <a:endParaRPr lang="en-US" altLang="zh-CN" sz="2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673" y="993704"/>
            <a:ext cx="2179667" cy="284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03_04_02_11_04_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7232" y="1967017"/>
            <a:ext cx="2115114" cy="27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79894" y="3844019"/>
            <a:ext cx="29344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thưởng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Thăng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Long (UBND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Hà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hồi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ký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cũ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Hà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(1980)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351032" y="1130146"/>
            <a:ext cx="223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nghệ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Hà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 (1967)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1562979" y="480117"/>
            <a:ext cx="6081823" cy="519344"/>
          </a:xfrm>
          <a:prstGeom prst="rect">
            <a:avLst/>
          </a:prstGeom>
        </p:spPr>
        <p:txBody>
          <a:bodyPr lIns="70226" tIns="35113" rIns="70226" bIns="35113"/>
          <a:lstStyle/>
          <a:p>
            <a:pPr marL="0" lvl="4" algn="ctr"/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Một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tác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viết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cho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thiếu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nhi</a:t>
            </a:r>
            <a:endParaRPr lang="en-US" altLang="zh-CN" sz="2800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84998" y="1293628"/>
            <a:ext cx="184713" cy="52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en-US" altLang="zh-CN" sz="2800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9" name="Picture 7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9" y="1299977"/>
            <a:ext cx="1829081" cy="22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Picture1"/>
          <p:cNvPicPr>
            <a:picLocks noChangeAspect="1" noChangeArrowheads="1"/>
          </p:cNvPicPr>
          <p:nvPr/>
        </p:nvPicPr>
        <p:blipFill>
          <a:blip r:embed="rId5"/>
          <a:srcRect l="23767" r="51698"/>
          <a:stretch>
            <a:fillRect/>
          </a:stretch>
        </p:blipFill>
        <p:spPr bwMode="auto">
          <a:xfrm>
            <a:off x="2572798" y="1694800"/>
            <a:ext cx="1829081" cy="22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Picture1"/>
          <p:cNvPicPr>
            <a:picLocks noChangeAspect="1" noChangeArrowheads="1"/>
          </p:cNvPicPr>
          <p:nvPr/>
        </p:nvPicPr>
        <p:blipFill>
          <a:blip r:embed="rId5"/>
          <a:srcRect l="49945" r="27274"/>
          <a:stretch>
            <a:fillRect/>
          </a:stretch>
        </p:blipFill>
        <p:spPr bwMode="auto">
          <a:xfrm>
            <a:off x="4463919" y="2137115"/>
            <a:ext cx="2095685" cy="230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chu%20bo%20nong%20o%20samaccan6882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8025" y="2502875"/>
            <a:ext cx="1943280" cy="231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2071</Words>
  <Application>Microsoft Office PowerPoint</Application>
  <PresentationFormat>Tùy chỉnh</PresentationFormat>
  <Paragraphs>340</Paragraphs>
  <Slides>52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52</vt:i4>
      </vt:variant>
    </vt:vector>
  </HeadingPairs>
  <TitlesOfParts>
    <vt:vector size="65" baseType="lpstr">
      <vt:lpstr>微软雅黑</vt:lpstr>
      <vt:lpstr>宋体</vt:lpstr>
      <vt:lpstr>.VnTime</vt:lpstr>
      <vt:lpstr>Arial</vt:lpstr>
      <vt:lpstr>Calibri</vt:lpstr>
      <vt:lpstr>Calibri Light</vt:lpstr>
      <vt:lpstr>Comic Sans MS</vt:lpstr>
      <vt:lpstr>楷体_GB2312</vt:lpstr>
      <vt:lpstr>Palatino Linotype</vt:lpstr>
      <vt:lpstr>Times New Roman</vt:lpstr>
      <vt:lpstr>Wingdings</vt:lpstr>
      <vt:lpstr>迷你简卡通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Hiệp Nguyễn</cp:lastModifiedBy>
  <cp:revision>141</cp:revision>
  <dcterms:created xsi:type="dcterms:W3CDTF">2019-09-21T14:46:22Z</dcterms:created>
  <dcterms:modified xsi:type="dcterms:W3CDTF">2021-01-17T15:27:47Z</dcterms:modified>
</cp:coreProperties>
</file>