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33" r:id="rId2"/>
    <p:sldId id="309" r:id="rId3"/>
    <p:sldId id="310" r:id="rId4"/>
    <p:sldId id="294" r:id="rId5"/>
    <p:sldId id="290" r:id="rId6"/>
    <p:sldId id="292" r:id="rId7"/>
    <p:sldId id="295" r:id="rId8"/>
    <p:sldId id="315" r:id="rId9"/>
    <p:sldId id="307" r:id="rId10"/>
    <p:sldId id="298" r:id="rId11"/>
    <p:sldId id="308" r:id="rId12"/>
    <p:sldId id="313" r:id="rId13"/>
    <p:sldId id="306" r:id="rId14"/>
    <p:sldId id="311" r:id="rId15"/>
    <p:sldId id="303" r:id="rId16"/>
    <p:sldId id="316" r:id="rId17"/>
    <p:sldId id="317" r:id="rId18"/>
    <p:sldId id="312" r:id="rId19"/>
    <p:sldId id="318" r:id="rId20"/>
    <p:sldId id="319" r:id="rId21"/>
    <p:sldId id="320" r:id="rId22"/>
    <p:sldId id="321" r:id="rId23"/>
    <p:sldId id="322" r:id="rId24"/>
    <p:sldId id="323" r:id="rId25"/>
    <p:sldId id="325" r:id="rId26"/>
    <p:sldId id="267" r:id="rId27"/>
    <p:sldId id="256" r:id="rId28"/>
    <p:sldId id="257" r:id="rId29"/>
    <p:sldId id="258" r:id="rId30"/>
    <p:sldId id="259" r:id="rId31"/>
    <p:sldId id="260" r:id="rId32"/>
    <p:sldId id="261" r:id="rId33"/>
    <p:sldId id="262" r:id="rId34"/>
    <p:sldId id="263" r:id="rId35"/>
    <p:sldId id="264" r:id="rId36"/>
    <p:sldId id="265" r:id="rId37"/>
    <p:sldId id="266" r:id="rId38"/>
    <p:sldId id="327" r:id="rId39"/>
    <p:sldId id="331" r:id="rId40"/>
    <p:sldId id="332" r:id="rId41"/>
  </p:sldIdLst>
  <p:sldSz cx="1016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164" y="-306"/>
      </p:cViewPr>
      <p:guideLst>
        <p:guide orient="horz" pos="1800"/>
        <p:guide pos="320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B38E88-ED48-4702-BAC8-84C20D96A19F}" type="doc">
      <dgm:prSet loTypeId="urn:microsoft.com/office/officeart/2005/8/layout/orgChart1" loCatId="hierarchy" qsTypeId="urn:microsoft.com/office/officeart/2005/8/quickstyle/simple1" qsCatId="simple" csTypeId="urn:microsoft.com/office/officeart/2005/8/colors/colorful3" csCatId="colorful"/>
      <dgm:spPr/>
    </dgm:pt>
    <dgm:pt modelId="{102697D8-B6EF-448B-82D4-7B51A35463C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err="1">
              <a:ln/>
              <a:effectLst/>
              <a:latin typeface="VNI-Times" pitchFamily="2" charset="0"/>
            </a:rPr>
            <a:t>Caùch</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noái</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caùc</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veá</a:t>
          </a:r>
          <a:r>
            <a:rPr kumimoji="0" lang="en-US" altLang="en-US" b="0" i="0" u="none" strike="noStrike" cap="none" normalizeH="0" baseline="0" dirty="0">
              <a:ln/>
              <a:effectLst/>
              <a:latin typeface="VNI-Times"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err="1">
              <a:ln/>
              <a:effectLst/>
              <a:latin typeface="VNI-Times" pitchFamily="2" charset="0"/>
            </a:rPr>
            <a:t>caâu</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gheùp</a:t>
          </a:r>
          <a:r>
            <a:rPr kumimoji="0" lang="en-US" altLang="en-US" b="0" i="0" u="none" strike="noStrike" cap="none" normalizeH="0" baseline="0" dirty="0">
              <a:ln/>
              <a:effectLst/>
              <a:latin typeface="VNI-Times" pitchFamily="2" charset="0"/>
            </a:rPr>
            <a:t> </a:t>
          </a:r>
        </a:p>
      </dgm:t>
    </dgm:pt>
    <dgm:pt modelId="{FF1339BA-5AE8-4711-8AC2-540F9BBB361A}" type="parTrans" cxnId="{F27EEEBC-9767-4E8B-AACA-460C6D558D59}">
      <dgm:prSet/>
      <dgm:spPr/>
      <dgm:t>
        <a:bodyPr/>
        <a:lstStyle/>
        <a:p>
          <a:endParaRPr lang="en-SG"/>
        </a:p>
      </dgm:t>
    </dgm:pt>
    <dgm:pt modelId="{6CFAD42D-00AC-4378-94E6-592F44911DFF}" type="sibTrans" cxnId="{F27EEEBC-9767-4E8B-AACA-460C6D558D59}">
      <dgm:prSet/>
      <dgm:spPr/>
      <dgm:t>
        <a:bodyPr/>
        <a:lstStyle/>
        <a:p>
          <a:endParaRPr lang="en-SG"/>
        </a:p>
      </dgm:t>
    </dgm:pt>
    <dgm:pt modelId="{BFD7A60C-53EB-463A-9355-29399E682E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Duøng töø noái</a:t>
          </a:r>
          <a:r>
            <a:rPr kumimoji="0" lang="en-US" altLang="en-US" b="0" i="0" u="none" strike="noStrike" cap="none" normalizeH="0" baseline="0">
              <a:ln/>
              <a:effectLst/>
              <a:latin typeface="Arial" panose="020B0604020202020204" pitchFamily="34" charset="0"/>
            </a:rPr>
            <a:t> </a:t>
          </a:r>
        </a:p>
      </dgm:t>
    </dgm:pt>
    <dgm:pt modelId="{0117F208-12D3-466B-80A5-1F8A5D568FB2}" type="parTrans" cxnId="{36B8074B-A910-4588-A050-100343A84414}">
      <dgm:prSet/>
      <dgm:spPr/>
      <dgm:t>
        <a:bodyPr/>
        <a:lstStyle/>
        <a:p>
          <a:endParaRPr lang="en-SG"/>
        </a:p>
      </dgm:t>
    </dgm:pt>
    <dgm:pt modelId="{9229F071-3097-4AED-BE7C-6CA0A807ABFC}" type="sibTrans" cxnId="{36B8074B-A910-4588-A050-100343A84414}">
      <dgm:prSet/>
      <dgm:spPr/>
      <dgm:t>
        <a:bodyPr/>
        <a:lstStyle/>
        <a:p>
          <a:endParaRPr lang="en-SG"/>
        </a:p>
      </dgm:t>
    </dgm:pt>
    <dgm:pt modelId="{9DF51B30-E763-420E-9149-5590C1F34BE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Moät QHT </a:t>
          </a:r>
        </a:p>
      </dgm:t>
    </dgm:pt>
    <dgm:pt modelId="{898CDA55-8985-4AA5-99F8-E90A08860F62}" type="parTrans" cxnId="{50084E50-7F1B-46D3-A83C-A93992CDC8E9}">
      <dgm:prSet/>
      <dgm:spPr/>
      <dgm:t>
        <a:bodyPr/>
        <a:lstStyle/>
        <a:p>
          <a:endParaRPr lang="en-SG"/>
        </a:p>
      </dgm:t>
    </dgm:pt>
    <dgm:pt modelId="{DA5A2C68-98AF-409B-8D24-9FDC74E3DA75}" type="sibTrans" cxnId="{50084E50-7F1B-46D3-A83C-A93992CDC8E9}">
      <dgm:prSet/>
      <dgm:spPr/>
      <dgm:t>
        <a:bodyPr/>
        <a:lstStyle/>
        <a:p>
          <a:endParaRPr lang="en-SG"/>
        </a:p>
      </dgm:t>
    </dgm:pt>
    <dgm:pt modelId="{F6E6BC95-097E-4488-A79D-B5E37F5E322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Caëp QHT </a:t>
          </a:r>
        </a:p>
      </dgm:t>
    </dgm:pt>
    <dgm:pt modelId="{90E776B6-F10D-463E-B4AB-FD639A1AA96B}" type="parTrans" cxnId="{30B60870-548B-49EC-BC97-0C86CA1C873E}">
      <dgm:prSet/>
      <dgm:spPr/>
      <dgm:t>
        <a:bodyPr/>
        <a:lstStyle/>
        <a:p>
          <a:endParaRPr lang="en-SG"/>
        </a:p>
      </dgm:t>
    </dgm:pt>
    <dgm:pt modelId="{044383B1-0ED4-45E1-9D20-0380C0E50859}" type="sibTrans" cxnId="{30B60870-548B-49EC-BC97-0C86CA1C873E}">
      <dgm:prSet/>
      <dgm:spPr/>
      <dgm:t>
        <a:bodyPr/>
        <a:lstStyle/>
        <a:p>
          <a:endParaRPr lang="en-SG"/>
        </a:p>
      </dgm:t>
    </dgm:pt>
    <dgm:pt modelId="{AF5AC0A7-D573-4270-9E35-C44F0C9D735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Caëp töø hoâ öùng</a:t>
          </a:r>
        </a:p>
      </dgm:t>
    </dgm:pt>
    <dgm:pt modelId="{5663F18B-15E1-4994-9B77-5AFB8E37E711}" type="parTrans" cxnId="{45A0A5B1-1587-4C51-BB73-5553AA0DC6F6}">
      <dgm:prSet/>
      <dgm:spPr/>
      <dgm:t>
        <a:bodyPr/>
        <a:lstStyle/>
        <a:p>
          <a:endParaRPr lang="en-SG"/>
        </a:p>
      </dgm:t>
    </dgm:pt>
    <dgm:pt modelId="{7EF45D27-6746-4936-80D0-2895EBC0671E}" type="sibTrans" cxnId="{45A0A5B1-1587-4C51-BB73-5553AA0DC6F6}">
      <dgm:prSet/>
      <dgm:spPr/>
      <dgm:t>
        <a:bodyPr/>
        <a:lstStyle/>
        <a:p>
          <a:endParaRPr lang="en-SG"/>
        </a:p>
      </dgm:t>
    </dgm:pt>
    <dgm:pt modelId="{75C25B97-9E4F-4464-B53F-DB84518B1B7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Khoâng</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duøng</a:t>
          </a:r>
          <a:r>
            <a:rPr kumimoji="0" lang="en-US" altLang="en-US" b="0" i="0" u="none" strike="noStrike" cap="none" normalizeH="0" baseline="0" dirty="0">
              <a:ln/>
              <a:effectLst/>
              <a:latin typeface="VNI-Times"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err="1">
              <a:ln/>
              <a:effectLst/>
              <a:latin typeface="VNI-Times" pitchFamily="2" charset="0"/>
            </a:rPr>
            <a:t>töø</a:t>
          </a:r>
          <a:r>
            <a:rPr kumimoji="0" lang="en-US" altLang="en-US" b="0" i="0" u="none" strike="noStrike" cap="none" normalizeH="0" baseline="0" dirty="0">
              <a:ln/>
              <a:effectLst/>
              <a:latin typeface="VNI-Times" pitchFamily="2" charset="0"/>
            </a:rPr>
            <a:t> </a:t>
          </a:r>
          <a:r>
            <a:rPr kumimoji="0" lang="en-US" altLang="en-US" b="0" i="0" u="none" strike="noStrike" cap="none" normalizeH="0" baseline="0" dirty="0" err="1">
              <a:ln/>
              <a:effectLst/>
              <a:latin typeface="VNI-Times" pitchFamily="2" charset="0"/>
            </a:rPr>
            <a:t>noái</a:t>
          </a:r>
          <a:r>
            <a:rPr kumimoji="0" lang="en-US" altLang="en-US" b="0" i="0" u="none" strike="noStrike" cap="none" normalizeH="0" baseline="0" dirty="0">
              <a:ln/>
              <a:effectLst/>
              <a:latin typeface="VNI-Times" pitchFamily="2" charset="0"/>
            </a:rPr>
            <a:t> </a:t>
          </a:r>
        </a:p>
      </dgm:t>
    </dgm:pt>
    <dgm:pt modelId="{B0C53D90-DA73-4138-AA87-4310A19BC2A0}" type="parTrans" cxnId="{C05108D0-2E94-471E-86F9-E1D437F0277D}">
      <dgm:prSet/>
      <dgm:spPr/>
      <dgm:t>
        <a:bodyPr/>
        <a:lstStyle/>
        <a:p>
          <a:endParaRPr lang="en-SG"/>
        </a:p>
      </dgm:t>
    </dgm:pt>
    <dgm:pt modelId="{72D438E0-E7CA-4F35-9F45-E03BC73A5E7A}" type="sibTrans" cxnId="{C05108D0-2E94-471E-86F9-E1D437F0277D}">
      <dgm:prSet/>
      <dgm:spPr/>
      <dgm:t>
        <a:bodyPr/>
        <a:lstStyle/>
        <a:p>
          <a:endParaRPr lang="en-SG"/>
        </a:p>
      </dgm:t>
    </dgm:pt>
    <dgm:pt modelId="{BC8EA920-B3A1-49D9-AA02-456644A12D6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Daáu phaåy</a:t>
          </a:r>
        </a:p>
      </dgm:t>
    </dgm:pt>
    <dgm:pt modelId="{6C57F778-1D0B-4632-B94C-67CF84C55132}" type="parTrans" cxnId="{FA57A426-F646-4C00-AC28-CE316F59E7B5}">
      <dgm:prSet/>
      <dgm:spPr/>
      <dgm:t>
        <a:bodyPr/>
        <a:lstStyle/>
        <a:p>
          <a:endParaRPr lang="en-SG"/>
        </a:p>
      </dgm:t>
    </dgm:pt>
    <dgm:pt modelId="{39C3503F-3119-49DE-91D8-7D122F45B57B}" type="sibTrans" cxnId="{FA57A426-F646-4C00-AC28-CE316F59E7B5}">
      <dgm:prSet/>
      <dgm:spPr/>
      <dgm:t>
        <a:bodyPr/>
        <a:lstStyle/>
        <a:p>
          <a:endParaRPr lang="en-SG"/>
        </a:p>
      </dgm:t>
    </dgm:pt>
    <dgm:pt modelId="{9E31D063-DC68-4F66-B86E-53B88ECD4D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Daáu chaám phaåy </a:t>
          </a:r>
        </a:p>
      </dgm:t>
    </dgm:pt>
    <dgm:pt modelId="{C381120D-11EB-4D02-A98B-B7807B1D0A92}" type="parTrans" cxnId="{63B45F5E-81E4-45A3-9B47-0EC4C1CDB6CD}">
      <dgm:prSet/>
      <dgm:spPr/>
      <dgm:t>
        <a:bodyPr/>
        <a:lstStyle/>
        <a:p>
          <a:endParaRPr lang="en-SG"/>
        </a:p>
      </dgm:t>
    </dgm:pt>
    <dgm:pt modelId="{319DFEC6-B9F9-48A8-86A5-B08AA73E1C20}" type="sibTrans" cxnId="{63B45F5E-81E4-45A3-9B47-0EC4C1CDB6CD}">
      <dgm:prSet/>
      <dgm:spPr/>
      <dgm:t>
        <a:bodyPr/>
        <a:lstStyle/>
        <a:p>
          <a:endParaRPr lang="en-SG"/>
        </a:p>
      </dgm:t>
    </dgm:pt>
    <dgm:pt modelId="{C8513DDC-7D09-409F-8F19-83D52F39E3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a:ln/>
              <a:effectLst/>
              <a:latin typeface="VNI-Times" pitchFamily="2" charset="0"/>
            </a:rPr>
            <a:t>Daáu hai chaám </a:t>
          </a:r>
        </a:p>
      </dgm:t>
    </dgm:pt>
    <dgm:pt modelId="{4EB5C640-E8C7-4ED2-8F46-736DBF739F2D}" type="parTrans" cxnId="{3B745700-A3EE-4A62-A06E-62B77EE22694}">
      <dgm:prSet/>
      <dgm:spPr/>
      <dgm:t>
        <a:bodyPr/>
        <a:lstStyle/>
        <a:p>
          <a:endParaRPr lang="en-SG"/>
        </a:p>
      </dgm:t>
    </dgm:pt>
    <dgm:pt modelId="{07B5C8E1-A5A2-4372-AC13-FB1652279D03}" type="sibTrans" cxnId="{3B745700-A3EE-4A62-A06E-62B77EE22694}">
      <dgm:prSet/>
      <dgm:spPr/>
      <dgm:t>
        <a:bodyPr/>
        <a:lstStyle/>
        <a:p>
          <a:endParaRPr lang="en-SG"/>
        </a:p>
      </dgm:t>
    </dgm:pt>
    <dgm:pt modelId="{1CCAEECB-1297-4497-A4D0-F32551492CF2}" type="pres">
      <dgm:prSet presAssocID="{D2B38E88-ED48-4702-BAC8-84C20D96A19F}" presName="hierChild1" presStyleCnt="0">
        <dgm:presLayoutVars>
          <dgm:orgChart val="1"/>
          <dgm:chPref val="1"/>
          <dgm:dir/>
          <dgm:animOne val="branch"/>
          <dgm:animLvl val="lvl"/>
          <dgm:resizeHandles/>
        </dgm:presLayoutVars>
      </dgm:prSet>
      <dgm:spPr/>
    </dgm:pt>
    <dgm:pt modelId="{30776F7C-A2DB-4E63-A7B3-99214396C94E}" type="pres">
      <dgm:prSet presAssocID="{102697D8-B6EF-448B-82D4-7B51A35463C4}" presName="hierRoot1" presStyleCnt="0">
        <dgm:presLayoutVars>
          <dgm:hierBranch/>
        </dgm:presLayoutVars>
      </dgm:prSet>
      <dgm:spPr/>
    </dgm:pt>
    <dgm:pt modelId="{3F438D0D-5FE6-4480-98F3-9A8657E469D7}" type="pres">
      <dgm:prSet presAssocID="{102697D8-B6EF-448B-82D4-7B51A35463C4}" presName="rootComposite1" presStyleCnt="0"/>
      <dgm:spPr/>
    </dgm:pt>
    <dgm:pt modelId="{9403A8D0-D329-4086-B4AB-B34842B6816B}" type="pres">
      <dgm:prSet presAssocID="{102697D8-B6EF-448B-82D4-7B51A35463C4}" presName="rootText1" presStyleLbl="node0" presStyleIdx="0" presStyleCnt="1">
        <dgm:presLayoutVars>
          <dgm:chPref val="3"/>
        </dgm:presLayoutVars>
      </dgm:prSet>
      <dgm:spPr/>
      <dgm:t>
        <a:bodyPr/>
        <a:lstStyle/>
        <a:p>
          <a:endParaRPr lang="en-US"/>
        </a:p>
      </dgm:t>
    </dgm:pt>
    <dgm:pt modelId="{CFB65B8C-635F-443A-842B-3BDCD881249B}" type="pres">
      <dgm:prSet presAssocID="{102697D8-B6EF-448B-82D4-7B51A35463C4}" presName="rootConnector1" presStyleLbl="node1" presStyleIdx="0" presStyleCnt="0"/>
      <dgm:spPr/>
      <dgm:t>
        <a:bodyPr/>
        <a:lstStyle/>
        <a:p>
          <a:endParaRPr lang="en-US"/>
        </a:p>
      </dgm:t>
    </dgm:pt>
    <dgm:pt modelId="{74347A96-42B2-4049-8131-5E3019DD249E}" type="pres">
      <dgm:prSet presAssocID="{102697D8-B6EF-448B-82D4-7B51A35463C4}" presName="hierChild2" presStyleCnt="0"/>
      <dgm:spPr/>
    </dgm:pt>
    <dgm:pt modelId="{A8DC71D2-30DA-4998-A8E0-DA12D8F09D1B}" type="pres">
      <dgm:prSet presAssocID="{0117F208-12D3-466B-80A5-1F8A5D568FB2}" presName="Name35" presStyleLbl="parChTrans1D2" presStyleIdx="0" presStyleCnt="2"/>
      <dgm:spPr/>
      <dgm:t>
        <a:bodyPr/>
        <a:lstStyle/>
        <a:p>
          <a:endParaRPr lang="en-US"/>
        </a:p>
      </dgm:t>
    </dgm:pt>
    <dgm:pt modelId="{BF004839-B4F4-4928-AEDA-6C7A067C1CDE}" type="pres">
      <dgm:prSet presAssocID="{BFD7A60C-53EB-463A-9355-29399E682E0D}" presName="hierRoot2" presStyleCnt="0">
        <dgm:presLayoutVars>
          <dgm:hierBranch/>
        </dgm:presLayoutVars>
      </dgm:prSet>
      <dgm:spPr/>
    </dgm:pt>
    <dgm:pt modelId="{5B2292EE-81D3-4E38-BAEF-5A9E0E19B63E}" type="pres">
      <dgm:prSet presAssocID="{BFD7A60C-53EB-463A-9355-29399E682E0D}" presName="rootComposite" presStyleCnt="0"/>
      <dgm:spPr/>
    </dgm:pt>
    <dgm:pt modelId="{074C8C35-9D7F-45B8-87AC-6CADAA643580}" type="pres">
      <dgm:prSet presAssocID="{BFD7A60C-53EB-463A-9355-29399E682E0D}" presName="rootText" presStyleLbl="node2" presStyleIdx="0" presStyleCnt="2">
        <dgm:presLayoutVars>
          <dgm:chPref val="3"/>
        </dgm:presLayoutVars>
      </dgm:prSet>
      <dgm:spPr/>
      <dgm:t>
        <a:bodyPr/>
        <a:lstStyle/>
        <a:p>
          <a:endParaRPr lang="en-US"/>
        </a:p>
      </dgm:t>
    </dgm:pt>
    <dgm:pt modelId="{AAB95B76-93BA-49B9-A569-EE3DD0F2F8F8}" type="pres">
      <dgm:prSet presAssocID="{BFD7A60C-53EB-463A-9355-29399E682E0D}" presName="rootConnector" presStyleLbl="node2" presStyleIdx="0" presStyleCnt="2"/>
      <dgm:spPr/>
      <dgm:t>
        <a:bodyPr/>
        <a:lstStyle/>
        <a:p>
          <a:endParaRPr lang="en-US"/>
        </a:p>
      </dgm:t>
    </dgm:pt>
    <dgm:pt modelId="{40F2DED5-68EA-4AE2-B2E0-791F5D94B127}" type="pres">
      <dgm:prSet presAssocID="{BFD7A60C-53EB-463A-9355-29399E682E0D}" presName="hierChild4" presStyleCnt="0"/>
      <dgm:spPr/>
    </dgm:pt>
    <dgm:pt modelId="{358BB758-7BC4-4B3A-BFDE-F13ECBB5ED5D}" type="pres">
      <dgm:prSet presAssocID="{898CDA55-8985-4AA5-99F8-E90A08860F62}" presName="Name35" presStyleLbl="parChTrans1D3" presStyleIdx="0" presStyleCnt="4"/>
      <dgm:spPr/>
      <dgm:t>
        <a:bodyPr/>
        <a:lstStyle/>
        <a:p>
          <a:endParaRPr lang="en-US"/>
        </a:p>
      </dgm:t>
    </dgm:pt>
    <dgm:pt modelId="{A31BC5DB-233F-455C-AA23-F5B802F7CE0E}" type="pres">
      <dgm:prSet presAssocID="{9DF51B30-E763-420E-9149-5590C1F34BEA}" presName="hierRoot2" presStyleCnt="0">
        <dgm:presLayoutVars>
          <dgm:hierBranch val="r"/>
        </dgm:presLayoutVars>
      </dgm:prSet>
      <dgm:spPr/>
    </dgm:pt>
    <dgm:pt modelId="{30998463-21F9-411A-A74C-04E7CFDA93B1}" type="pres">
      <dgm:prSet presAssocID="{9DF51B30-E763-420E-9149-5590C1F34BEA}" presName="rootComposite" presStyleCnt="0"/>
      <dgm:spPr/>
    </dgm:pt>
    <dgm:pt modelId="{9FBC3557-31B8-4F8D-BADC-AFEFE2E399F9}" type="pres">
      <dgm:prSet presAssocID="{9DF51B30-E763-420E-9149-5590C1F34BEA}" presName="rootText" presStyleLbl="node3" presStyleIdx="0" presStyleCnt="4">
        <dgm:presLayoutVars>
          <dgm:chPref val="3"/>
        </dgm:presLayoutVars>
      </dgm:prSet>
      <dgm:spPr/>
      <dgm:t>
        <a:bodyPr/>
        <a:lstStyle/>
        <a:p>
          <a:endParaRPr lang="en-US"/>
        </a:p>
      </dgm:t>
    </dgm:pt>
    <dgm:pt modelId="{5521A436-D420-4A92-93D6-8C3894A73B3A}" type="pres">
      <dgm:prSet presAssocID="{9DF51B30-E763-420E-9149-5590C1F34BEA}" presName="rootConnector" presStyleLbl="node3" presStyleIdx="0" presStyleCnt="4"/>
      <dgm:spPr/>
      <dgm:t>
        <a:bodyPr/>
        <a:lstStyle/>
        <a:p>
          <a:endParaRPr lang="en-US"/>
        </a:p>
      </dgm:t>
    </dgm:pt>
    <dgm:pt modelId="{750DEBF1-51EC-412C-BA1E-CA9E07F79016}" type="pres">
      <dgm:prSet presAssocID="{9DF51B30-E763-420E-9149-5590C1F34BEA}" presName="hierChild4" presStyleCnt="0"/>
      <dgm:spPr/>
    </dgm:pt>
    <dgm:pt modelId="{7DE45B92-B63E-42AD-848F-46B2F266CADF}" type="pres">
      <dgm:prSet presAssocID="{9DF51B30-E763-420E-9149-5590C1F34BEA}" presName="hierChild5" presStyleCnt="0"/>
      <dgm:spPr/>
    </dgm:pt>
    <dgm:pt modelId="{C3EF380B-1300-4803-BF0A-90A5B30DEB89}" type="pres">
      <dgm:prSet presAssocID="{90E776B6-F10D-463E-B4AB-FD639A1AA96B}" presName="Name35" presStyleLbl="parChTrans1D3" presStyleIdx="1" presStyleCnt="4"/>
      <dgm:spPr/>
      <dgm:t>
        <a:bodyPr/>
        <a:lstStyle/>
        <a:p>
          <a:endParaRPr lang="en-US"/>
        </a:p>
      </dgm:t>
    </dgm:pt>
    <dgm:pt modelId="{FC236687-851C-4ED5-AF69-2055426B1339}" type="pres">
      <dgm:prSet presAssocID="{F6E6BC95-097E-4488-A79D-B5E37F5E3222}" presName="hierRoot2" presStyleCnt="0">
        <dgm:presLayoutVars>
          <dgm:hierBranch val="r"/>
        </dgm:presLayoutVars>
      </dgm:prSet>
      <dgm:spPr/>
    </dgm:pt>
    <dgm:pt modelId="{FCA1627A-ABF6-4DAB-A98D-E9FC23EF6865}" type="pres">
      <dgm:prSet presAssocID="{F6E6BC95-097E-4488-A79D-B5E37F5E3222}" presName="rootComposite" presStyleCnt="0"/>
      <dgm:spPr/>
    </dgm:pt>
    <dgm:pt modelId="{894F6CB2-3DF7-4605-A383-7C6DA7E90428}" type="pres">
      <dgm:prSet presAssocID="{F6E6BC95-097E-4488-A79D-B5E37F5E3222}" presName="rootText" presStyleLbl="node3" presStyleIdx="1" presStyleCnt="4">
        <dgm:presLayoutVars>
          <dgm:chPref val="3"/>
        </dgm:presLayoutVars>
      </dgm:prSet>
      <dgm:spPr/>
      <dgm:t>
        <a:bodyPr/>
        <a:lstStyle/>
        <a:p>
          <a:endParaRPr lang="en-US"/>
        </a:p>
      </dgm:t>
    </dgm:pt>
    <dgm:pt modelId="{F82A5843-8672-422F-B75F-05A84CDDCF7C}" type="pres">
      <dgm:prSet presAssocID="{F6E6BC95-097E-4488-A79D-B5E37F5E3222}" presName="rootConnector" presStyleLbl="node3" presStyleIdx="1" presStyleCnt="4"/>
      <dgm:spPr/>
      <dgm:t>
        <a:bodyPr/>
        <a:lstStyle/>
        <a:p>
          <a:endParaRPr lang="en-US"/>
        </a:p>
      </dgm:t>
    </dgm:pt>
    <dgm:pt modelId="{CDC26D3D-F359-48CA-BF13-3FF680AB9ECE}" type="pres">
      <dgm:prSet presAssocID="{F6E6BC95-097E-4488-A79D-B5E37F5E3222}" presName="hierChild4" presStyleCnt="0"/>
      <dgm:spPr/>
    </dgm:pt>
    <dgm:pt modelId="{6A75CB16-DB2C-421B-B7E9-4DDFE813BFDB}" type="pres">
      <dgm:prSet presAssocID="{F6E6BC95-097E-4488-A79D-B5E37F5E3222}" presName="hierChild5" presStyleCnt="0"/>
      <dgm:spPr/>
    </dgm:pt>
    <dgm:pt modelId="{9D41634E-EC4E-46CB-B91F-2E858FA70F3C}" type="pres">
      <dgm:prSet presAssocID="{5663F18B-15E1-4994-9B77-5AFB8E37E711}" presName="Name35" presStyleLbl="parChTrans1D3" presStyleIdx="2" presStyleCnt="4"/>
      <dgm:spPr/>
      <dgm:t>
        <a:bodyPr/>
        <a:lstStyle/>
        <a:p>
          <a:endParaRPr lang="en-US"/>
        </a:p>
      </dgm:t>
    </dgm:pt>
    <dgm:pt modelId="{EFB63E0C-0602-4506-AE2C-18B40A7C2661}" type="pres">
      <dgm:prSet presAssocID="{AF5AC0A7-D573-4270-9E35-C44F0C9D7352}" presName="hierRoot2" presStyleCnt="0">
        <dgm:presLayoutVars>
          <dgm:hierBranch val="r"/>
        </dgm:presLayoutVars>
      </dgm:prSet>
      <dgm:spPr/>
    </dgm:pt>
    <dgm:pt modelId="{9A6EB3D7-C319-4096-B54C-7E270209A62B}" type="pres">
      <dgm:prSet presAssocID="{AF5AC0A7-D573-4270-9E35-C44F0C9D7352}" presName="rootComposite" presStyleCnt="0"/>
      <dgm:spPr/>
    </dgm:pt>
    <dgm:pt modelId="{24F829A1-02CA-468B-BA8F-26FAC6BB0C19}" type="pres">
      <dgm:prSet presAssocID="{AF5AC0A7-D573-4270-9E35-C44F0C9D7352}" presName="rootText" presStyleLbl="node3" presStyleIdx="2" presStyleCnt="4">
        <dgm:presLayoutVars>
          <dgm:chPref val="3"/>
        </dgm:presLayoutVars>
      </dgm:prSet>
      <dgm:spPr/>
      <dgm:t>
        <a:bodyPr/>
        <a:lstStyle/>
        <a:p>
          <a:endParaRPr lang="en-US"/>
        </a:p>
      </dgm:t>
    </dgm:pt>
    <dgm:pt modelId="{371A2736-B207-4279-AA7E-214330698E50}" type="pres">
      <dgm:prSet presAssocID="{AF5AC0A7-D573-4270-9E35-C44F0C9D7352}" presName="rootConnector" presStyleLbl="node3" presStyleIdx="2" presStyleCnt="4"/>
      <dgm:spPr/>
      <dgm:t>
        <a:bodyPr/>
        <a:lstStyle/>
        <a:p>
          <a:endParaRPr lang="en-US"/>
        </a:p>
      </dgm:t>
    </dgm:pt>
    <dgm:pt modelId="{D2BC7BFE-46D7-4000-A069-CE1C52BCBB6D}" type="pres">
      <dgm:prSet presAssocID="{AF5AC0A7-D573-4270-9E35-C44F0C9D7352}" presName="hierChild4" presStyleCnt="0"/>
      <dgm:spPr/>
    </dgm:pt>
    <dgm:pt modelId="{8F61BE17-97CD-48F1-B389-26A8D115FC59}" type="pres">
      <dgm:prSet presAssocID="{AF5AC0A7-D573-4270-9E35-C44F0C9D7352}" presName="hierChild5" presStyleCnt="0"/>
      <dgm:spPr/>
    </dgm:pt>
    <dgm:pt modelId="{F9C07B4F-3F57-43A3-8B03-102BFDC5F778}" type="pres">
      <dgm:prSet presAssocID="{BFD7A60C-53EB-463A-9355-29399E682E0D}" presName="hierChild5" presStyleCnt="0"/>
      <dgm:spPr/>
    </dgm:pt>
    <dgm:pt modelId="{5E473877-7221-4B69-9C22-BA2E9B675947}" type="pres">
      <dgm:prSet presAssocID="{B0C53D90-DA73-4138-AA87-4310A19BC2A0}" presName="Name35" presStyleLbl="parChTrans1D2" presStyleIdx="1" presStyleCnt="2"/>
      <dgm:spPr/>
      <dgm:t>
        <a:bodyPr/>
        <a:lstStyle/>
        <a:p>
          <a:endParaRPr lang="en-US"/>
        </a:p>
      </dgm:t>
    </dgm:pt>
    <dgm:pt modelId="{77A29BE8-6289-4072-A194-F760A7729BFB}" type="pres">
      <dgm:prSet presAssocID="{75C25B97-9E4F-4464-B53F-DB84518B1B78}" presName="hierRoot2" presStyleCnt="0">
        <dgm:presLayoutVars>
          <dgm:hierBranch/>
        </dgm:presLayoutVars>
      </dgm:prSet>
      <dgm:spPr/>
    </dgm:pt>
    <dgm:pt modelId="{9EFA54FD-60A3-4B6C-B348-E15194C938C6}" type="pres">
      <dgm:prSet presAssocID="{75C25B97-9E4F-4464-B53F-DB84518B1B78}" presName="rootComposite" presStyleCnt="0"/>
      <dgm:spPr/>
    </dgm:pt>
    <dgm:pt modelId="{B9FF21BE-DDF1-459D-B7F9-1285B56AA07C}" type="pres">
      <dgm:prSet presAssocID="{75C25B97-9E4F-4464-B53F-DB84518B1B78}" presName="rootText" presStyleLbl="node2" presStyleIdx="1" presStyleCnt="2">
        <dgm:presLayoutVars>
          <dgm:chPref val="3"/>
        </dgm:presLayoutVars>
      </dgm:prSet>
      <dgm:spPr/>
      <dgm:t>
        <a:bodyPr/>
        <a:lstStyle/>
        <a:p>
          <a:endParaRPr lang="en-US"/>
        </a:p>
      </dgm:t>
    </dgm:pt>
    <dgm:pt modelId="{9035D77F-02CF-40FA-AF51-C3AB2ABC0271}" type="pres">
      <dgm:prSet presAssocID="{75C25B97-9E4F-4464-B53F-DB84518B1B78}" presName="rootConnector" presStyleLbl="node2" presStyleIdx="1" presStyleCnt="2"/>
      <dgm:spPr/>
      <dgm:t>
        <a:bodyPr/>
        <a:lstStyle/>
        <a:p>
          <a:endParaRPr lang="en-US"/>
        </a:p>
      </dgm:t>
    </dgm:pt>
    <dgm:pt modelId="{4604185C-58D8-4350-8EF9-4A551EF4F5C5}" type="pres">
      <dgm:prSet presAssocID="{75C25B97-9E4F-4464-B53F-DB84518B1B78}" presName="hierChild4" presStyleCnt="0"/>
      <dgm:spPr/>
    </dgm:pt>
    <dgm:pt modelId="{F5B9C940-D430-4ABF-BF52-7E3BDDA6E2FB}" type="pres">
      <dgm:prSet presAssocID="{6C57F778-1D0B-4632-B94C-67CF84C55132}" presName="Name35" presStyleLbl="parChTrans1D3" presStyleIdx="3" presStyleCnt="4"/>
      <dgm:spPr/>
      <dgm:t>
        <a:bodyPr/>
        <a:lstStyle/>
        <a:p>
          <a:endParaRPr lang="en-US"/>
        </a:p>
      </dgm:t>
    </dgm:pt>
    <dgm:pt modelId="{527A4CAD-C4A2-4799-BFEE-F9EF7AECD31F}" type="pres">
      <dgm:prSet presAssocID="{BC8EA920-B3A1-49D9-AA02-456644A12D69}" presName="hierRoot2" presStyleCnt="0">
        <dgm:presLayoutVars>
          <dgm:hierBranch/>
        </dgm:presLayoutVars>
      </dgm:prSet>
      <dgm:spPr/>
    </dgm:pt>
    <dgm:pt modelId="{DFC752D2-6288-4F39-8B05-1584876A2C0C}" type="pres">
      <dgm:prSet presAssocID="{BC8EA920-B3A1-49D9-AA02-456644A12D69}" presName="rootComposite" presStyleCnt="0"/>
      <dgm:spPr/>
    </dgm:pt>
    <dgm:pt modelId="{658ED6FA-98BB-45A6-99BC-017DF7A17A4D}" type="pres">
      <dgm:prSet presAssocID="{BC8EA920-B3A1-49D9-AA02-456644A12D69}" presName="rootText" presStyleLbl="node3" presStyleIdx="3" presStyleCnt="4">
        <dgm:presLayoutVars>
          <dgm:chPref val="3"/>
        </dgm:presLayoutVars>
      </dgm:prSet>
      <dgm:spPr/>
      <dgm:t>
        <a:bodyPr/>
        <a:lstStyle/>
        <a:p>
          <a:endParaRPr lang="en-US"/>
        </a:p>
      </dgm:t>
    </dgm:pt>
    <dgm:pt modelId="{F4684F5F-65CA-460F-B308-C387B6E4B330}" type="pres">
      <dgm:prSet presAssocID="{BC8EA920-B3A1-49D9-AA02-456644A12D69}" presName="rootConnector" presStyleLbl="node3" presStyleIdx="3" presStyleCnt="4"/>
      <dgm:spPr/>
      <dgm:t>
        <a:bodyPr/>
        <a:lstStyle/>
        <a:p>
          <a:endParaRPr lang="en-US"/>
        </a:p>
      </dgm:t>
    </dgm:pt>
    <dgm:pt modelId="{C12833AF-061C-49D5-8313-41C5A0EB8819}" type="pres">
      <dgm:prSet presAssocID="{BC8EA920-B3A1-49D9-AA02-456644A12D69}" presName="hierChild4" presStyleCnt="0"/>
      <dgm:spPr/>
    </dgm:pt>
    <dgm:pt modelId="{4F7D495E-5CCE-46E7-9F04-B863116980A8}" type="pres">
      <dgm:prSet presAssocID="{C381120D-11EB-4D02-A98B-B7807B1D0A92}" presName="Name35" presStyleLbl="parChTrans1D4" presStyleIdx="0" presStyleCnt="2"/>
      <dgm:spPr/>
      <dgm:t>
        <a:bodyPr/>
        <a:lstStyle/>
        <a:p>
          <a:endParaRPr lang="en-US"/>
        </a:p>
      </dgm:t>
    </dgm:pt>
    <dgm:pt modelId="{94BFCAFC-519B-4010-B825-D65906D750C8}" type="pres">
      <dgm:prSet presAssocID="{9E31D063-DC68-4F66-B86E-53B88ECD4D60}" presName="hierRoot2" presStyleCnt="0">
        <dgm:presLayoutVars>
          <dgm:hierBranch val="r"/>
        </dgm:presLayoutVars>
      </dgm:prSet>
      <dgm:spPr/>
    </dgm:pt>
    <dgm:pt modelId="{1ECCF0B2-F5A4-436E-B698-23A85320F11D}" type="pres">
      <dgm:prSet presAssocID="{9E31D063-DC68-4F66-B86E-53B88ECD4D60}" presName="rootComposite" presStyleCnt="0"/>
      <dgm:spPr/>
    </dgm:pt>
    <dgm:pt modelId="{5E05ECD1-5EF9-4805-A21D-799EDD1DCB46}" type="pres">
      <dgm:prSet presAssocID="{9E31D063-DC68-4F66-B86E-53B88ECD4D60}" presName="rootText" presStyleLbl="node4" presStyleIdx="0" presStyleCnt="2">
        <dgm:presLayoutVars>
          <dgm:chPref val="3"/>
        </dgm:presLayoutVars>
      </dgm:prSet>
      <dgm:spPr/>
      <dgm:t>
        <a:bodyPr/>
        <a:lstStyle/>
        <a:p>
          <a:endParaRPr lang="en-US"/>
        </a:p>
      </dgm:t>
    </dgm:pt>
    <dgm:pt modelId="{A6EF6FFF-DC14-4C20-B122-254360C75D64}" type="pres">
      <dgm:prSet presAssocID="{9E31D063-DC68-4F66-B86E-53B88ECD4D60}" presName="rootConnector" presStyleLbl="node4" presStyleIdx="0" presStyleCnt="2"/>
      <dgm:spPr/>
      <dgm:t>
        <a:bodyPr/>
        <a:lstStyle/>
        <a:p>
          <a:endParaRPr lang="en-US"/>
        </a:p>
      </dgm:t>
    </dgm:pt>
    <dgm:pt modelId="{9D3FD31F-20AC-4FDB-9D23-9C72FA08897D}" type="pres">
      <dgm:prSet presAssocID="{9E31D063-DC68-4F66-B86E-53B88ECD4D60}" presName="hierChild4" presStyleCnt="0"/>
      <dgm:spPr/>
    </dgm:pt>
    <dgm:pt modelId="{5D180C35-A12B-4166-99EF-5D6CD1FB055C}" type="pres">
      <dgm:prSet presAssocID="{9E31D063-DC68-4F66-B86E-53B88ECD4D60}" presName="hierChild5" presStyleCnt="0"/>
      <dgm:spPr/>
    </dgm:pt>
    <dgm:pt modelId="{ABDDCCF3-5E7C-439F-ACFB-5FB4668018F2}" type="pres">
      <dgm:prSet presAssocID="{4EB5C640-E8C7-4ED2-8F46-736DBF739F2D}" presName="Name35" presStyleLbl="parChTrans1D4" presStyleIdx="1" presStyleCnt="2"/>
      <dgm:spPr/>
      <dgm:t>
        <a:bodyPr/>
        <a:lstStyle/>
        <a:p>
          <a:endParaRPr lang="en-US"/>
        </a:p>
      </dgm:t>
    </dgm:pt>
    <dgm:pt modelId="{FE19F0E7-9DC6-482A-BA2C-FF73DA801AD6}" type="pres">
      <dgm:prSet presAssocID="{C8513DDC-7D09-409F-8F19-83D52F39E35C}" presName="hierRoot2" presStyleCnt="0">
        <dgm:presLayoutVars>
          <dgm:hierBranch val="r"/>
        </dgm:presLayoutVars>
      </dgm:prSet>
      <dgm:spPr/>
    </dgm:pt>
    <dgm:pt modelId="{1AC01CAF-3E10-4369-947C-F9892718F8BD}" type="pres">
      <dgm:prSet presAssocID="{C8513DDC-7D09-409F-8F19-83D52F39E35C}" presName="rootComposite" presStyleCnt="0"/>
      <dgm:spPr/>
    </dgm:pt>
    <dgm:pt modelId="{C1D64AC5-A979-4FC1-B323-0BA8E14E4015}" type="pres">
      <dgm:prSet presAssocID="{C8513DDC-7D09-409F-8F19-83D52F39E35C}" presName="rootText" presStyleLbl="node4" presStyleIdx="1" presStyleCnt="2">
        <dgm:presLayoutVars>
          <dgm:chPref val="3"/>
        </dgm:presLayoutVars>
      </dgm:prSet>
      <dgm:spPr/>
      <dgm:t>
        <a:bodyPr/>
        <a:lstStyle/>
        <a:p>
          <a:endParaRPr lang="en-US"/>
        </a:p>
      </dgm:t>
    </dgm:pt>
    <dgm:pt modelId="{B3CDA682-31E1-4D49-8B29-B88A7D6DA8C0}" type="pres">
      <dgm:prSet presAssocID="{C8513DDC-7D09-409F-8F19-83D52F39E35C}" presName="rootConnector" presStyleLbl="node4" presStyleIdx="1" presStyleCnt="2"/>
      <dgm:spPr/>
      <dgm:t>
        <a:bodyPr/>
        <a:lstStyle/>
        <a:p>
          <a:endParaRPr lang="en-US"/>
        </a:p>
      </dgm:t>
    </dgm:pt>
    <dgm:pt modelId="{2F196B9C-947C-4262-83A3-442D0BDFA649}" type="pres">
      <dgm:prSet presAssocID="{C8513DDC-7D09-409F-8F19-83D52F39E35C}" presName="hierChild4" presStyleCnt="0"/>
      <dgm:spPr/>
    </dgm:pt>
    <dgm:pt modelId="{30FD0009-F03C-49F8-908E-B954A54F2E3F}" type="pres">
      <dgm:prSet presAssocID="{C8513DDC-7D09-409F-8F19-83D52F39E35C}" presName="hierChild5" presStyleCnt="0"/>
      <dgm:spPr/>
    </dgm:pt>
    <dgm:pt modelId="{058E1E55-19B4-42F8-A644-54740A83670E}" type="pres">
      <dgm:prSet presAssocID="{BC8EA920-B3A1-49D9-AA02-456644A12D69}" presName="hierChild5" presStyleCnt="0"/>
      <dgm:spPr/>
    </dgm:pt>
    <dgm:pt modelId="{C2AFB364-8713-45A5-BB0C-7032ADB8333B}" type="pres">
      <dgm:prSet presAssocID="{75C25B97-9E4F-4464-B53F-DB84518B1B78}" presName="hierChild5" presStyleCnt="0"/>
      <dgm:spPr/>
    </dgm:pt>
    <dgm:pt modelId="{DEDF56D4-1EF4-426C-8C98-3EED6C11EE85}" type="pres">
      <dgm:prSet presAssocID="{102697D8-B6EF-448B-82D4-7B51A35463C4}" presName="hierChild3" presStyleCnt="0"/>
      <dgm:spPr/>
    </dgm:pt>
  </dgm:ptLst>
  <dgm:cxnLst>
    <dgm:cxn modelId="{0893A512-D232-4CEE-A043-7CB590B2CB40}" type="presOf" srcId="{6C57F778-1D0B-4632-B94C-67CF84C55132}" destId="{F5B9C940-D430-4ABF-BF52-7E3BDDA6E2FB}" srcOrd="0" destOrd="0" presId="urn:microsoft.com/office/officeart/2005/8/layout/orgChart1"/>
    <dgm:cxn modelId="{F0E96E42-D422-4F8A-A8FB-25A1CFC52E0E}" type="presOf" srcId="{AF5AC0A7-D573-4270-9E35-C44F0C9D7352}" destId="{24F829A1-02CA-468B-BA8F-26FAC6BB0C19}" srcOrd="0" destOrd="0" presId="urn:microsoft.com/office/officeart/2005/8/layout/orgChart1"/>
    <dgm:cxn modelId="{1E116C46-BBBF-4877-B2C5-7DDCE5B7A6C2}" type="presOf" srcId="{102697D8-B6EF-448B-82D4-7B51A35463C4}" destId="{9403A8D0-D329-4086-B4AB-B34842B6816B}" srcOrd="0" destOrd="0" presId="urn:microsoft.com/office/officeart/2005/8/layout/orgChart1"/>
    <dgm:cxn modelId="{EAA2D89C-821E-4522-BF20-96FF3489FB27}" type="presOf" srcId="{AF5AC0A7-D573-4270-9E35-C44F0C9D7352}" destId="{371A2736-B207-4279-AA7E-214330698E50}" srcOrd="1" destOrd="0" presId="urn:microsoft.com/office/officeart/2005/8/layout/orgChart1"/>
    <dgm:cxn modelId="{FC6DD569-B30C-408A-8DF5-CA319283A7F5}" type="presOf" srcId="{90E776B6-F10D-463E-B4AB-FD639A1AA96B}" destId="{C3EF380B-1300-4803-BF0A-90A5B30DEB89}" srcOrd="0" destOrd="0" presId="urn:microsoft.com/office/officeart/2005/8/layout/orgChart1"/>
    <dgm:cxn modelId="{34BD768C-70CC-4522-9073-0902A7476AC1}" type="presOf" srcId="{BFD7A60C-53EB-463A-9355-29399E682E0D}" destId="{AAB95B76-93BA-49B9-A569-EE3DD0F2F8F8}" srcOrd="1" destOrd="0" presId="urn:microsoft.com/office/officeart/2005/8/layout/orgChart1"/>
    <dgm:cxn modelId="{45A0A5B1-1587-4C51-BB73-5553AA0DC6F6}" srcId="{BFD7A60C-53EB-463A-9355-29399E682E0D}" destId="{AF5AC0A7-D573-4270-9E35-C44F0C9D7352}" srcOrd="2" destOrd="0" parTransId="{5663F18B-15E1-4994-9B77-5AFB8E37E711}" sibTransId="{7EF45D27-6746-4936-80D0-2895EBC0671E}"/>
    <dgm:cxn modelId="{D0B51B1B-FA57-4C0F-B237-ADDD8A910263}" type="presOf" srcId="{9DF51B30-E763-420E-9149-5590C1F34BEA}" destId="{9FBC3557-31B8-4F8D-BADC-AFEFE2E399F9}" srcOrd="0" destOrd="0" presId="urn:microsoft.com/office/officeart/2005/8/layout/orgChart1"/>
    <dgm:cxn modelId="{C05108D0-2E94-471E-86F9-E1D437F0277D}" srcId="{102697D8-B6EF-448B-82D4-7B51A35463C4}" destId="{75C25B97-9E4F-4464-B53F-DB84518B1B78}" srcOrd="1" destOrd="0" parTransId="{B0C53D90-DA73-4138-AA87-4310A19BC2A0}" sibTransId="{72D438E0-E7CA-4F35-9F45-E03BC73A5E7A}"/>
    <dgm:cxn modelId="{30B60870-548B-49EC-BC97-0C86CA1C873E}" srcId="{BFD7A60C-53EB-463A-9355-29399E682E0D}" destId="{F6E6BC95-097E-4488-A79D-B5E37F5E3222}" srcOrd="1" destOrd="0" parTransId="{90E776B6-F10D-463E-B4AB-FD639A1AA96B}" sibTransId="{044383B1-0ED4-45E1-9D20-0380C0E50859}"/>
    <dgm:cxn modelId="{8E6CF759-CECA-4E31-A011-8A85E2970B46}" type="presOf" srcId="{9E31D063-DC68-4F66-B86E-53B88ECD4D60}" destId="{5E05ECD1-5EF9-4805-A21D-799EDD1DCB46}" srcOrd="0" destOrd="0" presId="urn:microsoft.com/office/officeart/2005/8/layout/orgChart1"/>
    <dgm:cxn modelId="{D355960C-E8AA-444D-ABA2-0B82B9B19E2A}" type="presOf" srcId="{75C25B97-9E4F-4464-B53F-DB84518B1B78}" destId="{9035D77F-02CF-40FA-AF51-C3AB2ABC0271}" srcOrd="1" destOrd="0" presId="urn:microsoft.com/office/officeart/2005/8/layout/orgChart1"/>
    <dgm:cxn modelId="{785F1AD5-0BF2-4BB2-81ED-EB397C435B96}" type="presOf" srcId="{BC8EA920-B3A1-49D9-AA02-456644A12D69}" destId="{658ED6FA-98BB-45A6-99BC-017DF7A17A4D}" srcOrd="0" destOrd="0" presId="urn:microsoft.com/office/officeart/2005/8/layout/orgChart1"/>
    <dgm:cxn modelId="{FA57A426-F646-4C00-AC28-CE316F59E7B5}" srcId="{75C25B97-9E4F-4464-B53F-DB84518B1B78}" destId="{BC8EA920-B3A1-49D9-AA02-456644A12D69}" srcOrd="0" destOrd="0" parTransId="{6C57F778-1D0B-4632-B94C-67CF84C55132}" sibTransId="{39C3503F-3119-49DE-91D8-7D122F45B57B}"/>
    <dgm:cxn modelId="{6B6FAEF1-85C8-41A4-917A-AB79E917BF6A}" type="presOf" srcId="{C8513DDC-7D09-409F-8F19-83D52F39E35C}" destId="{B3CDA682-31E1-4D49-8B29-B88A7D6DA8C0}" srcOrd="1" destOrd="0" presId="urn:microsoft.com/office/officeart/2005/8/layout/orgChart1"/>
    <dgm:cxn modelId="{36B8074B-A910-4588-A050-100343A84414}" srcId="{102697D8-B6EF-448B-82D4-7B51A35463C4}" destId="{BFD7A60C-53EB-463A-9355-29399E682E0D}" srcOrd="0" destOrd="0" parTransId="{0117F208-12D3-466B-80A5-1F8A5D568FB2}" sibTransId="{9229F071-3097-4AED-BE7C-6CA0A807ABFC}"/>
    <dgm:cxn modelId="{052DF292-FF79-40D3-B257-F01DBB7C0DCB}" type="presOf" srcId="{9DF51B30-E763-420E-9149-5590C1F34BEA}" destId="{5521A436-D420-4A92-93D6-8C3894A73B3A}" srcOrd="1" destOrd="0" presId="urn:microsoft.com/office/officeart/2005/8/layout/orgChart1"/>
    <dgm:cxn modelId="{6D19E773-8DFC-4820-896B-920E7836A6E6}" type="presOf" srcId="{D2B38E88-ED48-4702-BAC8-84C20D96A19F}" destId="{1CCAEECB-1297-4497-A4D0-F32551492CF2}" srcOrd="0" destOrd="0" presId="urn:microsoft.com/office/officeart/2005/8/layout/orgChart1"/>
    <dgm:cxn modelId="{B330FA81-A383-4F86-B3E6-3FE5AD2F2AB1}" type="presOf" srcId="{B0C53D90-DA73-4138-AA87-4310A19BC2A0}" destId="{5E473877-7221-4B69-9C22-BA2E9B675947}" srcOrd="0" destOrd="0" presId="urn:microsoft.com/office/officeart/2005/8/layout/orgChart1"/>
    <dgm:cxn modelId="{8E76FC47-9290-44E8-9CF5-13F6B3CC66C1}" type="presOf" srcId="{898CDA55-8985-4AA5-99F8-E90A08860F62}" destId="{358BB758-7BC4-4B3A-BFDE-F13ECBB5ED5D}" srcOrd="0" destOrd="0" presId="urn:microsoft.com/office/officeart/2005/8/layout/orgChart1"/>
    <dgm:cxn modelId="{D0D25582-A50D-4F37-BD48-2EB950A4E194}" type="presOf" srcId="{4EB5C640-E8C7-4ED2-8F46-736DBF739F2D}" destId="{ABDDCCF3-5E7C-439F-ACFB-5FB4668018F2}" srcOrd="0" destOrd="0" presId="urn:microsoft.com/office/officeart/2005/8/layout/orgChart1"/>
    <dgm:cxn modelId="{F9278F7F-F84E-433D-BFAF-9095E5F821DE}" type="presOf" srcId="{9E31D063-DC68-4F66-B86E-53B88ECD4D60}" destId="{A6EF6FFF-DC14-4C20-B122-254360C75D64}" srcOrd="1" destOrd="0" presId="urn:microsoft.com/office/officeart/2005/8/layout/orgChart1"/>
    <dgm:cxn modelId="{6E5618E8-D6B0-42CE-A12A-756C87BECEEB}" type="presOf" srcId="{C381120D-11EB-4D02-A98B-B7807B1D0A92}" destId="{4F7D495E-5CCE-46E7-9F04-B863116980A8}" srcOrd="0" destOrd="0" presId="urn:microsoft.com/office/officeart/2005/8/layout/orgChart1"/>
    <dgm:cxn modelId="{040DB24D-C235-4C6C-ACA5-7F472FBCB51F}" type="presOf" srcId="{0117F208-12D3-466B-80A5-1F8A5D568FB2}" destId="{A8DC71D2-30DA-4998-A8E0-DA12D8F09D1B}" srcOrd="0" destOrd="0" presId="urn:microsoft.com/office/officeart/2005/8/layout/orgChart1"/>
    <dgm:cxn modelId="{3338DD4C-DAAB-479F-A1AE-A276CEF67F20}" type="presOf" srcId="{5663F18B-15E1-4994-9B77-5AFB8E37E711}" destId="{9D41634E-EC4E-46CB-B91F-2E858FA70F3C}" srcOrd="0" destOrd="0" presId="urn:microsoft.com/office/officeart/2005/8/layout/orgChart1"/>
    <dgm:cxn modelId="{FE4DD859-650A-4190-A9E1-188AC4D80B38}" type="presOf" srcId="{102697D8-B6EF-448B-82D4-7B51A35463C4}" destId="{CFB65B8C-635F-443A-842B-3BDCD881249B}" srcOrd="1" destOrd="0" presId="urn:microsoft.com/office/officeart/2005/8/layout/orgChart1"/>
    <dgm:cxn modelId="{F27EEEBC-9767-4E8B-AACA-460C6D558D59}" srcId="{D2B38E88-ED48-4702-BAC8-84C20D96A19F}" destId="{102697D8-B6EF-448B-82D4-7B51A35463C4}" srcOrd="0" destOrd="0" parTransId="{FF1339BA-5AE8-4711-8AC2-540F9BBB361A}" sibTransId="{6CFAD42D-00AC-4378-94E6-592F44911DFF}"/>
    <dgm:cxn modelId="{CEC606FA-D992-44AE-ACD1-C8AA7F90763D}" type="presOf" srcId="{BC8EA920-B3A1-49D9-AA02-456644A12D69}" destId="{F4684F5F-65CA-460F-B308-C387B6E4B330}" srcOrd="1" destOrd="0" presId="urn:microsoft.com/office/officeart/2005/8/layout/orgChart1"/>
    <dgm:cxn modelId="{416A4F81-4079-4D23-A3B0-31D9CE408C06}" type="presOf" srcId="{F6E6BC95-097E-4488-A79D-B5E37F5E3222}" destId="{F82A5843-8672-422F-B75F-05A84CDDCF7C}" srcOrd="1" destOrd="0" presId="urn:microsoft.com/office/officeart/2005/8/layout/orgChart1"/>
    <dgm:cxn modelId="{61AB32E2-D61A-42E8-B451-0EC0E921622E}" type="presOf" srcId="{75C25B97-9E4F-4464-B53F-DB84518B1B78}" destId="{B9FF21BE-DDF1-459D-B7F9-1285B56AA07C}" srcOrd="0" destOrd="0" presId="urn:microsoft.com/office/officeart/2005/8/layout/orgChart1"/>
    <dgm:cxn modelId="{63B45F5E-81E4-45A3-9B47-0EC4C1CDB6CD}" srcId="{BC8EA920-B3A1-49D9-AA02-456644A12D69}" destId="{9E31D063-DC68-4F66-B86E-53B88ECD4D60}" srcOrd="0" destOrd="0" parTransId="{C381120D-11EB-4D02-A98B-B7807B1D0A92}" sibTransId="{319DFEC6-B9F9-48A8-86A5-B08AA73E1C20}"/>
    <dgm:cxn modelId="{50084E50-7F1B-46D3-A83C-A93992CDC8E9}" srcId="{BFD7A60C-53EB-463A-9355-29399E682E0D}" destId="{9DF51B30-E763-420E-9149-5590C1F34BEA}" srcOrd="0" destOrd="0" parTransId="{898CDA55-8985-4AA5-99F8-E90A08860F62}" sibTransId="{DA5A2C68-98AF-409B-8D24-9FDC74E3DA75}"/>
    <dgm:cxn modelId="{3C53B41A-A116-4953-B560-DF484EB4F097}" type="presOf" srcId="{BFD7A60C-53EB-463A-9355-29399E682E0D}" destId="{074C8C35-9D7F-45B8-87AC-6CADAA643580}" srcOrd="0" destOrd="0" presId="urn:microsoft.com/office/officeart/2005/8/layout/orgChart1"/>
    <dgm:cxn modelId="{4BD287E4-EAD6-4067-AF09-337860EBD08A}" type="presOf" srcId="{F6E6BC95-097E-4488-A79D-B5E37F5E3222}" destId="{894F6CB2-3DF7-4605-A383-7C6DA7E90428}" srcOrd="0" destOrd="0" presId="urn:microsoft.com/office/officeart/2005/8/layout/orgChart1"/>
    <dgm:cxn modelId="{67C40AE4-45DF-40BF-8E62-858EA427CC81}" type="presOf" srcId="{C8513DDC-7D09-409F-8F19-83D52F39E35C}" destId="{C1D64AC5-A979-4FC1-B323-0BA8E14E4015}" srcOrd="0" destOrd="0" presId="urn:microsoft.com/office/officeart/2005/8/layout/orgChart1"/>
    <dgm:cxn modelId="{3B745700-A3EE-4A62-A06E-62B77EE22694}" srcId="{BC8EA920-B3A1-49D9-AA02-456644A12D69}" destId="{C8513DDC-7D09-409F-8F19-83D52F39E35C}" srcOrd="1" destOrd="0" parTransId="{4EB5C640-E8C7-4ED2-8F46-736DBF739F2D}" sibTransId="{07B5C8E1-A5A2-4372-AC13-FB1652279D03}"/>
    <dgm:cxn modelId="{A453B713-A924-45FF-A770-A38749187196}" type="presParOf" srcId="{1CCAEECB-1297-4497-A4D0-F32551492CF2}" destId="{30776F7C-A2DB-4E63-A7B3-99214396C94E}" srcOrd="0" destOrd="0" presId="urn:microsoft.com/office/officeart/2005/8/layout/orgChart1"/>
    <dgm:cxn modelId="{2360DA71-0174-4515-A50C-502F1BA3D724}" type="presParOf" srcId="{30776F7C-A2DB-4E63-A7B3-99214396C94E}" destId="{3F438D0D-5FE6-4480-98F3-9A8657E469D7}" srcOrd="0" destOrd="0" presId="urn:microsoft.com/office/officeart/2005/8/layout/orgChart1"/>
    <dgm:cxn modelId="{9DFEE69E-4303-4DAF-9608-180017EB4546}" type="presParOf" srcId="{3F438D0D-5FE6-4480-98F3-9A8657E469D7}" destId="{9403A8D0-D329-4086-B4AB-B34842B6816B}" srcOrd="0" destOrd="0" presId="urn:microsoft.com/office/officeart/2005/8/layout/orgChart1"/>
    <dgm:cxn modelId="{CAC8B793-409F-42B5-AA1A-317ABAF0FDD6}" type="presParOf" srcId="{3F438D0D-5FE6-4480-98F3-9A8657E469D7}" destId="{CFB65B8C-635F-443A-842B-3BDCD881249B}" srcOrd="1" destOrd="0" presId="urn:microsoft.com/office/officeart/2005/8/layout/orgChart1"/>
    <dgm:cxn modelId="{3ED9DECC-4C0D-4480-85BE-60CA2E3DC991}" type="presParOf" srcId="{30776F7C-A2DB-4E63-A7B3-99214396C94E}" destId="{74347A96-42B2-4049-8131-5E3019DD249E}" srcOrd="1" destOrd="0" presId="urn:microsoft.com/office/officeart/2005/8/layout/orgChart1"/>
    <dgm:cxn modelId="{5B77F1EB-C88A-4C9B-8555-79C4B2A093D0}" type="presParOf" srcId="{74347A96-42B2-4049-8131-5E3019DD249E}" destId="{A8DC71D2-30DA-4998-A8E0-DA12D8F09D1B}" srcOrd="0" destOrd="0" presId="urn:microsoft.com/office/officeart/2005/8/layout/orgChart1"/>
    <dgm:cxn modelId="{A2F0AFBA-F001-452B-B87E-945C4B44028F}" type="presParOf" srcId="{74347A96-42B2-4049-8131-5E3019DD249E}" destId="{BF004839-B4F4-4928-AEDA-6C7A067C1CDE}" srcOrd="1" destOrd="0" presId="urn:microsoft.com/office/officeart/2005/8/layout/orgChart1"/>
    <dgm:cxn modelId="{72A62B80-422B-43A2-BF17-3D3E33F4B710}" type="presParOf" srcId="{BF004839-B4F4-4928-AEDA-6C7A067C1CDE}" destId="{5B2292EE-81D3-4E38-BAEF-5A9E0E19B63E}" srcOrd="0" destOrd="0" presId="urn:microsoft.com/office/officeart/2005/8/layout/orgChart1"/>
    <dgm:cxn modelId="{AE910245-E514-478B-9FD6-7403A95C2B0F}" type="presParOf" srcId="{5B2292EE-81D3-4E38-BAEF-5A9E0E19B63E}" destId="{074C8C35-9D7F-45B8-87AC-6CADAA643580}" srcOrd="0" destOrd="0" presId="urn:microsoft.com/office/officeart/2005/8/layout/orgChart1"/>
    <dgm:cxn modelId="{C7237CD3-EC2C-44D5-A6E9-5E43A6FB4960}" type="presParOf" srcId="{5B2292EE-81D3-4E38-BAEF-5A9E0E19B63E}" destId="{AAB95B76-93BA-49B9-A569-EE3DD0F2F8F8}" srcOrd="1" destOrd="0" presId="urn:microsoft.com/office/officeart/2005/8/layout/orgChart1"/>
    <dgm:cxn modelId="{37E36F76-6F22-48AB-9477-73EE4CEB10F7}" type="presParOf" srcId="{BF004839-B4F4-4928-AEDA-6C7A067C1CDE}" destId="{40F2DED5-68EA-4AE2-B2E0-791F5D94B127}" srcOrd="1" destOrd="0" presId="urn:microsoft.com/office/officeart/2005/8/layout/orgChart1"/>
    <dgm:cxn modelId="{E78F3B5F-C348-49A5-A55B-DA5959056E05}" type="presParOf" srcId="{40F2DED5-68EA-4AE2-B2E0-791F5D94B127}" destId="{358BB758-7BC4-4B3A-BFDE-F13ECBB5ED5D}" srcOrd="0" destOrd="0" presId="urn:microsoft.com/office/officeart/2005/8/layout/orgChart1"/>
    <dgm:cxn modelId="{7E6B3756-C70C-4A5A-98ED-D9B108FB596A}" type="presParOf" srcId="{40F2DED5-68EA-4AE2-B2E0-791F5D94B127}" destId="{A31BC5DB-233F-455C-AA23-F5B802F7CE0E}" srcOrd="1" destOrd="0" presId="urn:microsoft.com/office/officeart/2005/8/layout/orgChart1"/>
    <dgm:cxn modelId="{1C4C55A4-3CD0-41E5-A5EF-24E0F638CDAD}" type="presParOf" srcId="{A31BC5DB-233F-455C-AA23-F5B802F7CE0E}" destId="{30998463-21F9-411A-A74C-04E7CFDA93B1}" srcOrd="0" destOrd="0" presId="urn:microsoft.com/office/officeart/2005/8/layout/orgChart1"/>
    <dgm:cxn modelId="{FAD2DF88-4F1D-4C0B-9999-9486096D6AEF}" type="presParOf" srcId="{30998463-21F9-411A-A74C-04E7CFDA93B1}" destId="{9FBC3557-31B8-4F8D-BADC-AFEFE2E399F9}" srcOrd="0" destOrd="0" presId="urn:microsoft.com/office/officeart/2005/8/layout/orgChart1"/>
    <dgm:cxn modelId="{AB82DD7A-AE27-4EC1-801F-949A6F458DB7}" type="presParOf" srcId="{30998463-21F9-411A-A74C-04E7CFDA93B1}" destId="{5521A436-D420-4A92-93D6-8C3894A73B3A}" srcOrd="1" destOrd="0" presId="urn:microsoft.com/office/officeart/2005/8/layout/orgChart1"/>
    <dgm:cxn modelId="{4D93275F-179F-4E91-9D16-30413570DAC4}" type="presParOf" srcId="{A31BC5DB-233F-455C-AA23-F5B802F7CE0E}" destId="{750DEBF1-51EC-412C-BA1E-CA9E07F79016}" srcOrd="1" destOrd="0" presId="urn:microsoft.com/office/officeart/2005/8/layout/orgChart1"/>
    <dgm:cxn modelId="{3B2F929D-03F3-44CD-9FFC-DB3AF07707D5}" type="presParOf" srcId="{A31BC5DB-233F-455C-AA23-F5B802F7CE0E}" destId="{7DE45B92-B63E-42AD-848F-46B2F266CADF}" srcOrd="2" destOrd="0" presId="urn:microsoft.com/office/officeart/2005/8/layout/orgChart1"/>
    <dgm:cxn modelId="{22591491-DE85-4BC5-8DF7-6C8B46A55BEC}" type="presParOf" srcId="{40F2DED5-68EA-4AE2-B2E0-791F5D94B127}" destId="{C3EF380B-1300-4803-BF0A-90A5B30DEB89}" srcOrd="2" destOrd="0" presId="urn:microsoft.com/office/officeart/2005/8/layout/orgChart1"/>
    <dgm:cxn modelId="{CEE99627-C7AC-4320-B975-13C15B8BB68D}" type="presParOf" srcId="{40F2DED5-68EA-4AE2-B2E0-791F5D94B127}" destId="{FC236687-851C-4ED5-AF69-2055426B1339}" srcOrd="3" destOrd="0" presId="urn:microsoft.com/office/officeart/2005/8/layout/orgChart1"/>
    <dgm:cxn modelId="{6CBC58E2-4ADF-42F6-8085-47AAD5C719DD}" type="presParOf" srcId="{FC236687-851C-4ED5-AF69-2055426B1339}" destId="{FCA1627A-ABF6-4DAB-A98D-E9FC23EF6865}" srcOrd="0" destOrd="0" presId="urn:microsoft.com/office/officeart/2005/8/layout/orgChart1"/>
    <dgm:cxn modelId="{442F0FAB-D6FC-4A18-B68F-C905CD98E024}" type="presParOf" srcId="{FCA1627A-ABF6-4DAB-A98D-E9FC23EF6865}" destId="{894F6CB2-3DF7-4605-A383-7C6DA7E90428}" srcOrd="0" destOrd="0" presId="urn:microsoft.com/office/officeart/2005/8/layout/orgChart1"/>
    <dgm:cxn modelId="{4CF9D168-CD24-4E64-996B-B31E753599A9}" type="presParOf" srcId="{FCA1627A-ABF6-4DAB-A98D-E9FC23EF6865}" destId="{F82A5843-8672-422F-B75F-05A84CDDCF7C}" srcOrd="1" destOrd="0" presId="urn:microsoft.com/office/officeart/2005/8/layout/orgChart1"/>
    <dgm:cxn modelId="{BF41E26A-C247-4338-BD7A-0985D8B3C352}" type="presParOf" srcId="{FC236687-851C-4ED5-AF69-2055426B1339}" destId="{CDC26D3D-F359-48CA-BF13-3FF680AB9ECE}" srcOrd="1" destOrd="0" presId="urn:microsoft.com/office/officeart/2005/8/layout/orgChart1"/>
    <dgm:cxn modelId="{EB79FA75-D930-4999-85D6-E9B2C5DF6F22}" type="presParOf" srcId="{FC236687-851C-4ED5-AF69-2055426B1339}" destId="{6A75CB16-DB2C-421B-B7E9-4DDFE813BFDB}" srcOrd="2" destOrd="0" presId="urn:microsoft.com/office/officeart/2005/8/layout/orgChart1"/>
    <dgm:cxn modelId="{2200E15F-C45E-408C-82B7-BFC86D40D5E3}" type="presParOf" srcId="{40F2DED5-68EA-4AE2-B2E0-791F5D94B127}" destId="{9D41634E-EC4E-46CB-B91F-2E858FA70F3C}" srcOrd="4" destOrd="0" presId="urn:microsoft.com/office/officeart/2005/8/layout/orgChart1"/>
    <dgm:cxn modelId="{FF740149-2AA4-406C-B423-B62077BA51E9}" type="presParOf" srcId="{40F2DED5-68EA-4AE2-B2E0-791F5D94B127}" destId="{EFB63E0C-0602-4506-AE2C-18B40A7C2661}" srcOrd="5" destOrd="0" presId="urn:microsoft.com/office/officeart/2005/8/layout/orgChart1"/>
    <dgm:cxn modelId="{F00F3694-9881-45A5-BB66-E8EF05A01095}" type="presParOf" srcId="{EFB63E0C-0602-4506-AE2C-18B40A7C2661}" destId="{9A6EB3D7-C319-4096-B54C-7E270209A62B}" srcOrd="0" destOrd="0" presId="urn:microsoft.com/office/officeart/2005/8/layout/orgChart1"/>
    <dgm:cxn modelId="{6BB72F84-7CB5-4471-B92F-59996FE51782}" type="presParOf" srcId="{9A6EB3D7-C319-4096-B54C-7E270209A62B}" destId="{24F829A1-02CA-468B-BA8F-26FAC6BB0C19}" srcOrd="0" destOrd="0" presId="urn:microsoft.com/office/officeart/2005/8/layout/orgChart1"/>
    <dgm:cxn modelId="{7FDF4AD8-D329-4EC8-AA1D-7936D9B790BD}" type="presParOf" srcId="{9A6EB3D7-C319-4096-B54C-7E270209A62B}" destId="{371A2736-B207-4279-AA7E-214330698E50}" srcOrd="1" destOrd="0" presId="urn:microsoft.com/office/officeart/2005/8/layout/orgChart1"/>
    <dgm:cxn modelId="{98DAAE69-38B0-423A-9CBC-B873235A32F3}" type="presParOf" srcId="{EFB63E0C-0602-4506-AE2C-18B40A7C2661}" destId="{D2BC7BFE-46D7-4000-A069-CE1C52BCBB6D}" srcOrd="1" destOrd="0" presId="urn:microsoft.com/office/officeart/2005/8/layout/orgChart1"/>
    <dgm:cxn modelId="{2A31BC1C-420D-4270-ABAA-B80E2F6D0C22}" type="presParOf" srcId="{EFB63E0C-0602-4506-AE2C-18B40A7C2661}" destId="{8F61BE17-97CD-48F1-B389-26A8D115FC59}" srcOrd="2" destOrd="0" presId="urn:microsoft.com/office/officeart/2005/8/layout/orgChart1"/>
    <dgm:cxn modelId="{93143710-76A0-4804-866B-6AE23B1FBE13}" type="presParOf" srcId="{BF004839-B4F4-4928-AEDA-6C7A067C1CDE}" destId="{F9C07B4F-3F57-43A3-8B03-102BFDC5F778}" srcOrd="2" destOrd="0" presId="urn:microsoft.com/office/officeart/2005/8/layout/orgChart1"/>
    <dgm:cxn modelId="{457217AD-C97C-44CE-9C37-96EA8F33ACD2}" type="presParOf" srcId="{74347A96-42B2-4049-8131-5E3019DD249E}" destId="{5E473877-7221-4B69-9C22-BA2E9B675947}" srcOrd="2" destOrd="0" presId="urn:microsoft.com/office/officeart/2005/8/layout/orgChart1"/>
    <dgm:cxn modelId="{174FEA90-5959-487E-AE69-F3D3441A2EA4}" type="presParOf" srcId="{74347A96-42B2-4049-8131-5E3019DD249E}" destId="{77A29BE8-6289-4072-A194-F760A7729BFB}" srcOrd="3" destOrd="0" presId="urn:microsoft.com/office/officeart/2005/8/layout/orgChart1"/>
    <dgm:cxn modelId="{E339FFDB-C920-40F6-A2EA-AF7F6B7575C4}" type="presParOf" srcId="{77A29BE8-6289-4072-A194-F760A7729BFB}" destId="{9EFA54FD-60A3-4B6C-B348-E15194C938C6}" srcOrd="0" destOrd="0" presId="urn:microsoft.com/office/officeart/2005/8/layout/orgChart1"/>
    <dgm:cxn modelId="{D054DFD6-6693-4DB6-B139-4EC61D5018B3}" type="presParOf" srcId="{9EFA54FD-60A3-4B6C-B348-E15194C938C6}" destId="{B9FF21BE-DDF1-459D-B7F9-1285B56AA07C}" srcOrd="0" destOrd="0" presId="urn:microsoft.com/office/officeart/2005/8/layout/orgChart1"/>
    <dgm:cxn modelId="{5BB72594-15D4-4C17-854E-434CFD5B8656}" type="presParOf" srcId="{9EFA54FD-60A3-4B6C-B348-E15194C938C6}" destId="{9035D77F-02CF-40FA-AF51-C3AB2ABC0271}" srcOrd="1" destOrd="0" presId="urn:microsoft.com/office/officeart/2005/8/layout/orgChart1"/>
    <dgm:cxn modelId="{E1989B64-75D7-4137-B9E5-2F32002F9010}" type="presParOf" srcId="{77A29BE8-6289-4072-A194-F760A7729BFB}" destId="{4604185C-58D8-4350-8EF9-4A551EF4F5C5}" srcOrd="1" destOrd="0" presId="urn:microsoft.com/office/officeart/2005/8/layout/orgChart1"/>
    <dgm:cxn modelId="{325460E0-217A-4BAF-81D2-36D9DABF67B7}" type="presParOf" srcId="{4604185C-58D8-4350-8EF9-4A551EF4F5C5}" destId="{F5B9C940-D430-4ABF-BF52-7E3BDDA6E2FB}" srcOrd="0" destOrd="0" presId="urn:microsoft.com/office/officeart/2005/8/layout/orgChart1"/>
    <dgm:cxn modelId="{A77F8EDE-5EA7-4297-9CFA-84EAD3AEFC88}" type="presParOf" srcId="{4604185C-58D8-4350-8EF9-4A551EF4F5C5}" destId="{527A4CAD-C4A2-4799-BFEE-F9EF7AECD31F}" srcOrd="1" destOrd="0" presId="urn:microsoft.com/office/officeart/2005/8/layout/orgChart1"/>
    <dgm:cxn modelId="{55216C76-A175-4CE6-8E37-BDEA54D35F6D}" type="presParOf" srcId="{527A4CAD-C4A2-4799-BFEE-F9EF7AECD31F}" destId="{DFC752D2-6288-4F39-8B05-1584876A2C0C}" srcOrd="0" destOrd="0" presId="urn:microsoft.com/office/officeart/2005/8/layout/orgChart1"/>
    <dgm:cxn modelId="{72AD9C3B-4185-40A2-9F0F-29577C37F415}" type="presParOf" srcId="{DFC752D2-6288-4F39-8B05-1584876A2C0C}" destId="{658ED6FA-98BB-45A6-99BC-017DF7A17A4D}" srcOrd="0" destOrd="0" presId="urn:microsoft.com/office/officeart/2005/8/layout/orgChart1"/>
    <dgm:cxn modelId="{9AB00A77-68E3-41D5-9F36-165F372FC0FD}" type="presParOf" srcId="{DFC752D2-6288-4F39-8B05-1584876A2C0C}" destId="{F4684F5F-65CA-460F-B308-C387B6E4B330}" srcOrd="1" destOrd="0" presId="urn:microsoft.com/office/officeart/2005/8/layout/orgChart1"/>
    <dgm:cxn modelId="{60142337-62C6-4A52-8C74-7F4F1DE84666}" type="presParOf" srcId="{527A4CAD-C4A2-4799-BFEE-F9EF7AECD31F}" destId="{C12833AF-061C-49D5-8313-41C5A0EB8819}" srcOrd="1" destOrd="0" presId="urn:microsoft.com/office/officeart/2005/8/layout/orgChart1"/>
    <dgm:cxn modelId="{2C3313DD-1DFA-44C6-96F6-D60ECE131379}" type="presParOf" srcId="{C12833AF-061C-49D5-8313-41C5A0EB8819}" destId="{4F7D495E-5CCE-46E7-9F04-B863116980A8}" srcOrd="0" destOrd="0" presId="urn:microsoft.com/office/officeart/2005/8/layout/orgChart1"/>
    <dgm:cxn modelId="{256640C6-4A42-4720-8D75-4421BFE40DE2}" type="presParOf" srcId="{C12833AF-061C-49D5-8313-41C5A0EB8819}" destId="{94BFCAFC-519B-4010-B825-D65906D750C8}" srcOrd="1" destOrd="0" presId="urn:microsoft.com/office/officeart/2005/8/layout/orgChart1"/>
    <dgm:cxn modelId="{A85A597F-C684-4361-A38D-34996162BA10}" type="presParOf" srcId="{94BFCAFC-519B-4010-B825-D65906D750C8}" destId="{1ECCF0B2-F5A4-436E-B698-23A85320F11D}" srcOrd="0" destOrd="0" presId="urn:microsoft.com/office/officeart/2005/8/layout/orgChart1"/>
    <dgm:cxn modelId="{16D1F37B-D371-49DF-9046-397DBE8E66F3}" type="presParOf" srcId="{1ECCF0B2-F5A4-436E-B698-23A85320F11D}" destId="{5E05ECD1-5EF9-4805-A21D-799EDD1DCB46}" srcOrd="0" destOrd="0" presId="urn:microsoft.com/office/officeart/2005/8/layout/orgChart1"/>
    <dgm:cxn modelId="{CC799F8B-A086-4C08-97E3-7D7739519AD2}" type="presParOf" srcId="{1ECCF0B2-F5A4-436E-B698-23A85320F11D}" destId="{A6EF6FFF-DC14-4C20-B122-254360C75D64}" srcOrd="1" destOrd="0" presId="urn:microsoft.com/office/officeart/2005/8/layout/orgChart1"/>
    <dgm:cxn modelId="{7D4CDD03-B744-459B-9AAA-72EB8D9F2908}" type="presParOf" srcId="{94BFCAFC-519B-4010-B825-D65906D750C8}" destId="{9D3FD31F-20AC-4FDB-9D23-9C72FA08897D}" srcOrd="1" destOrd="0" presId="urn:microsoft.com/office/officeart/2005/8/layout/orgChart1"/>
    <dgm:cxn modelId="{3ACEF25C-228E-4E6D-9D60-90F8188111DB}" type="presParOf" srcId="{94BFCAFC-519B-4010-B825-D65906D750C8}" destId="{5D180C35-A12B-4166-99EF-5D6CD1FB055C}" srcOrd="2" destOrd="0" presId="urn:microsoft.com/office/officeart/2005/8/layout/orgChart1"/>
    <dgm:cxn modelId="{B5A16F83-621D-4634-9B7F-860DED350417}" type="presParOf" srcId="{C12833AF-061C-49D5-8313-41C5A0EB8819}" destId="{ABDDCCF3-5E7C-439F-ACFB-5FB4668018F2}" srcOrd="2" destOrd="0" presId="urn:microsoft.com/office/officeart/2005/8/layout/orgChart1"/>
    <dgm:cxn modelId="{E1ED856C-9406-46F0-995F-F1C2E78231A0}" type="presParOf" srcId="{C12833AF-061C-49D5-8313-41C5A0EB8819}" destId="{FE19F0E7-9DC6-482A-BA2C-FF73DA801AD6}" srcOrd="3" destOrd="0" presId="urn:microsoft.com/office/officeart/2005/8/layout/orgChart1"/>
    <dgm:cxn modelId="{63FBA550-F961-4878-BC1B-23D004C4EE44}" type="presParOf" srcId="{FE19F0E7-9DC6-482A-BA2C-FF73DA801AD6}" destId="{1AC01CAF-3E10-4369-947C-F9892718F8BD}" srcOrd="0" destOrd="0" presId="urn:microsoft.com/office/officeart/2005/8/layout/orgChart1"/>
    <dgm:cxn modelId="{35055F16-E3E6-4697-BA19-999601F663A8}" type="presParOf" srcId="{1AC01CAF-3E10-4369-947C-F9892718F8BD}" destId="{C1D64AC5-A979-4FC1-B323-0BA8E14E4015}" srcOrd="0" destOrd="0" presId="urn:microsoft.com/office/officeart/2005/8/layout/orgChart1"/>
    <dgm:cxn modelId="{B2DEDF81-7010-492C-BFFD-967143881AFB}" type="presParOf" srcId="{1AC01CAF-3E10-4369-947C-F9892718F8BD}" destId="{B3CDA682-31E1-4D49-8B29-B88A7D6DA8C0}" srcOrd="1" destOrd="0" presId="urn:microsoft.com/office/officeart/2005/8/layout/orgChart1"/>
    <dgm:cxn modelId="{81716A7D-2152-4372-83A3-89B99EB25FA0}" type="presParOf" srcId="{FE19F0E7-9DC6-482A-BA2C-FF73DA801AD6}" destId="{2F196B9C-947C-4262-83A3-442D0BDFA649}" srcOrd="1" destOrd="0" presId="urn:microsoft.com/office/officeart/2005/8/layout/orgChart1"/>
    <dgm:cxn modelId="{6EAA4506-E746-49E0-9CE9-501EC9378B6E}" type="presParOf" srcId="{FE19F0E7-9DC6-482A-BA2C-FF73DA801AD6}" destId="{30FD0009-F03C-49F8-908E-B954A54F2E3F}" srcOrd="2" destOrd="0" presId="urn:microsoft.com/office/officeart/2005/8/layout/orgChart1"/>
    <dgm:cxn modelId="{FE51805A-5D67-4BC2-BD7C-E72665931B76}" type="presParOf" srcId="{527A4CAD-C4A2-4799-BFEE-F9EF7AECD31F}" destId="{058E1E55-19B4-42F8-A644-54740A83670E}" srcOrd="2" destOrd="0" presId="urn:microsoft.com/office/officeart/2005/8/layout/orgChart1"/>
    <dgm:cxn modelId="{A9FC1EC2-824B-454C-BA17-CCE94EBF61A5}" type="presParOf" srcId="{77A29BE8-6289-4072-A194-F760A7729BFB}" destId="{C2AFB364-8713-45A5-BB0C-7032ADB8333B}" srcOrd="2" destOrd="0" presId="urn:microsoft.com/office/officeart/2005/8/layout/orgChart1"/>
    <dgm:cxn modelId="{B91E83E8-302E-4039-8499-9CF2E976F0C3}" type="presParOf" srcId="{30776F7C-A2DB-4E63-A7B3-99214396C94E}" destId="{DEDF56D4-1EF4-426C-8C98-3EED6C11EE85}"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BB1AC8-FDBF-4610-8E6F-25FF3440F8E5}" type="doc">
      <dgm:prSet loTypeId="urn:microsoft.com/office/officeart/2005/8/layout/radial1" loCatId="relationship" qsTypeId="urn:microsoft.com/office/officeart/2005/8/quickstyle/simple1" qsCatId="simple" csTypeId="urn:microsoft.com/office/officeart/2005/8/colors/colorful1#1" csCatId="colorful" phldr="1"/>
      <dgm:spPr/>
    </dgm:pt>
    <dgm:pt modelId="{11D7DE08-9095-45C2-A707-12D09DB99965}">
      <dgm:prSet/>
      <dgm:spPr/>
      <dgm: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effectLst>
                <a:outerShdw blurRad="38100" dist="38100" dir="2700000" algn="tl">
                  <a:srgbClr val="FFFFFF"/>
                </a:outerShdw>
              </a:effectLst>
              <a:latin typeface=".VnTime" panose="020B7200000000000000" pitchFamily="34" charset="0"/>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effectLst>
                <a:outerShdw blurRad="38100" dist="38100" dir="2700000" algn="tl">
                  <a:srgbClr val="FFFFFF"/>
                </a:outerShdw>
              </a:effectLst>
              <a:latin typeface=".VnTime" panose="020B7200000000000000" pitchFamily="34" charset="0"/>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effectLst>
                <a:outerShdw blurRad="38100" dist="38100" dir="2700000" algn="tl">
                  <a:srgbClr val="FFFFFF"/>
                </a:outerShdw>
              </a:effectLst>
              <a:latin typeface=".VnTime" panose="020B7200000000000000" pitchFamily="34" charset="0"/>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effectLst>
                <a:outerShdw blurRad="38100" dist="38100" dir="2700000" algn="tl">
                  <a:srgbClr val="FFFFFF"/>
                </a:outerShdw>
              </a:effectLst>
              <a:latin typeface=".VnTime" panose="020B7200000000000000" pitchFamily="34" charset="0"/>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b="0" i="0" u="none" strike="noStrike" cap="none" normalizeH="0" baseline="0">
              <a:ln/>
              <a:effectLst>
                <a:outerShdw blurRad="38100" dist="38100" dir="2700000" algn="tl">
                  <a:srgbClr val="FFFFFF"/>
                </a:outerShdw>
              </a:effectLst>
              <a:latin typeface=".VnTime" panose="020B7200000000000000" pitchFamily="34" charset="0"/>
            </a:rPr>
            <a:t>vÕ c©u ghÐp</a:t>
          </a:r>
        </a:p>
      </dgm:t>
    </dgm:pt>
    <dgm:pt modelId="{BACBEE1D-2E8F-4290-8957-ADC069B723BE}" type="parTrans" cxnId="{030A72D4-4B65-494D-A7D7-92335E888068}">
      <dgm:prSet/>
      <dgm:spPr/>
      <dgm:t>
        <a:bodyPr/>
        <a:lstStyle/>
        <a:p>
          <a:endParaRPr lang="en-SG"/>
        </a:p>
      </dgm:t>
    </dgm:pt>
    <dgm:pt modelId="{848FDD94-A137-4294-90FE-C5C2B6C147E0}" type="sibTrans" cxnId="{030A72D4-4B65-494D-A7D7-92335E888068}">
      <dgm:prSet/>
      <dgm:spPr/>
      <dgm:t>
        <a:bodyPr/>
        <a:lstStyle/>
        <a:p>
          <a:endParaRPr lang="en-SG"/>
        </a:p>
      </dgm:t>
    </dgm:pt>
    <dgm:pt modelId="{0C462C75-9ED6-4B58-8416-390D5FED7D1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nguyªn nh©n</a:t>
          </a:r>
        </a:p>
      </dgm:t>
    </dgm:pt>
    <dgm:pt modelId="{5DA13151-6B9C-4DF6-88BC-4497D468D513}" type="parTrans" cxnId="{315D2FB4-9E94-4340-B99D-BF87C5E4F710}">
      <dgm:prSet/>
      <dgm:spPr/>
      <dgm:t>
        <a:bodyPr/>
        <a:lstStyle/>
        <a:p>
          <a:endParaRPr lang="en-SG"/>
        </a:p>
      </dgm:t>
    </dgm:pt>
    <dgm:pt modelId="{63648577-7D2A-443E-9745-661105975F24}" type="sibTrans" cxnId="{315D2FB4-9E94-4340-B99D-BF87C5E4F710}">
      <dgm:prSet/>
      <dgm:spPr/>
      <dgm:t>
        <a:bodyPr/>
        <a:lstStyle/>
        <a:p>
          <a:endParaRPr lang="en-SG"/>
        </a:p>
      </dgm:t>
    </dgm:pt>
    <dgm:pt modelId="{EFC97527-7F09-4629-A634-019F29A01D1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®iÒu kiÖn</a:t>
          </a:r>
        </a:p>
      </dgm:t>
    </dgm:pt>
    <dgm:pt modelId="{04D62B23-883B-49CC-9764-A46CF1A6EA75}" type="parTrans" cxnId="{FBB7E88F-9E97-4D61-A8CF-2A163A2E6966}">
      <dgm:prSet/>
      <dgm:spPr/>
      <dgm:t>
        <a:bodyPr/>
        <a:lstStyle/>
        <a:p>
          <a:endParaRPr lang="en-SG"/>
        </a:p>
      </dgm:t>
    </dgm:pt>
    <dgm:pt modelId="{55190E83-16E0-47D1-8FCD-D175B751B8FE}" type="sibTrans" cxnId="{FBB7E88F-9E97-4D61-A8CF-2A163A2E6966}">
      <dgm:prSet/>
      <dgm:spPr/>
      <dgm:t>
        <a:bodyPr/>
        <a:lstStyle/>
        <a:p>
          <a:endParaRPr lang="en-SG"/>
        </a:p>
      </dgm:t>
    </dgm:pt>
    <dgm:pt modelId="{3F88B85D-EAE9-442E-89E7-48B628EBD3B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t­ư¬ng ph¶n</a:t>
          </a:r>
          <a:endParaRPr kumimoji="0" lang="en-US" altLang="en-US" b="0" i="0" u="none" strike="noStrike" cap="none" normalizeH="0" baseline="0" dirty="0">
            <a:ln/>
            <a:effectLst/>
            <a:latin typeface=".VnTime" panose="020B7200000000000000" pitchFamily="34" charset="0"/>
          </a:endParaRPr>
        </a:p>
      </dgm:t>
    </dgm:pt>
    <dgm:pt modelId="{97FF5E05-691E-4B7D-B72B-2E0BC00B20F5}" type="parTrans" cxnId="{7BE9ED9D-F6D4-4B37-9B7B-818444B942D6}">
      <dgm:prSet/>
      <dgm:spPr/>
      <dgm:t>
        <a:bodyPr/>
        <a:lstStyle/>
        <a:p>
          <a:endParaRPr lang="en-SG"/>
        </a:p>
      </dgm:t>
    </dgm:pt>
    <dgm:pt modelId="{DD4F6449-1629-4F6B-A6F4-BBC45679F8F0}" type="sibTrans" cxnId="{7BE9ED9D-F6D4-4B37-9B7B-818444B942D6}">
      <dgm:prSet/>
      <dgm:spPr/>
      <dgm:t>
        <a:bodyPr/>
        <a:lstStyle/>
        <a:p>
          <a:endParaRPr lang="en-SG"/>
        </a:p>
      </dgm:t>
    </dgm:pt>
    <dgm:pt modelId="{9A7A1295-7C80-4B29-903C-BEDF057BF8C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t¨ng tiÕn</a:t>
          </a:r>
        </a:p>
      </dgm:t>
    </dgm:pt>
    <dgm:pt modelId="{139CA911-2581-4B23-BF0B-D000D0BB1AAD}" type="parTrans" cxnId="{360DC8BC-58F2-49E3-AE03-539DDF2A41C5}">
      <dgm:prSet/>
      <dgm:spPr/>
      <dgm:t>
        <a:bodyPr/>
        <a:lstStyle/>
        <a:p>
          <a:endParaRPr lang="en-SG"/>
        </a:p>
      </dgm:t>
    </dgm:pt>
    <dgm:pt modelId="{9EE3B90C-25D6-4E72-A941-6F109734A21B}" type="sibTrans" cxnId="{360DC8BC-58F2-49E3-AE03-539DDF2A41C5}">
      <dgm:prSet/>
      <dgm:spPr/>
      <dgm:t>
        <a:bodyPr/>
        <a:lstStyle/>
        <a:p>
          <a:endParaRPr lang="en-SG"/>
        </a:p>
      </dgm:t>
    </dgm:pt>
    <dgm:pt modelId="{CC572E30-8D21-4F0F-B68A-D81A4946F32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lùa chän</a:t>
          </a:r>
        </a:p>
      </dgm:t>
    </dgm:pt>
    <dgm:pt modelId="{0E75DE8F-C15E-4608-9183-0E6F1C9C5181}" type="parTrans" cxnId="{4FEE1BEF-BBFF-49C7-873C-4FEEB55E343D}">
      <dgm:prSet/>
      <dgm:spPr/>
      <dgm:t>
        <a:bodyPr/>
        <a:lstStyle/>
        <a:p>
          <a:endParaRPr lang="en-SG"/>
        </a:p>
      </dgm:t>
    </dgm:pt>
    <dgm:pt modelId="{9D80C400-2AF9-42D6-B11C-6F6DF0E405DE}" type="sibTrans" cxnId="{4FEE1BEF-BBFF-49C7-873C-4FEEB55E343D}">
      <dgm:prSet/>
      <dgm:spPr/>
      <dgm:t>
        <a:bodyPr/>
        <a:lstStyle/>
        <a:p>
          <a:endParaRPr lang="en-SG"/>
        </a:p>
      </dgm:t>
    </dgm:pt>
    <dgm:pt modelId="{A814ACBF-F663-4ED7-9C52-552ABDC5D60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gi¶i thÝch</a:t>
          </a:r>
        </a:p>
      </dgm:t>
    </dgm:pt>
    <dgm:pt modelId="{CA3F03DD-50D0-42EE-93A5-CC4422BB1A35}" type="parTrans" cxnId="{F5D07672-DAD0-4B8E-ABD3-907F3F708C4E}">
      <dgm:prSet/>
      <dgm:spPr/>
      <dgm:t>
        <a:bodyPr/>
        <a:lstStyle/>
        <a:p>
          <a:endParaRPr lang="en-SG"/>
        </a:p>
      </dgm:t>
    </dgm:pt>
    <dgm:pt modelId="{75A958A1-48EF-4C9D-A19E-BB0B23CBC542}" type="sibTrans" cxnId="{F5D07672-DAD0-4B8E-ABD3-907F3F708C4E}">
      <dgm:prSet/>
      <dgm:spPr/>
      <dgm:t>
        <a:bodyPr/>
        <a:lstStyle/>
        <a:p>
          <a:endParaRPr lang="en-SG"/>
        </a:p>
      </dgm:t>
    </dgm:pt>
    <dgm:pt modelId="{0140E29D-9A02-4D1F-AA46-7B1A57A888C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bæ sung</a:t>
          </a:r>
        </a:p>
      </dgm:t>
    </dgm:pt>
    <dgm:pt modelId="{6D06FF52-7F7E-457D-BC08-13FBDC1FB545}" type="parTrans" cxnId="{8B8C46BC-4443-48CA-988C-6C31B9B0D581}">
      <dgm:prSet/>
      <dgm:spPr/>
      <dgm:t>
        <a:bodyPr/>
        <a:lstStyle/>
        <a:p>
          <a:endParaRPr lang="en-SG"/>
        </a:p>
      </dgm:t>
    </dgm:pt>
    <dgm:pt modelId="{07458AD6-BC03-4B85-A238-ED9497F3175E}" type="sibTrans" cxnId="{8B8C46BC-4443-48CA-988C-6C31B9B0D581}">
      <dgm:prSet/>
      <dgm:spPr/>
      <dgm:t>
        <a:bodyPr/>
        <a:lstStyle/>
        <a:p>
          <a:endParaRPr lang="en-SG"/>
        </a:p>
      </dgm:t>
    </dgm:pt>
    <dgm:pt modelId="{FA33C769-03B1-41D9-9DB2-5E80EAF96E9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tiÕp nèi</a:t>
          </a:r>
        </a:p>
      </dgm:t>
    </dgm:pt>
    <dgm:pt modelId="{EDC68F9F-C189-427D-9097-44C79940C6C7}" type="parTrans" cxnId="{D66137E6-7A99-4241-9095-5B77940AFDB2}">
      <dgm:prSet/>
      <dgm:spPr/>
      <dgm:t>
        <a:bodyPr/>
        <a:lstStyle/>
        <a:p>
          <a:endParaRPr lang="en-SG"/>
        </a:p>
      </dgm:t>
    </dgm:pt>
    <dgm:pt modelId="{CB019C0D-ABE2-418B-A953-E4C42FAAFB6C}" type="sibTrans" cxnId="{D66137E6-7A99-4241-9095-5B77940AFDB2}">
      <dgm:prSet/>
      <dgm:spPr/>
      <dgm:t>
        <a:bodyPr/>
        <a:lstStyle/>
        <a:p>
          <a:endParaRPr lang="en-SG"/>
        </a:p>
      </dgm:t>
    </dgm:pt>
    <dgm:pt modelId="{1DE3FFA1-ACC7-488B-96F5-9060D94FF3A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effectLst/>
              <a:latin typeface=".VnTime" panose="020B7200000000000000" pitchFamily="34" charset="0"/>
            </a:rPr>
            <a:t>®ång thêi</a:t>
          </a:r>
        </a:p>
      </dgm:t>
    </dgm:pt>
    <dgm:pt modelId="{393334AB-9945-4E19-B686-B826842FC364}" type="parTrans" cxnId="{D20ABEC9-FD69-4914-8920-3F4465990829}">
      <dgm:prSet/>
      <dgm:spPr/>
      <dgm:t>
        <a:bodyPr/>
        <a:lstStyle/>
        <a:p>
          <a:endParaRPr lang="en-SG"/>
        </a:p>
      </dgm:t>
    </dgm:pt>
    <dgm:pt modelId="{B8B26955-178F-48D2-99E3-2CE1F8FB49B0}" type="sibTrans" cxnId="{D20ABEC9-FD69-4914-8920-3F4465990829}">
      <dgm:prSet/>
      <dgm:spPr/>
      <dgm:t>
        <a:bodyPr/>
        <a:lstStyle/>
        <a:p>
          <a:endParaRPr lang="en-SG"/>
        </a:p>
      </dgm:t>
    </dgm:pt>
    <dgm:pt modelId="{11AB2D5C-C026-469D-8237-FF655EFE0255}" type="pres">
      <dgm:prSet presAssocID="{D1BB1AC8-FDBF-4610-8E6F-25FF3440F8E5}" presName="cycle" presStyleCnt="0">
        <dgm:presLayoutVars>
          <dgm:chMax val="1"/>
          <dgm:dir/>
          <dgm:animLvl val="ctr"/>
          <dgm:resizeHandles val="exact"/>
        </dgm:presLayoutVars>
      </dgm:prSet>
      <dgm:spPr/>
    </dgm:pt>
    <dgm:pt modelId="{ED1FAE28-130B-4D45-A958-AD1F2E179B14}" type="pres">
      <dgm:prSet presAssocID="{11D7DE08-9095-45C2-A707-12D09DB99965}" presName="centerShape" presStyleLbl="node0" presStyleIdx="0" presStyleCnt="1"/>
      <dgm:spPr/>
      <dgm:t>
        <a:bodyPr/>
        <a:lstStyle/>
        <a:p>
          <a:endParaRPr lang="en-US"/>
        </a:p>
      </dgm:t>
    </dgm:pt>
    <dgm:pt modelId="{634F6060-876C-4CD6-B5BF-C075BE4E6AD3}" type="pres">
      <dgm:prSet presAssocID="{5DA13151-6B9C-4DF6-88BC-4497D468D513}" presName="Name9" presStyleLbl="parChTrans1D2" presStyleIdx="0" presStyleCnt="9"/>
      <dgm:spPr/>
      <dgm:t>
        <a:bodyPr/>
        <a:lstStyle/>
        <a:p>
          <a:endParaRPr lang="en-US"/>
        </a:p>
      </dgm:t>
    </dgm:pt>
    <dgm:pt modelId="{3F3C0C9A-F72B-4A4B-8963-6895E45426B7}" type="pres">
      <dgm:prSet presAssocID="{5DA13151-6B9C-4DF6-88BC-4497D468D513}" presName="connTx" presStyleLbl="parChTrans1D2" presStyleIdx="0" presStyleCnt="9"/>
      <dgm:spPr/>
      <dgm:t>
        <a:bodyPr/>
        <a:lstStyle/>
        <a:p>
          <a:endParaRPr lang="en-US"/>
        </a:p>
      </dgm:t>
    </dgm:pt>
    <dgm:pt modelId="{797E33A0-9174-4524-ACA4-6813F35A5A2C}" type="pres">
      <dgm:prSet presAssocID="{0C462C75-9ED6-4B58-8416-390D5FED7D18}" presName="node" presStyleLbl="node1" presStyleIdx="0" presStyleCnt="9" custRadScaleRad="90698" custRadScaleInc="10471">
        <dgm:presLayoutVars>
          <dgm:bulletEnabled val="1"/>
        </dgm:presLayoutVars>
      </dgm:prSet>
      <dgm:spPr/>
      <dgm:t>
        <a:bodyPr/>
        <a:lstStyle/>
        <a:p>
          <a:endParaRPr lang="en-US"/>
        </a:p>
      </dgm:t>
    </dgm:pt>
    <dgm:pt modelId="{738DDCA8-6385-4895-87F0-26CBD0E0F8A6}" type="pres">
      <dgm:prSet presAssocID="{04D62B23-883B-49CC-9764-A46CF1A6EA75}" presName="Name9" presStyleLbl="parChTrans1D2" presStyleIdx="1" presStyleCnt="9"/>
      <dgm:spPr/>
      <dgm:t>
        <a:bodyPr/>
        <a:lstStyle/>
        <a:p>
          <a:endParaRPr lang="en-US"/>
        </a:p>
      </dgm:t>
    </dgm:pt>
    <dgm:pt modelId="{9B238BAD-8149-419E-B6AD-03F2127B7F4B}" type="pres">
      <dgm:prSet presAssocID="{04D62B23-883B-49CC-9764-A46CF1A6EA75}" presName="connTx" presStyleLbl="parChTrans1D2" presStyleIdx="1" presStyleCnt="9"/>
      <dgm:spPr/>
      <dgm:t>
        <a:bodyPr/>
        <a:lstStyle/>
        <a:p>
          <a:endParaRPr lang="en-US"/>
        </a:p>
      </dgm:t>
    </dgm:pt>
    <dgm:pt modelId="{29CA1757-9D20-4B72-B25C-C32BEE1318F3}" type="pres">
      <dgm:prSet presAssocID="{EFC97527-7F09-4629-A634-019F29A01D1F}" presName="node" presStyleLbl="node1" presStyleIdx="1" presStyleCnt="9" custRadScaleRad="95209" custRadScaleInc="14234">
        <dgm:presLayoutVars>
          <dgm:bulletEnabled val="1"/>
        </dgm:presLayoutVars>
      </dgm:prSet>
      <dgm:spPr/>
      <dgm:t>
        <a:bodyPr/>
        <a:lstStyle/>
        <a:p>
          <a:endParaRPr lang="en-US"/>
        </a:p>
      </dgm:t>
    </dgm:pt>
    <dgm:pt modelId="{EE6A02F8-7AD3-49C1-862C-3E512FEF6C41}" type="pres">
      <dgm:prSet presAssocID="{97FF5E05-691E-4B7D-B72B-2E0BC00B20F5}" presName="Name9" presStyleLbl="parChTrans1D2" presStyleIdx="2" presStyleCnt="9"/>
      <dgm:spPr/>
      <dgm:t>
        <a:bodyPr/>
        <a:lstStyle/>
        <a:p>
          <a:endParaRPr lang="en-US"/>
        </a:p>
      </dgm:t>
    </dgm:pt>
    <dgm:pt modelId="{5D9B98AD-7F24-4822-838D-6C36776BB22E}" type="pres">
      <dgm:prSet presAssocID="{97FF5E05-691E-4B7D-B72B-2E0BC00B20F5}" presName="connTx" presStyleLbl="parChTrans1D2" presStyleIdx="2" presStyleCnt="9"/>
      <dgm:spPr/>
      <dgm:t>
        <a:bodyPr/>
        <a:lstStyle/>
        <a:p>
          <a:endParaRPr lang="en-US"/>
        </a:p>
      </dgm:t>
    </dgm:pt>
    <dgm:pt modelId="{691DCB92-80C9-4E55-B6A1-3A9EC951850C}" type="pres">
      <dgm:prSet presAssocID="{3F88B85D-EAE9-442E-89E7-48B628EBD3B9}" presName="node" presStyleLbl="node1" presStyleIdx="2" presStyleCnt="9">
        <dgm:presLayoutVars>
          <dgm:bulletEnabled val="1"/>
        </dgm:presLayoutVars>
      </dgm:prSet>
      <dgm:spPr/>
      <dgm:t>
        <a:bodyPr/>
        <a:lstStyle/>
        <a:p>
          <a:endParaRPr lang="en-US"/>
        </a:p>
      </dgm:t>
    </dgm:pt>
    <dgm:pt modelId="{1DAA355C-B19F-408B-958F-FAA4299A7807}" type="pres">
      <dgm:prSet presAssocID="{139CA911-2581-4B23-BF0B-D000D0BB1AAD}" presName="Name9" presStyleLbl="parChTrans1D2" presStyleIdx="3" presStyleCnt="9"/>
      <dgm:spPr/>
      <dgm:t>
        <a:bodyPr/>
        <a:lstStyle/>
        <a:p>
          <a:endParaRPr lang="en-US"/>
        </a:p>
      </dgm:t>
    </dgm:pt>
    <dgm:pt modelId="{F59093FD-D957-4FD3-B39B-9C123FE7F14C}" type="pres">
      <dgm:prSet presAssocID="{139CA911-2581-4B23-BF0B-D000D0BB1AAD}" presName="connTx" presStyleLbl="parChTrans1D2" presStyleIdx="3" presStyleCnt="9"/>
      <dgm:spPr/>
      <dgm:t>
        <a:bodyPr/>
        <a:lstStyle/>
        <a:p>
          <a:endParaRPr lang="en-US"/>
        </a:p>
      </dgm:t>
    </dgm:pt>
    <dgm:pt modelId="{EC211F26-6387-4690-B5BB-7230F09F1D0C}" type="pres">
      <dgm:prSet presAssocID="{9A7A1295-7C80-4B29-903C-BEDF057BF8CC}" presName="node" presStyleLbl="node1" presStyleIdx="3" presStyleCnt="9" custRadScaleRad="95825" custRadScaleInc="-1134">
        <dgm:presLayoutVars>
          <dgm:bulletEnabled val="1"/>
        </dgm:presLayoutVars>
      </dgm:prSet>
      <dgm:spPr/>
      <dgm:t>
        <a:bodyPr/>
        <a:lstStyle/>
        <a:p>
          <a:endParaRPr lang="en-US"/>
        </a:p>
      </dgm:t>
    </dgm:pt>
    <dgm:pt modelId="{34C9BCE8-2CCE-4B34-B286-A92629327506}" type="pres">
      <dgm:prSet presAssocID="{0E75DE8F-C15E-4608-9183-0E6F1C9C5181}" presName="Name9" presStyleLbl="parChTrans1D2" presStyleIdx="4" presStyleCnt="9"/>
      <dgm:spPr/>
      <dgm:t>
        <a:bodyPr/>
        <a:lstStyle/>
        <a:p>
          <a:endParaRPr lang="en-US"/>
        </a:p>
      </dgm:t>
    </dgm:pt>
    <dgm:pt modelId="{4B1E8CC2-78F0-417C-83A3-520D70E8B6D1}" type="pres">
      <dgm:prSet presAssocID="{0E75DE8F-C15E-4608-9183-0E6F1C9C5181}" presName="connTx" presStyleLbl="parChTrans1D2" presStyleIdx="4" presStyleCnt="9"/>
      <dgm:spPr/>
      <dgm:t>
        <a:bodyPr/>
        <a:lstStyle/>
        <a:p>
          <a:endParaRPr lang="en-US"/>
        </a:p>
      </dgm:t>
    </dgm:pt>
    <dgm:pt modelId="{D741B6C6-80F3-4617-BEB9-CC11E78B5959}" type="pres">
      <dgm:prSet presAssocID="{CC572E30-8D21-4F0F-B68A-D81A4946F32F}" presName="node" presStyleLbl="node1" presStyleIdx="4" presStyleCnt="9" custRadScaleRad="90501" custRadScaleInc="-10438">
        <dgm:presLayoutVars>
          <dgm:bulletEnabled val="1"/>
        </dgm:presLayoutVars>
      </dgm:prSet>
      <dgm:spPr/>
      <dgm:t>
        <a:bodyPr/>
        <a:lstStyle/>
        <a:p>
          <a:endParaRPr lang="en-US"/>
        </a:p>
      </dgm:t>
    </dgm:pt>
    <dgm:pt modelId="{8A94595C-711F-4FD7-9442-B039D990276B}" type="pres">
      <dgm:prSet presAssocID="{CA3F03DD-50D0-42EE-93A5-CC4422BB1A35}" presName="Name9" presStyleLbl="parChTrans1D2" presStyleIdx="5" presStyleCnt="9"/>
      <dgm:spPr/>
      <dgm:t>
        <a:bodyPr/>
        <a:lstStyle/>
        <a:p>
          <a:endParaRPr lang="en-US"/>
        </a:p>
      </dgm:t>
    </dgm:pt>
    <dgm:pt modelId="{F9EB4042-C68D-45AA-BBC4-C222535D3EC2}" type="pres">
      <dgm:prSet presAssocID="{CA3F03DD-50D0-42EE-93A5-CC4422BB1A35}" presName="connTx" presStyleLbl="parChTrans1D2" presStyleIdx="5" presStyleCnt="9"/>
      <dgm:spPr/>
      <dgm:t>
        <a:bodyPr/>
        <a:lstStyle/>
        <a:p>
          <a:endParaRPr lang="en-US"/>
        </a:p>
      </dgm:t>
    </dgm:pt>
    <dgm:pt modelId="{87801573-EB82-4C12-9501-FEDAE53A1EA8}" type="pres">
      <dgm:prSet presAssocID="{A814ACBF-F663-4ED7-9C52-552ABDC5D608}" presName="node" presStyleLbl="node1" presStyleIdx="5" presStyleCnt="9" custRadScaleRad="90539" custRadScaleInc="8732">
        <dgm:presLayoutVars>
          <dgm:bulletEnabled val="1"/>
        </dgm:presLayoutVars>
      </dgm:prSet>
      <dgm:spPr/>
      <dgm:t>
        <a:bodyPr/>
        <a:lstStyle/>
        <a:p>
          <a:endParaRPr lang="en-US"/>
        </a:p>
      </dgm:t>
    </dgm:pt>
    <dgm:pt modelId="{FABD1203-0E42-46A1-A8D3-75B54ECB4565}" type="pres">
      <dgm:prSet presAssocID="{6D06FF52-7F7E-457D-BC08-13FBDC1FB545}" presName="Name9" presStyleLbl="parChTrans1D2" presStyleIdx="6" presStyleCnt="9"/>
      <dgm:spPr/>
      <dgm:t>
        <a:bodyPr/>
        <a:lstStyle/>
        <a:p>
          <a:endParaRPr lang="en-US"/>
        </a:p>
      </dgm:t>
    </dgm:pt>
    <dgm:pt modelId="{2BA535E6-760A-4839-8141-1B33B5409BAB}" type="pres">
      <dgm:prSet presAssocID="{6D06FF52-7F7E-457D-BC08-13FBDC1FB545}" presName="connTx" presStyleLbl="parChTrans1D2" presStyleIdx="6" presStyleCnt="9"/>
      <dgm:spPr/>
      <dgm:t>
        <a:bodyPr/>
        <a:lstStyle/>
        <a:p>
          <a:endParaRPr lang="en-US"/>
        </a:p>
      </dgm:t>
    </dgm:pt>
    <dgm:pt modelId="{AD2FD6D4-B7B2-4C28-AEBD-2F6B0B3540AA}" type="pres">
      <dgm:prSet presAssocID="{0140E29D-9A02-4D1F-AA46-7B1A57A888C9}" presName="node" presStyleLbl="node1" presStyleIdx="6" presStyleCnt="9" custRadScaleRad="91216" custRadScaleInc="3960">
        <dgm:presLayoutVars>
          <dgm:bulletEnabled val="1"/>
        </dgm:presLayoutVars>
      </dgm:prSet>
      <dgm:spPr/>
      <dgm:t>
        <a:bodyPr/>
        <a:lstStyle/>
        <a:p>
          <a:endParaRPr lang="en-US"/>
        </a:p>
      </dgm:t>
    </dgm:pt>
    <dgm:pt modelId="{A3D8084C-948C-4F8C-87B2-50614074E83E}" type="pres">
      <dgm:prSet presAssocID="{EDC68F9F-C189-427D-9097-44C79940C6C7}" presName="Name9" presStyleLbl="parChTrans1D2" presStyleIdx="7" presStyleCnt="9"/>
      <dgm:spPr/>
      <dgm:t>
        <a:bodyPr/>
        <a:lstStyle/>
        <a:p>
          <a:endParaRPr lang="en-US"/>
        </a:p>
      </dgm:t>
    </dgm:pt>
    <dgm:pt modelId="{78D4F25B-580D-4426-A189-F1FF49765360}" type="pres">
      <dgm:prSet presAssocID="{EDC68F9F-C189-427D-9097-44C79940C6C7}" presName="connTx" presStyleLbl="parChTrans1D2" presStyleIdx="7" presStyleCnt="9"/>
      <dgm:spPr/>
      <dgm:t>
        <a:bodyPr/>
        <a:lstStyle/>
        <a:p>
          <a:endParaRPr lang="en-US"/>
        </a:p>
      </dgm:t>
    </dgm:pt>
    <dgm:pt modelId="{2BBEC5A6-9556-48A2-985C-AACE42E5894E}" type="pres">
      <dgm:prSet presAssocID="{FA33C769-03B1-41D9-9DB2-5E80EAF96E93}" presName="node" presStyleLbl="node1" presStyleIdx="7" presStyleCnt="9" custRadScaleRad="96528" custRadScaleInc="1444">
        <dgm:presLayoutVars>
          <dgm:bulletEnabled val="1"/>
        </dgm:presLayoutVars>
      </dgm:prSet>
      <dgm:spPr/>
      <dgm:t>
        <a:bodyPr/>
        <a:lstStyle/>
        <a:p>
          <a:endParaRPr lang="en-US"/>
        </a:p>
      </dgm:t>
    </dgm:pt>
    <dgm:pt modelId="{45E46CE5-AAC2-4D34-9E22-F3FFAB3352C8}" type="pres">
      <dgm:prSet presAssocID="{393334AB-9945-4E19-B686-B826842FC364}" presName="Name9" presStyleLbl="parChTrans1D2" presStyleIdx="8" presStyleCnt="9"/>
      <dgm:spPr/>
      <dgm:t>
        <a:bodyPr/>
        <a:lstStyle/>
        <a:p>
          <a:endParaRPr lang="en-US"/>
        </a:p>
      </dgm:t>
    </dgm:pt>
    <dgm:pt modelId="{E063C6D7-096D-4536-9669-00AEE82E01B4}" type="pres">
      <dgm:prSet presAssocID="{393334AB-9945-4E19-B686-B826842FC364}" presName="connTx" presStyleLbl="parChTrans1D2" presStyleIdx="8" presStyleCnt="9"/>
      <dgm:spPr/>
      <dgm:t>
        <a:bodyPr/>
        <a:lstStyle/>
        <a:p>
          <a:endParaRPr lang="en-US"/>
        </a:p>
      </dgm:t>
    </dgm:pt>
    <dgm:pt modelId="{F425F681-480E-4D3A-9E24-FEA6B520DC0D}" type="pres">
      <dgm:prSet presAssocID="{1DE3FFA1-ACC7-488B-96F5-9060D94FF3A9}" presName="node" presStyleLbl="node1" presStyleIdx="8" presStyleCnt="9" custRadScaleRad="94571" custRadScaleInc="-1583">
        <dgm:presLayoutVars>
          <dgm:bulletEnabled val="1"/>
        </dgm:presLayoutVars>
      </dgm:prSet>
      <dgm:spPr/>
      <dgm:t>
        <a:bodyPr/>
        <a:lstStyle/>
        <a:p>
          <a:endParaRPr lang="en-US"/>
        </a:p>
      </dgm:t>
    </dgm:pt>
  </dgm:ptLst>
  <dgm:cxnLst>
    <dgm:cxn modelId="{9506CE27-3E9E-45FA-B6C7-AEFD7E90069E}" type="presOf" srcId="{0E75DE8F-C15E-4608-9183-0E6F1C9C5181}" destId="{4B1E8CC2-78F0-417C-83A3-520D70E8B6D1}" srcOrd="1" destOrd="0" presId="urn:microsoft.com/office/officeart/2005/8/layout/radial1"/>
    <dgm:cxn modelId="{10F10C3A-EF24-4BC2-9008-1D7FA765C46B}" type="presOf" srcId="{EDC68F9F-C189-427D-9097-44C79940C6C7}" destId="{A3D8084C-948C-4F8C-87B2-50614074E83E}" srcOrd="0" destOrd="0" presId="urn:microsoft.com/office/officeart/2005/8/layout/radial1"/>
    <dgm:cxn modelId="{4FEE1BEF-BBFF-49C7-873C-4FEEB55E343D}" srcId="{11D7DE08-9095-45C2-A707-12D09DB99965}" destId="{CC572E30-8D21-4F0F-B68A-D81A4946F32F}" srcOrd="4" destOrd="0" parTransId="{0E75DE8F-C15E-4608-9183-0E6F1C9C5181}" sibTransId="{9D80C400-2AF9-42D6-B11C-6F6DF0E405DE}"/>
    <dgm:cxn modelId="{EE37EF24-49FF-476C-8AEC-23ED8120C0CD}" type="presOf" srcId="{393334AB-9945-4E19-B686-B826842FC364}" destId="{45E46CE5-AAC2-4D34-9E22-F3FFAB3352C8}" srcOrd="0" destOrd="0" presId="urn:microsoft.com/office/officeart/2005/8/layout/radial1"/>
    <dgm:cxn modelId="{985579CF-F3C1-4793-AE35-929EC5633F3E}" type="presOf" srcId="{11D7DE08-9095-45C2-A707-12D09DB99965}" destId="{ED1FAE28-130B-4D45-A958-AD1F2E179B14}" srcOrd="0" destOrd="0" presId="urn:microsoft.com/office/officeart/2005/8/layout/radial1"/>
    <dgm:cxn modelId="{7B97D855-74F6-49AB-A211-A6B0B49E7CD4}" type="presOf" srcId="{04D62B23-883B-49CC-9764-A46CF1A6EA75}" destId="{9B238BAD-8149-419E-B6AD-03F2127B7F4B}" srcOrd="1" destOrd="0" presId="urn:microsoft.com/office/officeart/2005/8/layout/radial1"/>
    <dgm:cxn modelId="{8CEAF631-6F1C-48BC-8F23-42AA318CCA0B}" type="presOf" srcId="{3F88B85D-EAE9-442E-89E7-48B628EBD3B9}" destId="{691DCB92-80C9-4E55-B6A1-3A9EC951850C}" srcOrd="0" destOrd="0" presId="urn:microsoft.com/office/officeart/2005/8/layout/radial1"/>
    <dgm:cxn modelId="{030A72D4-4B65-494D-A7D7-92335E888068}" srcId="{D1BB1AC8-FDBF-4610-8E6F-25FF3440F8E5}" destId="{11D7DE08-9095-45C2-A707-12D09DB99965}" srcOrd="0" destOrd="0" parTransId="{BACBEE1D-2E8F-4290-8957-ADC069B723BE}" sibTransId="{848FDD94-A137-4294-90FE-C5C2B6C147E0}"/>
    <dgm:cxn modelId="{360DC8BC-58F2-49E3-AE03-539DDF2A41C5}" srcId="{11D7DE08-9095-45C2-A707-12D09DB99965}" destId="{9A7A1295-7C80-4B29-903C-BEDF057BF8CC}" srcOrd="3" destOrd="0" parTransId="{139CA911-2581-4B23-BF0B-D000D0BB1AAD}" sibTransId="{9EE3B90C-25D6-4E72-A941-6F109734A21B}"/>
    <dgm:cxn modelId="{8B8C46BC-4443-48CA-988C-6C31B9B0D581}" srcId="{11D7DE08-9095-45C2-A707-12D09DB99965}" destId="{0140E29D-9A02-4D1F-AA46-7B1A57A888C9}" srcOrd="6" destOrd="0" parTransId="{6D06FF52-7F7E-457D-BC08-13FBDC1FB545}" sibTransId="{07458AD6-BC03-4B85-A238-ED9497F3175E}"/>
    <dgm:cxn modelId="{94EEA3DE-0CD0-4DDF-B03F-8BADA3CA66B1}" type="presOf" srcId="{EFC97527-7F09-4629-A634-019F29A01D1F}" destId="{29CA1757-9D20-4B72-B25C-C32BEE1318F3}" srcOrd="0" destOrd="0" presId="urn:microsoft.com/office/officeart/2005/8/layout/radial1"/>
    <dgm:cxn modelId="{FBB7E88F-9E97-4D61-A8CF-2A163A2E6966}" srcId="{11D7DE08-9095-45C2-A707-12D09DB99965}" destId="{EFC97527-7F09-4629-A634-019F29A01D1F}" srcOrd="1" destOrd="0" parTransId="{04D62B23-883B-49CC-9764-A46CF1A6EA75}" sibTransId="{55190E83-16E0-47D1-8FCD-D175B751B8FE}"/>
    <dgm:cxn modelId="{8E2C9583-07CA-4E68-8F76-B77CA96E42D6}" type="presOf" srcId="{6D06FF52-7F7E-457D-BC08-13FBDC1FB545}" destId="{FABD1203-0E42-46A1-A8D3-75B54ECB4565}" srcOrd="0" destOrd="0" presId="urn:microsoft.com/office/officeart/2005/8/layout/radial1"/>
    <dgm:cxn modelId="{E071DBA3-46BB-41A8-8A92-F9D16FEE5FD2}" type="presOf" srcId="{97FF5E05-691E-4B7D-B72B-2E0BC00B20F5}" destId="{5D9B98AD-7F24-4822-838D-6C36776BB22E}" srcOrd="1" destOrd="0" presId="urn:microsoft.com/office/officeart/2005/8/layout/radial1"/>
    <dgm:cxn modelId="{8E82BA8F-7CAA-4FDF-B5AF-2ABAE592A162}" type="presOf" srcId="{04D62B23-883B-49CC-9764-A46CF1A6EA75}" destId="{738DDCA8-6385-4895-87F0-26CBD0E0F8A6}" srcOrd="0" destOrd="0" presId="urn:microsoft.com/office/officeart/2005/8/layout/radial1"/>
    <dgm:cxn modelId="{80CA168C-1D38-4005-844D-1535C2742F63}" type="presOf" srcId="{5DA13151-6B9C-4DF6-88BC-4497D468D513}" destId="{634F6060-876C-4CD6-B5BF-C075BE4E6AD3}" srcOrd="0" destOrd="0" presId="urn:microsoft.com/office/officeart/2005/8/layout/radial1"/>
    <dgm:cxn modelId="{D66137E6-7A99-4241-9095-5B77940AFDB2}" srcId="{11D7DE08-9095-45C2-A707-12D09DB99965}" destId="{FA33C769-03B1-41D9-9DB2-5E80EAF96E93}" srcOrd="7" destOrd="0" parTransId="{EDC68F9F-C189-427D-9097-44C79940C6C7}" sibTransId="{CB019C0D-ABE2-418B-A953-E4C42FAAFB6C}"/>
    <dgm:cxn modelId="{24064141-00EB-4E81-9EA1-2583FBC32BEC}" type="presOf" srcId="{139CA911-2581-4B23-BF0B-D000D0BB1AAD}" destId="{F59093FD-D957-4FD3-B39B-9C123FE7F14C}" srcOrd="1" destOrd="0" presId="urn:microsoft.com/office/officeart/2005/8/layout/radial1"/>
    <dgm:cxn modelId="{E3ABE15F-6079-455B-AB89-873E2AF5DB31}" type="presOf" srcId="{0E75DE8F-C15E-4608-9183-0E6F1C9C5181}" destId="{34C9BCE8-2CCE-4B34-B286-A92629327506}" srcOrd="0" destOrd="0" presId="urn:microsoft.com/office/officeart/2005/8/layout/radial1"/>
    <dgm:cxn modelId="{30309406-252D-4F46-9A0D-5D886336CCB9}" type="presOf" srcId="{CC572E30-8D21-4F0F-B68A-D81A4946F32F}" destId="{D741B6C6-80F3-4617-BEB9-CC11E78B5959}" srcOrd="0" destOrd="0" presId="urn:microsoft.com/office/officeart/2005/8/layout/radial1"/>
    <dgm:cxn modelId="{D55EB55F-5DA2-43F9-B395-3CD09AEB8CAB}" type="presOf" srcId="{FA33C769-03B1-41D9-9DB2-5E80EAF96E93}" destId="{2BBEC5A6-9556-48A2-985C-AACE42E5894E}" srcOrd="0" destOrd="0" presId="urn:microsoft.com/office/officeart/2005/8/layout/radial1"/>
    <dgm:cxn modelId="{AC798242-F52E-482E-B295-D65E0299F5F9}" type="presOf" srcId="{A814ACBF-F663-4ED7-9C52-552ABDC5D608}" destId="{87801573-EB82-4C12-9501-FEDAE53A1EA8}" srcOrd="0" destOrd="0" presId="urn:microsoft.com/office/officeart/2005/8/layout/radial1"/>
    <dgm:cxn modelId="{37F316CE-84EA-496A-BFAC-8ADAF116ACD3}" type="presOf" srcId="{1DE3FFA1-ACC7-488B-96F5-9060D94FF3A9}" destId="{F425F681-480E-4D3A-9E24-FEA6B520DC0D}" srcOrd="0" destOrd="0" presId="urn:microsoft.com/office/officeart/2005/8/layout/radial1"/>
    <dgm:cxn modelId="{779E4CBD-AD76-484B-9F07-C43304616172}" type="presOf" srcId="{5DA13151-6B9C-4DF6-88BC-4497D468D513}" destId="{3F3C0C9A-F72B-4A4B-8963-6895E45426B7}" srcOrd="1" destOrd="0" presId="urn:microsoft.com/office/officeart/2005/8/layout/radial1"/>
    <dgm:cxn modelId="{B15EAECA-0BF1-4924-ADDB-4FDE951AB1E1}" type="presOf" srcId="{D1BB1AC8-FDBF-4610-8E6F-25FF3440F8E5}" destId="{11AB2D5C-C026-469D-8237-FF655EFE0255}" srcOrd="0" destOrd="0" presId="urn:microsoft.com/office/officeart/2005/8/layout/radial1"/>
    <dgm:cxn modelId="{75E399B0-9946-4659-A1CF-089FA810ACC2}" type="presOf" srcId="{CA3F03DD-50D0-42EE-93A5-CC4422BB1A35}" destId="{8A94595C-711F-4FD7-9442-B039D990276B}" srcOrd="0" destOrd="0" presId="urn:microsoft.com/office/officeart/2005/8/layout/radial1"/>
    <dgm:cxn modelId="{B43486D3-772B-412B-A68C-EC04332056A5}" type="presOf" srcId="{0C462C75-9ED6-4B58-8416-390D5FED7D18}" destId="{797E33A0-9174-4524-ACA4-6813F35A5A2C}" srcOrd="0" destOrd="0" presId="urn:microsoft.com/office/officeart/2005/8/layout/radial1"/>
    <dgm:cxn modelId="{F643C182-652B-4750-9E88-64A7CF07D5FB}" type="presOf" srcId="{9A7A1295-7C80-4B29-903C-BEDF057BF8CC}" destId="{EC211F26-6387-4690-B5BB-7230F09F1D0C}" srcOrd="0" destOrd="0" presId="urn:microsoft.com/office/officeart/2005/8/layout/radial1"/>
    <dgm:cxn modelId="{BA00419D-A835-4A27-AF41-E9FFAC53DFEE}" type="presOf" srcId="{393334AB-9945-4E19-B686-B826842FC364}" destId="{E063C6D7-096D-4536-9669-00AEE82E01B4}" srcOrd="1" destOrd="0" presId="urn:microsoft.com/office/officeart/2005/8/layout/radial1"/>
    <dgm:cxn modelId="{E60F0098-D7B8-4E73-A5AB-78AEF4C2B104}" type="presOf" srcId="{97FF5E05-691E-4B7D-B72B-2E0BC00B20F5}" destId="{EE6A02F8-7AD3-49C1-862C-3E512FEF6C41}" srcOrd="0" destOrd="0" presId="urn:microsoft.com/office/officeart/2005/8/layout/radial1"/>
    <dgm:cxn modelId="{D20ABEC9-FD69-4914-8920-3F4465990829}" srcId="{11D7DE08-9095-45C2-A707-12D09DB99965}" destId="{1DE3FFA1-ACC7-488B-96F5-9060D94FF3A9}" srcOrd="8" destOrd="0" parTransId="{393334AB-9945-4E19-B686-B826842FC364}" sibTransId="{B8B26955-178F-48D2-99E3-2CE1F8FB49B0}"/>
    <dgm:cxn modelId="{2902AB89-6C0E-4FD3-AA6D-BCEB5D16E0FD}" type="presOf" srcId="{139CA911-2581-4B23-BF0B-D000D0BB1AAD}" destId="{1DAA355C-B19F-408B-958F-FAA4299A7807}" srcOrd="0" destOrd="0" presId="urn:microsoft.com/office/officeart/2005/8/layout/radial1"/>
    <dgm:cxn modelId="{AE95CB96-1A93-4D87-85D1-078DBB7DA371}" type="presOf" srcId="{EDC68F9F-C189-427D-9097-44C79940C6C7}" destId="{78D4F25B-580D-4426-A189-F1FF49765360}" srcOrd="1" destOrd="0" presId="urn:microsoft.com/office/officeart/2005/8/layout/radial1"/>
    <dgm:cxn modelId="{1BF30ADC-2653-47A4-AD83-A10E4CD478CD}" type="presOf" srcId="{CA3F03DD-50D0-42EE-93A5-CC4422BB1A35}" destId="{F9EB4042-C68D-45AA-BBC4-C222535D3EC2}" srcOrd="1" destOrd="0" presId="urn:microsoft.com/office/officeart/2005/8/layout/radial1"/>
    <dgm:cxn modelId="{315D2FB4-9E94-4340-B99D-BF87C5E4F710}" srcId="{11D7DE08-9095-45C2-A707-12D09DB99965}" destId="{0C462C75-9ED6-4B58-8416-390D5FED7D18}" srcOrd="0" destOrd="0" parTransId="{5DA13151-6B9C-4DF6-88BC-4497D468D513}" sibTransId="{63648577-7D2A-443E-9745-661105975F24}"/>
    <dgm:cxn modelId="{F5D07672-DAD0-4B8E-ABD3-907F3F708C4E}" srcId="{11D7DE08-9095-45C2-A707-12D09DB99965}" destId="{A814ACBF-F663-4ED7-9C52-552ABDC5D608}" srcOrd="5" destOrd="0" parTransId="{CA3F03DD-50D0-42EE-93A5-CC4422BB1A35}" sibTransId="{75A958A1-48EF-4C9D-A19E-BB0B23CBC542}"/>
    <dgm:cxn modelId="{B8842F51-AB64-4C72-B23A-6C5C4C4F0138}" type="presOf" srcId="{6D06FF52-7F7E-457D-BC08-13FBDC1FB545}" destId="{2BA535E6-760A-4839-8141-1B33B5409BAB}" srcOrd="1" destOrd="0" presId="urn:microsoft.com/office/officeart/2005/8/layout/radial1"/>
    <dgm:cxn modelId="{7BE9ED9D-F6D4-4B37-9B7B-818444B942D6}" srcId="{11D7DE08-9095-45C2-A707-12D09DB99965}" destId="{3F88B85D-EAE9-442E-89E7-48B628EBD3B9}" srcOrd="2" destOrd="0" parTransId="{97FF5E05-691E-4B7D-B72B-2E0BC00B20F5}" sibTransId="{DD4F6449-1629-4F6B-A6F4-BBC45679F8F0}"/>
    <dgm:cxn modelId="{A1189148-7C72-4B83-8224-2DAEDF03E00C}" type="presOf" srcId="{0140E29D-9A02-4D1F-AA46-7B1A57A888C9}" destId="{AD2FD6D4-B7B2-4C28-AEBD-2F6B0B3540AA}" srcOrd="0" destOrd="0" presId="urn:microsoft.com/office/officeart/2005/8/layout/radial1"/>
    <dgm:cxn modelId="{5E41D752-F3DB-4D4B-8AB4-45DAEADE6996}" type="presParOf" srcId="{11AB2D5C-C026-469D-8237-FF655EFE0255}" destId="{ED1FAE28-130B-4D45-A958-AD1F2E179B14}" srcOrd="0" destOrd="0" presId="urn:microsoft.com/office/officeart/2005/8/layout/radial1"/>
    <dgm:cxn modelId="{13991618-C571-468B-B965-356FC97409AA}" type="presParOf" srcId="{11AB2D5C-C026-469D-8237-FF655EFE0255}" destId="{634F6060-876C-4CD6-B5BF-C075BE4E6AD3}" srcOrd="1" destOrd="0" presId="urn:microsoft.com/office/officeart/2005/8/layout/radial1"/>
    <dgm:cxn modelId="{BA5271F6-0558-4521-BAE2-BEA4C9D9077F}" type="presParOf" srcId="{634F6060-876C-4CD6-B5BF-C075BE4E6AD3}" destId="{3F3C0C9A-F72B-4A4B-8963-6895E45426B7}" srcOrd="0" destOrd="0" presId="urn:microsoft.com/office/officeart/2005/8/layout/radial1"/>
    <dgm:cxn modelId="{BCCF3BC3-6120-4F3C-AC4D-03861D1B60FA}" type="presParOf" srcId="{11AB2D5C-C026-469D-8237-FF655EFE0255}" destId="{797E33A0-9174-4524-ACA4-6813F35A5A2C}" srcOrd="2" destOrd="0" presId="urn:microsoft.com/office/officeart/2005/8/layout/radial1"/>
    <dgm:cxn modelId="{F595BE17-3B6A-433F-B555-399D0E2F55D7}" type="presParOf" srcId="{11AB2D5C-C026-469D-8237-FF655EFE0255}" destId="{738DDCA8-6385-4895-87F0-26CBD0E0F8A6}" srcOrd="3" destOrd="0" presId="urn:microsoft.com/office/officeart/2005/8/layout/radial1"/>
    <dgm:cxn modelId="{5BAFEDD1-3ACD-43F8-8616-0127BB6B04FD}" type="presParOf" srcId="{738DDCA8-6385-4895-87F0-26CBD0E0F8A6}" destId="{9B238BAD-8149-419E-B6AD-03F2127B7F4B}" srcOrd="0" destOrd="0" presId="urn:microsoft.com/office/officeart/2005/8/layout/radial1"/>
    <dgm:cxn modelId="{FA004653-3B9D-4D39-866D-DA6A6C1CB4A1}" type="presParOf" srcId="{11AB2D5C-C026-469D-8237-FF655EFE0255}" destId="{29CA1757-9D20-4B72-B25C-C32BEE1318F3}" srcOrd="4" destOrd="0" presId="urn:microsoft.com/office/officeart/2005/8/layout/radial1"/>
    <dgm:cxn modelId="{CE0A0DBB-A0DB-4CB4-9F7A-7B5F1C80D893}" type="presParOf" srcId="{11AB2D5C-C026-469D-8237-FF655EFE0255}" destId="{EE6A02F8-7AD3-49C1-862C-3E512FEF6C41}" srcOrd="5" destOrd="0" presId="urn:microsoft.com/office/officeart/2005/8/layout/radial1"/>
    <dgm:cxn modelId="{A8F2EB58-B5F7-4BB2-8EFD-D5CF7F175CEF}" type="presParOf" srcId="{EE6A02F8-7AD3-49C1-862C-3E512FEF6C41}" destId="{5D9B98AD-7F24-4822-838D-6C36776BB22E}" srcOrd="0" destOrd="0" presId="urn:microsoft.com/office/officeart/2005/8/layout/radial1"/>
    <dgm:cxn modelId="{EF9F810D-0D6D-43E9-8B9C-B82D438CBBE7}" type="presParOf" srcId="{11AB2D5C-C026-469D-8237-FF655EFE0255}" destId="{691DCB92-80C9-4E55-B6A1-3A9EC951850C}" srcOrd="6" destOrd="0" presId="urn:microsoft.com/office/officeart/2005/8/layout/radial1"/>
    <dgm:cxn modelId="{C513BF50-8B30-4903-A699-247E036C520B}" type="presParOf" srcId="{11AB2D5C-C026-469D-8237-FF655EFE0255}" destId="{1DAA355C-B19F-408B-958F-FAA4299A7807}" srcOrd="7" destOrd="0" presId="urn:microsoft.com/office/officeart/2005/8/layout/radial1"/>
    <dgm:cxn modelId="{CFF1B948-8FC9-412A-B054-51174C35B838}" type="presParOf" srcId="{1DAA355C-B19F-408B-958F-FAA4299A7807}" destId="{F59093FD-D957-4FD3-B39B-9C123FE7F14C}" srcOrd="0" destOrd="0" presId="urn:microsoft.com/office/officeart/2005/8/layout/radial1"/>
    <dgm:cxn modelId="{72B75BE2-BACD-4A5E-8A4B-A2F63DD34F82}" type="presParOf" srcId="{11AB2D5C-C026-469D-8237-FF655EFE0255}" destId="{EC211F26-6387-4690-B5BB-7230F09F1D0C}" srcOrd="8" destOrd="0" presId="urn:microsoft.com/office/officeart/2005/8/layout/radial1"/>
    <dgm:cxn modelId="{F8DF661E-0506-4C07-8A8C-55714C188161}" type="presParOf" srcId="{11AB2D5C-C026-469D-8237-FF655EFE0255}" destId="{34C9BCE8-2CCE-4B34-B286-A92629327506}" srcOrd="9" destOrd="0" presId="urn:microsoft.com/office/officeart/2005/8/layout/radial1"/>
    <dgm:cxn modelId="{DBB5D98B-3154-4D7D-9697-473BC9368869}" type="presParOf" srcId="{34C9BCE8-2CCE-4B34-B286-A92629327506}" destId="{4B1E8CC2-78F0-417C-83A3-520D70E8B6D1}" srcOrd="0" destOrd="0" presId="urn:microsoft.com/office/officeart/2005/8/layout/radial1"/>
    <dgm:cxn modelId="{6520D6E5-A3E2-45E2-AB30-52544E5E699D}" type="presParOf" srcId="{11AB2D5C-C026-469D-8237-FF655EFE0255}" destId="{D741B6C6-80F3-4617-BEB9-CC11E78B5959}" srcOrd="10" destOrd="0" presId="urn:microsoft.com/office/officeart/2005/8/layout/radial1"/>
    <dgm:cxn modelId="{1AF6FF5C-E1DA-493F-BC0C-A34F5E9824C4}" type="presParOf" srcId="{11AB2D5C-C026-469D-8237-FF655EFE0255}" destId="{8A94595C-711F-4FD7-9442-B039D990276B}" srcOrd="11" destOrd="0" presId="urn:microsoft.com/office/officeart/2005/8/layout/radial1"/>
    <dgm:cxn modelId="{20DA7D12-092F-48B4-8854-A36523E560C6}" type="presParOf" srcId="{8A94595C-711F-4FD7-9442-B039D990276B}" destId="{F9EB4042-C68D-45AA-BBC4-C222535D3EC2}" srcOrd="0" destOrd="0" presId="urn:microsoft.com/office/officeart/2005/8/layout/radial1"/>
    <dgm:cxn modelId="{15469AAD-AF16-4E43-AB1D-577D9751C4B2}" type="presParOf" srcId="{11AB2D5C-C026-469D-8237-FF655EFE0255}" destId="{87801573-EB82-4C12-9501-FEDAE53A1EA8}" srcOrd="12" destOrd="0" presId="urn:microsoft.com/office/officeart/2005/8/layout/radial1"/>
    <dgm:cxn modelId="{EEAA572D-EDBF-475C-ACF5-B97CB0E28083}" type="presParOf" srcId="{11AB2D5C-C026-469D-8237-FF655EFE0255}" destId="{FABD1203-0E42-46A1-A8D3-75B54ECB4565}" srcOrd="13" destOrd="0" presId="urn:microsoft.com/office/officeart/2005/8/layout/radial1"/>
    <dgm:cxn modelId="{380846FE-7695-4AD6-AC1D-E45A7C29BE16}" type="presParOf" srcId="{FABD1203-0E42-46A1-A8D3-75B54ECB4565}" destId="{2BA535E6-760A-4839-8141-1B33B5409BAB}" srcOrd="0" destOrd="0" presId="urn:microsoft.com/office/officeart/2005/8/layout/radial1"/>
    <dgm:cxn modelId="{2AA440AF-DA37-48B1-BCE1-7221017E83A3}" type="presParOf" srcId="{11AB2D5C-C026-469D-8237-FF655EFE0255}" destId="{AD2FD6D4-B7B2-4C28-AEBD-2F6B0B3540AA}" srcOrd="14" destOrd="0" presId="urn:microsoft.com/office/officeart/2005/8/layout/radial1"/>
    <dgm:cxn modelId="{7C2223A5-3E47-422F-8075-EAE4060E79DF}" type="presParOf" srcId="{11AB2D5C-C026-469D-8237-FF655EFE0255}" destId="{A3D8084C-948C-4F8C-87B2-50614074E83E}" srcOrd="15" destOrd="0" presId="urn:microsoft.com/office/officeart/2005/8/layout/radial1"/>
    <dgm:cxn modelId="{18735220-B5D1-496E-98CD-C70B11462087}" type="presParOf" srcId="{A3D8084C-948C-4F8C-87B2-50614074E83E}" destId="{78D4F25B-580D-4426-A189-F1FF49765360}" srcOrd="0" destOrd="0" presId="urn:microsoft.com/office/officeart/2005/8/layout/radial1"/>
    <dgm:cxn modelId="{84F60942-9DB7-416F-9B02-DB7BBB03A3EA}" type="presParOf" srcId="{11AB2D5C-C026-469D-8237-FF655EFE0255}" destId="{2BBEC5A6-9556-48A2-985C-AACE42E5894E}" srcOrd="16" destOrd="0" presId="urn:microsoft.com/office/officeart/2005/8/layout/radial1"/>
    <dgm:cxn modelId="{B455F2B1-1CE2-46FF-A996-86902B598BD2}" type="presParOf" srcId="{11AB2D5C-C026-469D-8237-FF655EFE0255}" destId="{45E46CE5-AAC2-4D34-9E22-F3FFAB3352C8}" srcOrd="17" destOrd="0" presId="urn:microsoft.com/office/officeart/2005/8/layout/radial1"/>
    <dgm:cxn modelId="{A2FE63F9-0AA4-4C42-AF8C-C7CE18349F88}" type="presParOf" srcId="{45E46CE5-AAC2-4D34-9E22-F3FFAB3352C8}" destId="{E063C6D7-096D-4536-9669-00AEE82E01B4}" srcOrd="0" destOrd="0" presId="urn:microsoft.com/office/officeart/2005/8/layout/radial1"/>
    <dgm:cxn modelId="{D9D338E9-BFF2-451D-A438-AAB68D6F9C2B}" type="presParOf" srcId="{11AB2D5C-C026-469D-8237-FF655EFE0255}" destId="{F425F681-480E-4D3A-9E24-FEA6B520DC0D}" srcOrd="18" destOrd="0" presId="urn:microsoft.com/office/officeart/2005/8/layout/radial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DCCF3-5E7C-439F-ACFB-5FB4668018F2}">
      <dsp:nvSpPr>
        <dsp:cNvPr id="0" name=""/>
        <dsp:cNvSpPr/>
      </dsp:nvSpPr>
      <dsp:spPr>
        <a:xfrm>
          <a:off x="7810747" y="4447007"/>
          <a:ext cx="1143098" cy="396778"/>
        </a:xfrm>
        <a:custGeom>
          <a:avLst/>
          <a:gdLst/>
          <a:ahLst/>
          <a:cxnLst/>
          <a:rect l="0" t="0" r="0" b="0"/>
          <a:pathLst>
            <a:path>
              <a:moveTo>
                <a:pt x="0" y="0"/>
              </a:moveTo>
              <a:lnTo>
                <a:pt x="0" y="198389"/>
              </a:lnTo>
              <a:lnTo>
                <a:pt x="1143098" y="198389"/>
              </a:lnTo>
              <a:lnTo>
                <a:pt x="1143098" y="396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7D495E-5CCE-46E7-9F04-B863116980A8}">
      <dsp:nvSpPr>
        <dsp:cNvPr id="0" name=""/>
        <dsp:cNvSpPr/>
      </dsp:nvSpPr>
      <dsp:spPr>
        <a:xfrm>
          <a:off x="6667648" y="4447007"/>
          <a:ext cx="1143098" cy="396778"/>
        </a:xfrm>
        <a:custGeom>
          <a:avLst/>
          <a:gdLst/>
          <a:ahLst/>
          <a:cxnLst/>
          <a:rect l="0" t="0" r="0" b="0"/>
          <a:pathLst>
            <a:path>
              <a:moveTo>
                <a:pt x="1143098" y="0"/>
              </a:moveTo>
              <a:lnTo>
                <a:pt x="1143098" y="198389"/>
              </a:lnTo>
              <a:lnTo>
                <a:pt x="0" y="198389"/>
              </a:lnTo>
              <a:lnTo>
                <a:pt x="0" y="396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B9C940-D430-4ABF-BF52-7E3BDDA6E2FB}">
      <dsp:nvSpPr>
        <dsp:cNvPr id="0" name=""/>
        <dsp:cNvSpPr/>
      </dsp:nvSpPr>
      <dsp:spPr>
        <a:xfrm>
          <a:off x="7765027" y="3105519"/>
          <a:ext cx="91440" cy="396778"/>
        </a:xfrm>
        <a:custGeom>
          <a:avLst/>
          <a:gdLst/>
          <a:ahLst/>
          <a:cxnLst/>
          <a:rect l="0" t="0" r="0" b="0"/>
          <a:pathLst>
            <a:path>
              <a:moveTo>
                <a:pt x="45720" y="0"/>
              </a:moveTo>
              <a:lnTo>
                <a:pt x="45720" y="39677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73877-7221-4B69-9C22-BA2E9B675947}">
      <dsp:nvSpPr>
        <dsp:cNvPr id="0" name=""/>
        <dsp:cNvSpPr/>
      </dsp:nvSpPr>
      <dsp:spPr>
        <a:xfrm>
          <a:off x="5524549" y="1764032"/>
          <a:ext cx="2286197" cy="396778"/>
        </a:xfrm>
        <a:custGeom>
          <a:avLst/>
          <a:gdLst/>
          <a:ahLst/>
          <a:cxnLst/>
          <a:rect l="0" t="0" r="0" b="0"/>
          <a:pathLst>
            <a:path>
              <a:moveTo>
                <a:pt x="0" y="0"/>
              </a:moveTo>
              <a:lnTo>
                <a:pt x="0" y="198389"/>
              </a:lnTo>
              <a:lnTo>
                <a:pt x="2286197" y="198389"/>
              </a:lnTo>
              <a:lnTo>
                <a:pt x="2286197" y="39677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41634E-EC4E-46CB-B91F-2E858FA70F3C}">
      <dsp:nvSpPr>
        <dsp:cNvPr id="0" name=""/>
        <dsp:cNvSpPr/>
      </dsp:nvSpPr>
      <dsp:spPr>
        <a:xfrm>
          <a:off x="3238351" y="3105519"/>
          <a:ext cx="2286197" cy="396778"/>
        </a:xfrm>
        <a:custGeom>
          <a:avLst/>
          <a:gdLst/>
          <a:ahLst/>
          <a:cxnLst/>
          <a:rect l="0" t="0" r="0" b="0"/>
          <a:pathLst>
            <a:path>
              <a:moveTo>
                <a:pt x="0" y="0"/>
              </a:moveTo>
              <a:lnTo>
                <a:pt x="0" y="198389"/>
              </a:lnTo>
              <a:lnTo>
                <a:pt x="2286197" y="198389"/>
              </a:lnTo>
              <a:lnTo>
                <a:pt x="2286197" y="39677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EF380B-1300-4803-BF0A-90A5B30DEB89}">
      <dsp:nvSpPr>
        <dsp:cNvPr id="0" name=""/>
        <dsp:cNvSpPr/>
      </dsp:nvSpPr>
      <dsp:spPr>
        <a:xfrm>
          <a:off x="3192631" y="3105519"/>
          <a:ext cx="91440" cy="396778"/>
        </a:xfrm>
        <a:custGeom>
          <a:avLst/>
          <a:gdLst/>
          <a:ahLst/>
          <a:cxnLst/>
          <a:rect l="0" t="0" r="0" b="0"/>
          <a:pathLst>
            <a:path>
              <a:moveTo>
                <a:pt x="45720" y="0"/>
              </a:moveTo>
              <a:lnTo>
                <a:pt x="45720" y="39677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8BB758-7BC4-4B3A-BFDE-F13ECBB5ED5D}">
      <dsp:nvSpPr>
        <dsp:cNvPr id="0" name=""/>
        <dsp:cNvSpPr/>
      </dsp:nvSpPr>
      <dsp:spPr>
        <a:xfrm>
          <a:off x="952154" y="3105519"/>
          <a:ext cx="2286197" cy="396778"/>
        </a:xfrm>
        <a:custGeom>
          <a:avLst/>
          <a:gdLst/>
          <a:ahLst/>
          <a:cxnLst/>
          <a:rect l="0" t="0" r="0" b="0"/>
          <a:pathLst>
            <a:path>
              <a:moveTo>
                <a:pt x="2286197" y="0"/>
              </a:moveTo>
              <a:lnTo>
                <a:pt x="2286197" y="198389"/>
              </a:lnTo>
              <a:lnTo>
                <a:pt x="0" y="198389"/>
              </a:lnTo>
              <a:lnTo>
                <a:pt x="0" y="39677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DC71D2-30DA-4998-A8E0-DA12D8F09D1B}">
      <dsp:nvSpPr>
        <dsp:cNvPr id="0" name=""/>
        <dsp:cNvSpPr/>
      </dsp:nvSpPr>
      <dsp:spPr>
        <a:xfrm>
          <a:off x="3238351" y="1764032"/>
          <a:ext cx="2286197" cy="396778"/>
        </a:xfrm>
        <a:custGeom>
          <a:avLst/>
          <a:gdLst/>
          <a:ahLst/>
          <a:cxnLst/>
          <a:rect l="0" t="0" r="0" b="0"/>
          <a:pathLst>
            <a:path>
              <a:moveTo>
                <a:pt x="2286197" y="0"/>
              </a:moveTo>
              <a:lnTo>
                <a:pt x="2286197" y="198389"/>
              </a:lnTo>
              <a:lnTo>
                <a:pt x="0" y="198389"/>
              </a:lnTo>
              <a:lnTo>
                <a:pt x="0" y="39677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03A8D0-D329-4086-B4AB-B34842B6816B}">
      <dsp:nvSpPr>
        <dsp:cNvPr id="0" name=""/>
        <dsp:cNvSpPr/>
      </dsp:nvSpPr>
      <dsp:spPr>
        <a:xfrm>
          <a:off x="4579839" y="819322"/>
          <a:ext cx="1889419" cy="94470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dirty="0" err="1">
              <a:ln/>
              <a:effectLst/>
              <a:latin typeface="VNI-Times" pitchFamily="2" charset="0"/>
            </a:rPr>
            <a:t>Caùch</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noái</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caùc</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veá</a:t>
          </a:r>
          <a:r>
            <a:rPr kumimoji="0" lang="en-US" altLang="en-US" sz="2100" b="0" i="0" u="none" strike="noStrike" kern="1200" cap="none" normalizeH="0" baseline="0" dirty="0">
              <a:ln/>
              <a:effectLst/>
              <a:latin typeface="VNI-Times"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dirty="0" err="1">
              <a:ln/>
              <a:effectLst/>
              <a:latin typeface="VNI-Times" pitchFamily="2" charset="0"/>
            </a:rPr>
            <a:t>caâu</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gheùp</a:t>
          </a:r>
          <a:r>
            <a:rPr kumimoji="0" lang="en-US" altLang="en-US" sz="2100" b="0" i="0" u="none" strike="noStrike" kern="1200" cap="none" normalizeH="0" baseline="0" dirty="0">
              <a:ln/>
              <a:effectLst/>
              <a:latin typeface="VNI-Times" pitchFamily="2" charset="0"/>
            </a:rPr>
            <a:t> </a:t>
          </a:r>
        </a:p>
      </dsp:txBody>
      <dsp:txXfrm>
        <a:off x="4579839" y="819322"/>
        <a:ext cx="1889419" cy="944709"/>
      </dsp:txXfrm>
    </dsp:sp>
    <dsp:sp modelId="{074C8C35-9D7F-45B8-87AC-6CADAA643580}">
      <dsp:nvSpPr>
        <dsp:cNvPr id="0" name=""/>
        <dsp:cNvSpPr/>
      </dsp:nvSpPr>
      <dsp:spPr>
        <a:xfrm>
          <a:off x="2293641" y="2160810"/>
          <a:ext cx="1889419" cy="9447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Duøng töø noái</a:t>
          </a:r>
          <a:r>
            <a:rPr kumimoji="0" lang="en-US" altLang="en-US" sz="2100" b="0" i="0" u="none" strike="noStrike" kern="1200" cap="none" normalizeH="0" baseline="0">
              <a:ln/>
              <a:effectLst/>
              <a:latin typeface="Arial" panose="020B0604020202020204" pitchFamily="34" charset="0"/>
            </a:rPr>
            <a:t> </a:t>
          </a:r>
        </a:p>
      </dsp:txBody>
      <dsp:txXfrm>
        <a:off x="2293641" y="2160810"/>
        <a:ext cx="1889419" cy="944709"/>
      </dsp:txXfrm>
    </dsp:sp>
    <dsp:sp modelId="{9FBC3557-31B8-4F8D-BADC-AFEFE2E399F9}">
      <dsp:nvSpPr>
        <dsp:cNvPr id="0" name=""/>
        <dsp:cNvSpPr/>
      </dsp:nvSpPr>
      <dsp:spPr>
        <a:xfrm>
          <a:off x="7444" y="3502298"/>
          <a:ext cx="1889419" cy="9447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Moät QHT </a:t>
          </a:r>
        </a:p>
      </dsp:txBody>
      <dsp:txXfrm>
        <a:off x="7444" y="3502298"/>
        <a:ext cx="1889419" cy="944709"/>
      </dsp:txXfrm>
    </dsp:sp>
    <dsp:sp modelId="{894F6CB2-3DF7-4605-A383-7C6DA7E90428}">
      <dsp:nvSpPr>
        <dsp:cNvPr id="0" name=""/>
        <dsp:cNvSpPr/>
      </dsp:nvSpPr>
      <dsp:spPr>
        <a:xfrm>
          <a:off x="2293641" y="3502298"/>
          <a:ext cx="1889419" cy="9447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Caëp QHT </a:t>
          </a:r>
        </a:p>
      </dsp:txBody>
      <dsp:txXfrm>
        <a:off x="2293641" y="3502298"/>
        <a:ext cx="1889419" cy="944709"/>
      </dsp:txXfrm>
    </dsp:sp>
    <dsp:sp modelId="{24F829A1-02CA-468B-BA8F-26FAC6BB0C19}">
      <dsp:nvSpPr>
        <dsp:cNvPr id="0" name=""/>
        <dsp:cNvSpPr/>
      </dsp:nvSpPr>
      <dsp:spPr>
        <a:xfrm>
          <a:off x="4579839" y="3502298"/>
          <a:ext cx="1889419" cy="9447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Caëp töø hoâ öùng</a:t>
          </a:r>
        </a:p>
      </dsp:txBody>
      <dsp:txXfrm>
        <a:off x="4579839" y="3502298"/>
        <a:ext cx="1889419" cy="944709"/>
      </dsp:txXfrm>
    </dsp:sp>
    <dsp:sp modelId="{B9FF21BE-DDF1-459D-B7F9-1285B56AA07C}">
      <dsp:nvSpPr>
        <dsp:cNvPr id="0" name=""/>
        <dsp:cNvSpPr/>
      </dsp:nvSpPr>
      <dsp:spPr>
        <a:xfrm>
          <a:off x="6866037" y="2160810"/>
          <a:ext cx="1889419" cy="9447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Khoâng</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duøng</a:t>
          </a:r>
          <a:r>
            <a:rPr kumimoji="0" lang="en-US" altLang="en-US" sz="2100" b="0" i="0" u="none" strike="noStrike" kern="1200" cap="none" normalizeH="0" baseline="0" dirty="0">
              <a:ln/>
              <a:effectLst/>
              <a:latin typeface="VNI-Times" pitchFamily="2"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dirty="0" err="1">
              <a:ln/>
              <a:effectLst/>
              <a:latin typeface="VNI-Times" pitchFamily="2" charset="0"/>
            </a:rPr>
            <a:t>töø</a:t>
          </a:r>
          <a:r>
            <a:rPr kumimoji="0" lang="en-US" altLang="en-US" sz="2100" b="0" i="0" u="none" strike="noStrike" kern="1200" cap="none" normalizeH="0" baseline="0" dirty="0">
              <a:ln/>
              <a:effectLst/>
              <a:latin typeface="VNI-Times" pitchFamily="2" charset="0"/>
            </a:rPr>
            <a:t> </a:t>
          </a:r>
          <a:r>
            <a:rPr kumimoji="0" lang="en-US" altLang="en-US" sz="2100" b="0" i="0" u="none" strike="noStrike" kern="1200" cap="none" normalizeH="0" baseline="0" dirty="0" err="1">
              <a:ln/>
              <a:effectLst/>
              <a:latin typeface="VNI-Times" pitchFamily="2" charset="0"/>
            </a:rPr>
            <a:t>noái</a:t>
          </a:r>
          <a:r>
            <a:rPr kumimoji="0" lang="en-US" altLang="en-US" sz="2100" b="0" i="0" u="none" strike="noStrike" kern="1200" cap="none" normalizeH="0" baseline="0" dirty="0">
              <a:ln/>
              <a:effectLst/>
              <a:latin typeface="VNI-Times" pitchFamily="2" charset="0"/>
            </a:rPr>
            <a:t> </a:t>
          </a:r>
        </a:p>
      </dsp:txBody>
      <dsp:txXfrm>
        <a:off x="6866037" y="2160810"/>
        <a:ext cx="1889419" cy="944709"/>
      </dsp:txXfrm>
    </dsp:sp>
    <dsp:sp modelId="{658ED6FA-98BB-45A6-99BC-017DF7A17A4D}">
      <dsp:nvSpPr>
        <dsp:cNvPr id="0" name=""/>
        <dsp:cNvSpPr/>
      </dsp:nvSpPr>
      <dsp:spPr>
        <a:xfrm>
          <a:off x="6866037" y="3502298"/>
          <a:ext cx="1889419" cy="9447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Daáu phaåy</a:t>
          </a:r>
        </a:p>
      </dsp:txBody>
      <dsp:txXfrm>
        <a:off x="6866037" y="3502298"/>
        <a:ext cx="1889419" cy="944709"/>
      </dsp:txXfrm>
    </dsp:sp>
    <dsp:sp modelId="{5E05ECD1-5EF9-4805-A21D-799EDD1DCB46}">
      <dsp:nvSpPr>
        <dsp:cNvPr id="0" name=""/>
        <dsp:cNvSpPr/>
      </dsp:nvSpPr>
      <dsp:spPr>
        <a:xfrm>
          <a:off x="5722938" y="4843785"/>
          <a:ext cx="1889419" cy="94470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Daáu chaám phaåy </a:t>
          </a:r>
        </a:p>
      </dsp:txBody>
      <dsp:txXfrm>
        <a:off x="5722938" y="4843785"/>
        <a:ext cx="1889419" cy="944709"/>
      </dsp:txXfrm>
    </dsp:sp>
    <dsp:sp modelId="{C1D64AC5-A979-4FC1-B323-0BA8E14E4015}">
      <dsp:nvSpPr>
        <dsp:cNvPr id="0" name=""/>
        <dsp:cNvSpPr/>
      </dsp:nvSpPr>
      <dsp:spPr>
        <a:xfrm>
          <a:off x="8009136" y="4843785"/>
          <a:ext cx="1889419" cy="94470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kern="1200" cap="none" normalizeH="0" baseline="0">
              <a:ln/>
              <a:effectLst/>
              <a:latin typeface="VNI-Times" pitchFamily="2" charset="0"/>
            </a:rPr>
            <a:t>Daáu hai chaám </a:t>
          </a:r>
        </a:p>
      </dsp:txBody>
      <dsp:txXfrm>
        <a:off x="8009136" y="4843785"/>
        <a:ext cx="1889419" cy="944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FAE28-130B-4D45-A958-AD1F2E179B14}">
      <dsp:nvSpPr>
        <dsp:cNvPr id="0" name=""/>
        <dsp:cNvSpPr/>
      </dsp:nvSpPr>
      <dsp:spPr>
        <a:xfrm>
          <a:off x="5099374" y="2502549"/>
          <a:ext cx="1304012" cy="13040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500" b="0" i="0" u="none" strike="noStrike" kern="1200" cap="none" normalizeH="0" baseline="0">
              <a:ln/>
              <a:effectLst>
                <a:outerShdw blurRad="38100" dist="38100" dir="2700000" algn="tl">
                  <a:srgbClr val="FFFFFF"/>
                </a:outerShdw>
              </a:effectLst>
              <a:latin typeface=".VnTime" panose="020B7200000000000000" pitchFamily="34" charset="0"/>
            </a:rPr>
            <a:t>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500" b="0" i="0" u="none" strike="noStrike" kern="1200" cap="none" normalizeH="0" baseline="0">
              <a:ln/>
              <a:effectLst>
                <a:outerShdw blurRad="38100" dist="38100" dir="2700000" algn="tl">
                  <a:srgbClr val="FFFFFF"/>
                </a:outerShdw>
              </a:effectLst>
              <a:latin typeface=".VnTime" panose="020B7200000000000000" pitchFamily="34" charset="0"/>
            </a:rPr>
            <a:t>QH th­êng</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500" b="0" i="0" u="none" strike="noStrike" kern="1200" cap="none" normalizeH="0" baseline="0">
              <a:ln/>
              <a:effectLst>
                <a:outerShdw blurRad="38100" dist="38100" dir="2700000" algn="tl">
                  <a:srgbClr val="FFFFFF"/>
                </a:outerShdw>
              </a:effectLst>
              <a:latin typeface=".VnTime" panose="020B7200000000000000" pitchFamily="34" charset="0"/>
            </a:rPr>
            <a:t> gÆp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500" b="0" i="0" u="none" strike="noStrike" kern="1200" cap="none" normalizeH="0" baseline="0">
              <a:ln/>
              <a:effectLst>
                <a:outerShdw blurRad="38100" dist="38100" dir="2700000" algn="tl">
                  <a:srgbClr val="FFFFFF"/>
                </a:outerShdw>
              </a:effectLst>
              <a:latin typeface=".VnTime" panose="020B7200000000000000" pitchFamily="34" charset="0"/>
            </a:rPr>
            <a:t>gi÷a c¸c </a:t>
          </a:r>
        </a:p>
        <a:p>
          <a:pPr marL="0" marR="0" lvl="0" indent="0" algn="ctr" defTabSz="914400" rtl="0" eaLnBrk="0" fontAlgn="base" latinLnBrk="0" hangingPunct="0">
            <a:lnSpc>
              <a:spcPct val="80000"/>
            </a:lnSpc>
            <a:spcBef>
              <a:spcPct val="0"/>
            </a:spcBef>
            <a:spcAft>
              <a:spcPct val="0"/>
            </a:spcAft>
            <a:buClrTx/>
            <a:buSzTx/>
            <a:buFontTx/>
            <a:buNone/>
            <a:tabLst/>
          </a:pPr>
          <a:r>
            <a:rPr kumimoji="0" lang="en-US" altLang="en-US" sz="1500" b="0" i="0" u="none" strike="noStrike" kern="1200" cap="none" normalizeH="0" baseline="0">
              <a:ln/>
              <a:effectLst>
                <a:outerShdw blurRad="38100" dist="38100" dir="2700000" algn="tl">
                  <a:srgbClr val="FFFFFF"/>
                </a:outerShdw>
              </a:effectLst>
              <a:latin typeface=".VnTime" panose="020B7200000000000000" pitchFamily="34" charset="0"/>
            </a:rPr>
            <a:t>vÕ c©u ghÐp</a:t>
          </a:r>
        </a:p>
      </dsp:txBody>
      <dsp:txXfrm>
        <a:off x="5290342" y="2693517"/>
        <a:ext cx="922076" cy="922076"/>
      </dsp:txXfrm>
    </dsp:sp>
    <dsp:sp modelId="{634F6060-876C-4CD6-B5BF-C075BE4E6AD3}">
      <dsp:nvSpPr>
        <dsp:cNvPr id="0" name=""/>
        <dsp:cNvSpPr/>
      </dsp:nvSpPr>
      <dsp:spPr>
        <a:xfrm rot="16325652">
          <a:off x="5319476" y="2020082"/>
          <a:ext cx="946030" cy="20405"/>
        </a:xfrm>
        <a:custGeom>
          <a:avLst/>
          <a:gdLst/>
          <a:ahLst/>
          <a:cxnLst/>
          <a:rect l="0" t="0" r="0" b="0"/>
          <a:pathLst>
            <a:path>
              <a:moveTo>
                <a:pt x="0" y="10202"/>
              </a:moveTo>
              <a:lnTo>
                <a:pt x="946030"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a:off x="5768840" y="2006634"/>
        <a:ext cx="47301" cy="47301"/>
      </dsp:txXfrm>
    </dsp:sp>
    <dsp:sp modelId="{797E33A0-9174-4524-ACA4-6813F35A5A2C}">
      <dsp:nvSpPr>
        <dsp:cNvPr id="0" name=""/>
        <dsp:cNvSpPr/>
      </dsp:nvSpPr>
      <dsp:spPr>
        <a:xfrm>
          <a:off x="5181596" y="254009"/>
          <a:ext cx="1304012" cy="130401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nguyªn nh©n</a:t>
          </a:r>
        </a:p>
      </dsp:txBody>
      <dsp:txXfrm>
        <a:off x="5372564" y="444977"/>
        <a:ext cx="922076" cy="922076"/>
      </dsp:txXfrm>
    </dsp:sp>
    <dsp:sp modelId="{738DDCA8-6385-4895-87F0-26CBD0E0F8A6}">
      <dsp:nvSpPr>
        <dsp:cNvPr id="0" name=""/>
        <dsp:cNvSpPr/>
      </dsp:nvSpPr>
      <dsp:spPr>
        <a:xfrm rot="18770808">
          <a:off x="6025522" y="2278490"/>
          <a:ext cx="1057939" cy="20405"/>
        </a:xfrm>
        <a:custGeom>
          <a:avLst/>
          <a:gdLst/>
          <a:ahLst/>
          <a:cxnLst/>
          <a:rect l="0" t="0" r="0" b="0"/>
          <a:pathLst>
            <a:path>
              <a:moveTo>
                <a:pt x="0" y="10202"/>
              </a:moveTo>
              <a:lnTo>
                <a:pt x="1057939"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a:off x="6528043" y="2262245"/>
        <a:ext cx="52896" cy="52896"/>
      </dsp:txXfrm>
    </dsp:sp>
    <dsp:sp modelId="{29CA1757-9D20-4B72-B25C-C32BEE1318F3}">
      <dsp:nvSpPr>
        <dsp:cNvPr id="0" name=""/>
        <dsp:cNvSpPr/>
      </dsp:nvSpPr>
      <dsp:spPr>
        <a:xfrm>
          <a:off x="6705597" y="770825"/>
          <a:ext cx="1304012" cy="13040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®iÒu kiÖn</a:t>
          </a:r>
        </a:p>
      </dsp:txBody>
      <dsp:txXfrm>
        <a:off x="6896565" y="961793"/>
        <a:ext cx="922076" cy="922076"/>
      </dsp:txXfrm>
    </dsp:sp>
    <dsp:sp modelId="{EE6A02F8-7AD3-49C1-862C-3E512FEF6C41}">
      <dsp:nvSpPr>
        <dsp:cNvPr id="0" name=""/>
        <dsp:cNvSpPr/>
      </dsp:nvSpPr>
      <dsp:spPr>
        <a:xfrm rot="21000000">
          <a:off x="6384542" y="2928958"/>
          <a:ext cx="1176795" cy="20405"/>
        </a:xfrm>
        <a:custGeom>
          <a:avLst/>
          <a:gdLst/>
          <a:ahLst/>
          <a:cxnLst/>
          <a:rect l="0" t="0" r="0" b="0"/>
          <a:pathLst>
            <a:path>
              <a:moveTo>
                <a:pt x="0" y="10202"/>
              </a:moveTo>
              <a:lnTo>
                <a:pt x="1176795"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a:off x="6943519" y="2909741"/>
        <a:ext cx="58839" cy="58839"/>
      </dsp:txXfrm>
    </dsp:sp>
    <dsp:sp modelId="{691DCB92-80C9-4E55-B6A1-3A9EC951850C}">
      <dsp:nvSpPr>
        <dsp:cNvPr id="0" name=""/>
        <dsp:cNvSpPr/>
      </dsp:nvSpPr>
      <dsp:spPr>
        <a:xfrm>
          <a:off x="7542492" y="2071761"/>
          <a:ext cx="1304012" cy="13040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t­ư¬ng ph¶n</a:t>
          </a:r>
          <a:endParaRPr kumimoji="0" lang="en-US" altLang="en-US" sz="2000" b="0" i="0" u="none" strike="noStrike" kern="1200" cap="none" normalizeH="0" baseline="0" dirty="0">
            <a:ln/>
            <a:effectLst/>
            <a:latin typeface=".VnTime" panose="020B7200000000000000" pitchFamily="34" charset="0"/>
          </a:endParaRPr>
        </a:p>
      </dsp:txBody>
      <dsp:txXfrm>
        <a:off x="7733460" y="2262729"/>
        <a:ext cx="922076" cy="922076"/>
      </dsp:txXfrm>
    </dsp:sp>
    <dsp:sp modelId="{1DAA355C-B19F-408B-958F-FAA4299A7807}">
      <dsp:nvSpPr>
        <dsp:cNvPr id="0" name=""/>
        <dsp:cNvSpPr/>
      </dsp:nvSpPr>
      <dsp:spPr>
        <a:xfrm rot="1786392">
          <a:off x="6246486" y="3734581"/>
          <a:ext cx="1073221" cy="20405"/>
        </a:xfrm>
        <a:custGeom>
          <a:avLst/>
          <a:gdLst/>
          <a:ahLst/>
          <a:cxnLst/>
          <a:rect l="0" t="0" r="0" b="0"/>
          <a:pathLst>
            <a:path>
              <a:moveTo>
                <a:pt x="0" y="10202"/>
              </a:moveTo>
              <a:lnTo>
                <a:pt x="1073221"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a:off x="6756266" y="3717954"/>
        <a:ext cx="53661" cy="53661"/>
      </dsp:txXfrm>
    </dsp:sp>
    <dsp:sp modelId="{EC211F26-6387-4690-B5BB-7230F09F1D0C}">
      <dsp:nvSpPr>
        <dsp:cNvPr id="0" name=""/>
        <dsp:cNvSpPr/>
      </dsp:nvSpPr>
      <dsp:spPr>
        <a:xfrm>
          <a:off x="7162808" y="3683007"/>
          <a:ext cx="1304012" cy="130401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t¨ng tiÕn</a:t>
          </a:r>
        </a:p>
      </dsp:txBody>
      <dsp:txXfrm>
        <a:off x="7353776" y="3873975"/>
        <a:ext cx="922076" cy="922076"/>
      </dsp:txXfrm>
    </dsp:sp>
    <dsp:sp modelId="{34C9BCE8-2CCE-4B34-B286-A92629327506}">
      <dsp:nvSpPr>
        <dsp:cNvPr id="0" name=""/>
        <dsp:cNvSpPr/>
      </dsp:nvSpPr>
      <dsp:spPr>
        <a:xfrm rot="4074744">
          <a:off x="5702924" y="4184544"/>
          <a:ext cx="941143" cy="20405"/>
        </a:xfrm>
        <a:custGeom>
          <a:avLst/>
          <a:gdLst/>
          <a:ahLst/>
          <a:cxnLst/>
          <a:rect l="0" t="0" r="0" b="0"/>
          <a:pathLst>
            <a:path>
              <a:moveTo>
                <a:pt x="0" y="10202"/>
              </a:moveTo>
              <a:lnTo>
                <a:pt x="941143"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a:off x="6149967" y="4171218"/>
        <a:ext cx="47057" cy="47057"/>
      </dsp:txXfrm>
    </dsp:sp>
    <dsp:sp modelId="{D741B6C6-80F3-4617-BEB9-CC11E78B5959}">
      <dsp:nvSpPr>
        <dsp:cNvPr id="0" name=""/>
        <dsp:cNvSpPr/>
      </dsp:nvSpPr>
      <dsp:spPr>
        <a:xfrm>
          <a:off x="5943606" y="4582933"/>
          <a:ext cx="1304012" cy="130401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lùa chän</a:t>
          </a:r>
        </a:p>
      </dsp:txBody>
      <dsp:txXfrm>
        <a:off x="6134574" y="4773901"/>
        <a:ext cx="922076" cy="922076"/>
      </dsp:txXfrm>
    </dsp:sp>
    <dsp:sp modelId="{8A94595C-711F-4FD7-9442-B039D990276B}">
      <dsp:nvSpPr>
        <dsp:cNvPr id="0" name=""/>
        <dsp:cNvSpPr/>
      </dsp:nvSpPr>
      <dsp:spPr>
        <a:xfrm rot="6704784">
          <a:off x="4864248" y="4187477"/>
          <a:ext cx="942086" cy="20405"/>
        </a:xfrm>
        <a:custGeom>
          <a:avLst/>
          <a:gdLst/>
          <a:ahLst/>
          <a:cxnLst/>
          <a:rect l="0" t="0" r="0" b="0"/>
          <a:pathLst>
            <a:path>
              <a:moveTo>
                <a:pt x="0" y="10202"/>
              </a:moveTo>
              <a:lnTo>
                <a:pt x="942086"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rot="10800000">
        <a:off x="5311739" y="4174128"/>
        <a:ext cx="47104" cy="47104"/>
      </dsp:txXfrm>
    </dsp:sp>
    <dsp:sp modelId="{87801573-EB82-4C12-9501-FEDAE53A1EA8}">
      <dsp:nvSpPr>
        <dsp:cNvPr id="0" name=""/>
        <dsp:cNvSpPr/>
      </dsp:nvSpPr>
      <dsp:spPr>
        <a:xfrm>
          <a:off x="4267196" y="4588799"/>
          <a:ext cx="1304012" cy="130401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gi¶i thÝch</a:t>
          </a:r>
        </a:p>
      </dsp:txBody>
      <dsp:txXfrm>
        <a:off x="4458164" y="4779767"/>
        <a:ext cx="922076" cy="922076"/>
      </dsp:txXfrm>
    </dsp:sp>
    <dsp:sp modelId="{FABD1203-0E42-46A1-A8D3-75B54ECB4565}">
      <dsp:nvSpPr>
        <dsp:cNvPr id="0" name=""/>
        <dsp:cNvSpPr/>
      </dsp:nvSpPr>
      <dsp:spPr>
        <a:xfrm rot="9047520">
          <a:off x="4284352" y="3696477"/>
          <a:ext cx="958881" cy="20405"/>
        </a:xfrm>
        <a:custGeom>
          <a:avLst/>
          <a:gdLst/>
          <a:ahLst/>
          <a:cxnLst/>
          <a:rect l="0" t="0" r="0" b="0"/>
          <a:pathLst>
            <a:path>
              <a:moveTo>
                <a:pt x="0" y="10202"/>
              </a:moveTo>
              <a:lnTo>
                <a:pt x="958881"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rot="10800000">
        <a:off x="4739820" y="3682708"/>
        <a:ext cx="47944" cy="47944"/>
      </dsp:txXfrm>
    </dsp:sp>
    <dsp:sp modelId="{AD2FD6D4-B7B2-4C28-AEBD-2F6B0B3540AA}">
      <dsp:nvSpPr>
        <dsp:cNvPr id="0" name=""/>
        <dsp:cNvSpPr/>
      </dsp:nvSpPr>
      <dsp:spPr>
        <a:xfrm>
          <a:off x="3124198" y="3606799"/>
          <a:ext cx="1304012" cy="130401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bæ sung</a:t>
          </a:r>
        </a:p>
      </dsp:txBody>
      <dsp:txXfrm>
        <a:off x="3315166" y="3797767"/>
        <a:ext cx="922076" cy="922076"/>
      </dsp:txXfrm>
    </dsp:sp>
    <dsp:sp modelId="{A3D8084C-948C-4F8C-87B2-50614074E83E}">
      <dsp:nvSpPr>
        <dsp:cNvPr id="0" name=""/>
        <dsp:cNvSpPr/>
      </dsp:nvSpPr>
      <dsp:spPr>
        <a:xfrm rot="11417328">
          <a:off x="4027965" y="2930496"/>
          <a:ext cx="1090661" cy="20405"/>
        </a:xfrm>
        <a:custGeom>
          <a:avLst/>
          <a:gdLst/>
          <a:ahLst/>
          <a:cxnLst/>
          <a:rect l="0" t="0" r="0" b="0"/>
          <a:pathLst>
            <a:path>
              <a:moveTo>
                <a:pt x="0" y="10202"/>
              </a:moveTo>
              <a:lnTo>
                <a:pt x="1090661"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rot="10800000">
        <a:off x="4546030" y="2913432"/>
        <a:ext cx="54533" cy="54533"/>
      </dsp:txXfrm>
    </dsp:sp>
    <dsp:sp modelId="{2BBEC5A6-9556-48A2-985C-AACE42E5894E}">
      <dsp:nvSpPr>
        <dsp:cNvPr id="0" name=""/>
        <dsp:cNvSpPr/>
      </dsp:nvSpPr>
      <dsp:spPr>
        <a:xfrm>
          <a:off x="2743206" y="2074836"/>
          <a:ext cx="1304012" cy="130401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tiÕp nèi</a:t>
          </a:r>
        </a:p>
      </dsp:txBody>
      <dsp:txXfrm>
        <a:off x="2934174" y="2265804"/>
        <a:ext cx="922076" cy="922076"/>
      </dsp:txXfrm>
    </dsp:sp>
    <dsp:sp modelId="{45E46CE5-AAC2-4D34-9E22-F3FFAB3352C8}">
      <dsp:nvSpPr>
        <dsp:cNvPr id="0" name=""/>
        <dsp:cNvSpPr/>
      </dsp:nvSpPr>
      <dsp:spPr>
        <a:xfrm rot="13781004">
          <a:off x="4471340" y="2249915"/>
          <a:ext cx="1042112" cy="20405"/>
        </a:xfrm>
        <a:custGeom>
          <a:avLst/>
          <a:gdLst/>
          <a:ahLst/>
          <a:cxnLst/>
          <a:rect l="0" t="0" r="0" b="0"/>
          <a:pathLst>
            <a:path>
              <a:moveTo>
                <a:pt x="0" y="10202"/>
              </a:moveTo>
              <a:lnTo>
                <a:pt x="1042112" y="102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SG" sz="500" kern="1200"/>
        </a:p>
      </dsp:txBody>
      <dsp:txXfrm rot="10800000">
        <a:off x="4966343" y="2234065"/>
        <a:ext cx="52105" cy="52105"/>
      </dsp:txXfrm>
    </dsp:sp>
    <dsp:sp modelId="{F425F681-480E-4D3A-9E24-FEA6B520DC0D}">
      <dsp:nvSpPr>
        <dsp:cNvPr id="0" name=""/>
        <dsp:cNvSpPr/>
      </dsp:nvSpPr>
      <dsp:spPr>
        <a:xfrm>
          <a:off x="3581406" y="713673"/>
          <a:ext cx="1304012" cy="130401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QH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kern="1200" cap="none" normalizeH="0" baseline="0">
              <a:ln/>
              <a:effectLst/>
              <a:latin typeface=".VnTime" panose="020B7200000000000000" pitchFamily="34" charset="0"/>
            </a:rPr>
            <a:t>®ång thêi</a:t>
          </a:r>
        </a:p>
      </dsp:txBody>
      <dsp:txXfrm>
        <a:off x="3772374" y="904641"/>
        <a:ext cx="922076" cy="92207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65404-AA72-4210-96B4-91267BB389A2}" type="datetimeFigureOut">
              <a:rPr lang="en-SG" smtClean="0"/>
              <a:pPr/>
              <a:t>17/10/2020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E85D2-AB01-46C0-96F7-B64145C2BD55}" type="slidenum">
              <a:rPr lang="en-SG" smtClean="0"/>
              <a:pPr/>
              <a:t>‹#›</a:t>
            </a:fld>
            <a:endParaRPr lang="en-SG"/>
          </a:p>
        </p:txBody>
      </p:sp>
    </p:spTree>
    <p:extLst>
      <p:ext uri="{BB962C8B-B14F-4D97-AF65-F5344CB8AC3E}">
        <p14:creationId xmlns:p14="http://schemas.microsoft.com/office/powerpoint/2010/main" xmlns="" val="170519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a:t>
            </a:fld>
            <a:endParaRPr lang="en-SG"/>
          </a:p>
        </p:txBody>
      </p:sp>
    </p:spTree>
    <p:extLst>
      <p:ext uri="{BB962C8B-B14F-4D97-AF65-F5344CB8AC3E}">
        <p14:creationId xmlns:p14="http://schemas.microsoft.com/office/powerpoint/2010/main" xmlns="" val="1981585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11</a:t>
            </a:fld>
            <a:endParaRPr lang="en-SG"/>
          </a:p>
        </p:txBody>
      </p:sp>
    </p:spTree>
    <p:extLst>
      <p:ext uri="{BB962C8B-B14F-4D97-AF65-F5344CB8AC3E}">
        <p14:creationId xmlns:p14="http://schemas.microsoft.com/office/powerpoint/2010/main" xmlns="" val="113427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12</a:t>
            </a:fld>
            <a:endParaRPr lang="en-SG"/>
          </a:p>
        </p:txBody>
      </p:sp>
    </p:spTree>
    <p:extLst>
      <p:ext uri="{BB962C8B-B14F-4D97-AF65-F5344CB8AC3E}">
        <p14:creationId xmlns:p14="http://schemas.microsoft.com/office/powerpoint/2010/main" xmlns="" val="3516959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13</a:t>
            </a:fld>
            <a:endParaRPr lang="en-SG"/>
          </a:p>
        </p:txBody>
      </p:sp>
    </p:spTree>
    <p:extLst>
      <p:ext uri="{BB962C8B-B14F-4D97-AF65-F5344CB8AC3E}">
        <p14:creationId xmlns:p14="http://schemas.microsoft.com/office/powerpoint/2010/main" xmlns="" val="193302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14</a:t>
            </a:fld>
            <a:endParaRPr lang="en-SG"/>
          </a:p>
        </p:txBody>
      </p:sp>
    </p:spTree>
    <p:extLst>
      <p:ext uri="{BB962C8B-B14F-4D97-AF65-F5344CB8AC3E}">
        <p14:creationId xmlns:p14="http://schemas.microsoft.com/office/powerpoint/2010/main" xmlns="" val="59820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15</a:t>
            </a:fld>
            <a:endParaRPr lang="en-SG"/>
          </a:p>
        </p:txBody>
      </p:sp>
    </p:spTree>
    <p:extLst>
      <p:ext uri="{BB962C8B-B14F-4D97-AF65-F5344CB8AC3E}">
        <p14:creationId xmlns:p14="http://schemas.microsoft.com/office/powerpoint/2010/main" xmlns="" val="49336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16</a:t>
            </a:fld>
            <a:endParaRPr lang="en-SG"/>
          </a:p>
        </p:txBody>
      </p:sp>
    </p:spTree>
    <p:extLst>
      <p:ext uri="{BB962C8B-B14F-4D97-AF65-F5344CB8AC3E}">
        <p14:creationId xmlns:p14="http://schemas.microsoft.com/office/powerpoint/2010/main" xmlns="" val="207257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17</a:t>
            </a:fld>
            <a:endParaRPr lang="en-SG"/>
          </a:p>
        </p:txBody>
      </p:sp>
    </p:spTree>
    <p:extLst>
      <p:ext uri="{BB962C8B-B14F-4D97-AF65-F5344CB8AC3E}">
        <p14:creationId xmlns:p14="http://schemas.microsoft.com/office/powerpoint/2010/main" xmlns="" val="119457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18</a:t>
            </a:fld>
            <a:endParaRPr lang="en-SG"/>
          </a:p>
        </p:txBody>
      </p:sp>
    </p:spTree>
    <p:extLst>
      <p:ext uri="{BB962C8B-B14F-4D97-AF65-F5344CB8AC3E}">
        <p14:creationId xmlns:p14="http://schemas.microsoft.com/office/powerpoint/2010/main" xmlns="" val="66961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19</a:t>
            </a:fld>
            <a:endParaRPr lang="en-SG"/>
          </a:p>
        </p:txBody>
      </p:sp>
    </p:spTree>
    <p:extLst>
      <p:ext uri="{BB962C8B-B14F-4D97-AF65-F5344CB8AC3E}">
        <p14:creationId xmlns:p14="http://schemas.microsoft.com/office/powerpoint/2010/main" xmlns="" val="281620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20</a:t>
            </a:fld>
            <a:endParaRPr lang="en-SG"/>
          </a:p>
        </p:txBody>
      </p:sp>
    </p:spTree>
    <p:extLst>
      <p:ext uri="{BB962C8B-B14F-4D97-AF65-F5344CB8AC3E}">
        <p14:creationId xmlns:p14="http://schemas.microsoft.com/office/powerpoint/2010/main" xmlns="" val="167280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a:t>
            </a:fld>
            <a:endParaRPr lang="en-SG"/>
          </a:p>
        </p:txBody>
      </p:sp>
    </p:spTree>
    <p:extLst>
      <p:ext uri="{BB962C8B-B14F-4D97-AF65-F5344CB8AC3E}">
        <p14:creationId xmlns:p14="http://schemas.microsoft.com/office/powerpoint/2010/main" xmlns="" val="3754151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21</a:t>
            </a:fld>
            <a:endParaRPr lang="en-SG"/>
          </a:p>
        </p:txBody>
      </p:sp>
    </p:spTree>
    <p:extLst>
      <p:ext uri="{BB962C8B-B14F-4D97-AF65-F5344CB8AC3E}">
        <p14:creationId xmlns:p14="http://schemas.microsoft.com/office/powerpoint/2010/main" xmlns="" val="316427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22</a:t>
            </a:fld>
            <a:endParaRPr lang="en-SG"/>
          </a:p>
        </p:txBody>
      </p:sp>
    </p:spTree>
    <p:extLst>
      <p:ext uri="{BB962C8B-B14F-4D97-AF65-F5344CB8AC3E}">
        <p14:creationId xmlns:p14="http://schemas.microsoft.com/office/powerpoint/2010/main" xmlns="" val="4055887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23</a:t>
            </a:fld>
            <a:endParaRPr lang="en-SG"/>
          </a:p>
        </p:txBody>
      </p:sp>
    </p:spTree>
    <p:extLst>
      <p:ext uri="{BB962C8B-B14F-4D97-AF65-F5344CB8AC3E}">
        <p14:creationId xmlns:p14="http://schemas.microsoft.com/office/powerpoint/2010/main" xmlns="" val="263441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24</a:t>
            </a:fld>
            <a:endParaRPr lang="en-SG"/>
          </a:p>
        </p:txBody>
      </p:sp>
    </p:spTree>
    <p:extLst>
      <p:ext uri="{BB962C8B-B14F-4D97-AF65-F5344CB8AC3E}">
        <p14:creationId xmlns:p14="http://schemas.microsoft.com/office/powerpoint/2010/main" xmlns="" val="3183877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25</a:t>
            </a:fld>
            <a:endParaRPr lang="en-SG"/>
          </a:p>
        </p:txBody>
      </p:sp>
    </p:spTree>
    <p:extLst>
      <p:ext uri="{BB962C8B-B14F-4D97-AF65-F5344CB8AC3E}">
        <p14:creationId xmlns:p14="http://schemas.microsoft.com/office/powerpoint/2010/main" xmlns="" val="4219698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26</a:t>
            </a:fld>
            <a:endParaRPr lang="en-SG"/>
          </a:p>
        </p:txBody>
      </p:sp>
    </p:spTree>
    <p:extLst>
      <p:ext uri="{BB962C8B-B14F-4D97-AF65-F5344CB8AC3E}">
        <p14:creationId xmlns:p14="http://schemas.microsoft.com/office/powerpoint/2010/main" xmlns="" val="385336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27</a:t>
            </a:fld>
            <a:endParaRPr lang="en-SG"/>
          </a:p>
        </p:txBody>
      </p:sp>
    </p:spTree>
    <p:extLst>
      <p:ext uri="{BB962C8B-B14F-4D97-AF65-F5344CB8AC3E}">
        <p14:creationId xmlns:p14="http://schemas.microsoft.com/office/powerpoint/2010/main" xmlns="" val="24431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28</a:t>
            </a:fld>
            <a:endParaRPr lang="en-SG"/>
          </a:p>
        </p:txBody>
      </p:sp>
    </p:spTree>
    <p:extLst>
      <p:ext uri="{BB962C8B-B14F-4D97-AF65-F5344CB8AC3E}">
        <p14:creationId xmlns:p14="http://schemas.microsoft.com/office/powerpoint/2010/main" xmlns="" val="19242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29</a:t>
            </a:fld>
            <a:endParaRPr lang="en-SG"/>
          </a:p>
        </p:txBody>
      </p:sp>
    </p:spTree>
    <p:extLst>
      <p:ext uri="{BB962C8B-B14F-4D97-AF65-F5344CB8AC3E}">
        <p14:creationId xmlns:p14="http://schemas.microsoft.com/office/powerpoint/2010/main" xmlns="" val="3185864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30</a:t>
            </a:fld>
            <a:endParaRPr lang="en-SG"/>
          </a:p>
        </p:txBody>
      </p:sp>
    </p:spTree>
    <p:extLst>
      <p:ext uri="{BB962C8B-B14F-4D97-AF65-F5344CB8AC3E}">
        <p14:creationId xmlns:p14="http://schemas.microsoft.com/office/powerpoint/2010/main" xmlns="" val="4146031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4</a:t>
            </a:fld>
            <a:endParaRPr lang="en-SG"/>
          </a:p>
        </p:txBody>
      </p:sp>
    </p:spTree>
    <p:extLst>
      <p:ext uri="{BB962C8B-B14F-4D97-AF65-F5344CB8AC3E}">
        <p14:creationId xmlns:p14="http://schemas.microsoft.com/office/powerpoint/2010/main" xmlns="" val="344843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31</a:t>
            </a:fld>
            <a:endParaRPr lang="en-SG"/>
          </a:p>
        </p:txBody>
      </p:sp>
    </p:spTree>
    <p:extLst>
      <p:ext uri="{BB962C8B-B14F-4D97-AF65-F5344CB8AC3E}">
        <p14:creationId xmlns:p14="http://schemas.microsoft.com/office/powerpoint/2010/main" xmlns="" val="1513923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32</a:t>
            </a:fld>
            <a:endParaRPr lang="en-SG"/>
          </a:p>
        </p:txBody>
      </p:sp>
    </p:spTree>
    <p:extLst>
      <p:ext uri="{BB962C8B-B14F-4D97-AF65-F5344CB8AC3E}">
        <p14:creationId xmlns:p14="http://schemas.microsoft.com/office/powerpoint/2010/main" xmlns="" val="2164579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33</a:t>
            </a:fld>
            <a:endParaRPr lang="en-SG"/>
          </a:p>
        </p:txBody>
      </p:sp>
    </p:spTree>
    <p:extLst>
      <p:ext uri="{BB962C8B-B14F-4D97-AF65-F5344CB8AC3E}">
        <p14:creationId xmlns:p14="http://schemas.microsoft.com/office/powerpoint/2010/main" xmlns="" val="2745962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34</a:t>
            </a:fld>
            <a:endParaRPr lang="en-SG"/>
          </a:p>
        </p:txBody>
      </p:sp>
    </p:spTree>
    <p:extLst>
      <p:ext uri="{BB962C8B-B14F-4D97-AF65-F5344CB8AC3E}">
        <p14:creationId xmlns:p14="http://schemas.microsoft.com/office/powerpoint/2010/main" xmlns="" val="2408381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35</a:t>
            </a:fld>
            <a:endParaRPr lang="en-SG"/>
          </a:p>
        </p:txBody>
      </p:sp>
    </p:spTree>
    <p:extLst>
      <p:ext uri="{BB962C8B-B14F-4D97-AF65-F5344CB8AC3E}">
        <p14:creationId xmlns:p14="http://schemas.microsoft.com/office/powerpoint/2010/main" xmlns="" val="2833144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36</a:t>
            </a:fld>
            <a:endParaRPr lang="en-SG"/>
          </a:p>
        </p:txBody>
      </p:sp>
    </p:spTree>
    <p:extLst>
      <p:ext uri="{BB962C8B-B14F-4D97-AF65-F5344CB8AC3E}">
        <p14:creationId xmlns:p14="http://schemas.microsoft.com/office/powerpoint/2010/main" xmlns="" val="2837132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37</a:t>
            </a:fld>
            <a:endParaRPr lang="en-SG"/>
          </a:p>
        </p:txBody>
      </p:sp>
    </p:spTree>
    <p:extLst>
      <p:ext uri="{BB962C8B-B14F-4D97-AF65-F5344CB8AC3E}">
        <p14:creationId xmlns:p14="http://schemas.microsoft.com/office/powerpoint/2010/main" xmlns="" val="3687057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38</a:t>
            </a:fld>
            <a:endParaRPr lang="en-SG"/>
          </a:p>
        </p:txBody>
      </p:sp>
    </p:spTree>
    <p:extLst>
      <p:ext uri="{BB962C8B-B14F-4D97-AF65-F5344CB8AC3E}">
        <p14:creationId xmlns:p14="http://schemas.microsoft.com/office/powerpoint/2010/main" xmlns="" val="201659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39</a:t>
            </a:fld>
            <a:endParaRPr lang="en-SG"/>
          </a:p>
        </p:txBody>
      </p:sp>
    </p:spTree>
    <p:extLst>
      <p:ext uri="{BB962C8B-B14F-4D97-AF65-F5344CB8AC3E}">
        <p14:creationId xmlns:p14="http://schemas.microsoft.com/office/powerpoint/2010/main" xmlns="" val="969390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pPr/>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6</a:t>
            </a:fld>
            <a:endParaRPr lang="en-SG"/>
          </a:p>
        </p:txBody>
      </p:sp>
    </p:spTree>
    <p:extLst>
      <p:ext uri="{BB962C8B-B14F-4D97-AF65-F5344CB8AC3E}">
        <p14:creationId xmlns:p14="http://schemas.microsoft.com/office/powerpoint/2010/main" xmlns="" val="3897849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7</a:t>
            </a:fld>
            <a:endParaRPr lang="en-SG"/>
          </a:p>
        </p:txBody>
      </p:sp>
    </p:spTree>
    <p:extLst>
      <p:ext uri="{BB962C8B-B14F-4D97-AF65-F5344CB8AC3E}">
        <p14:creationId xmlns:p14="http://schemas.microsoft.com/office/powerpoint/2010/main" xmlns="" val="279765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8</a:t>
            </a:fld>
            <a:endParaRPr lang="en-SG"/>
          </a:p>
        </p:txBody>
      </p:sp>
    </p:spTree>
    <p:extLst>
      <p:ext uri="{BB962C8B-B14F-4D97-AF65-F5344CB8AC3E}">
        <p14:creationId xmlns:p14="http://schemas.microsoft.com/office/powerpoint/2010/main" xmlns="" val="112890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9</a:t>
            </a:fld>
            <a:endParaRPr lang="en-SG"/>
          </a:p>
        </p:txBody>
      </p:sp>
    </p:spTree>
    <p:extLst>
      <p:ext uri="{BB962C8B-B14F-4D97-AF65-F5344CB8AC3E}">
        <p14:creationId xmlns:p14="http://schemas.microsoft.com/office/powerpoint/2010/main" xmlns="" val="414030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49BE85D2-AB01-46C0-96F7-B64145C2BD55}" type="slidenum">
              <a:rPr lang="en-SG" smtClean="0"/>
              <a:pPr/>
              <a:t>10</a:t>
            </a:fld>
            <a:endParaRPr lang="en-SG"/>
          </a:p>
        </p:txBody>
      </p:sp>
    </p:spTree>
    <p:extLst>
      <p:ext uri="{BB962C8B-B14F-4D97-AF65-F5344CB8AC3E}">
        <p14:creationId xmlns:p14="http://schemas.microsoft.com/office/powerpoint/2010/main" xmlns="" val="186275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a:t>Click to edit Master title style</a:t>
            </a:r>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7"/>
            <a:ext cx="22860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867"/>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188743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375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2"/>
          </a:xfrm>
        </p:spPr>
        <p:txBody>
          <a:bodyPr anchor="t"/>
          <a:lstStyle>
            <a:lvl1pPr algn="l">
              <a:defRPr sz="4444"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222">
                <a:solidFill>
                  <a:schemeClr val="tx1">
                    <a:tint val="75000"/>
                  </a:schemeClr>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77792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33501"/>
            <a:ext cx="4487333" cy="3771636"/>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333501"/>
            <a:ext cx="4487333" cy="3771636"/>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21633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279261"/>
            <a:ext cx="4489098" cy="533136"/>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2" y="1279261"/>
            <a:ext cx="4490861" cy="533136"/>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3" y="227541"/>
            <a:ext cx="3342570" cy="968376"/>
          </a:xfrm>
        </p:spPr>
        <p:txBody>
          <a:bodyPr anchor="b"/>
          <a:lstStyle>
            <a:lvl1pPr algn="l">
              <a:defRPr sz="2222" b="1"/>
            </a:lvl1pPr>
          </a:lstStyle>
          <a:p>
            <a:r>
              <a:rPr lang="en-US"/>
              <a:t>Click to edit Master title style</a:t>
            </a:r>
          </a:p>
        </p:txBody>
      </p:sp>
      <p:sp>
        <p:nvSpPr>
          <p:cNvPr id="3" name="Content Placeholder 2"/>
          <p:cNvSpPr>
            <a:spLocks noGrp="1"/>
          </p:cNvSpPr>
          <p:nvPr>
            <p:ph idx="1"/>
          </p:nvPr>
        </p:nvSpPr>
        <p:spPr>
          <a:xfrm>
            <a:off x="3972278" y="227543"/>
            <a:ext cx="5679722" cy="4877594"/>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3" y="1195919"/>
            <a:ext cx="3342570" cy="3909219"/>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222"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endParaRPr lang="en-US"/>
          </a:p>
        </p:txBody>
      </p:sp>
      <p:sp>
        <p:nvSpPr>
          <p:cNvPr id="4" name="Text Placeholder 3"/>
          <p:cNvSpPr>
            <a:spLocks noGrp="1"/>
          </p:cNvSpPr>
          <p:nvPr>
            <p:ph type="body" sz="half" idx="2"/>
          </p:nvPr>
        </p:nvSpPr>
        <p:spPr>
          <a:xfrm>
            <a:off x="1991431" y="4472783"/>
            <a:ext cx="6096000" cy="670719"/>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pPr/>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6"/>
            <a:ext cx="91440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1333501"/>
            <a:ext cx="91440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0" y="5296960"/>
            <a:ext cx="2370667" cy="304271"/>
          </a:xfrm>
          <a:prstGeom prst="rect">
            <a:avLst/>
          </a:prstGeom>
        </p:spPr>
        <p:txBody>
          <a:bodyPr vert="horz" lIns="91440" tIns="45720" rIns="91440" bIns="45720" rtlCol="0" anchor="ctr"/>
          <a:lstStyle>
            <a:lvl1pPr algn="l">
              <a:defRPr sz="1333">
                <a:solidFill>
                  <a:schemeClr val="tx1">
                    <a:tint val="75000"/>
                  </a:schemeClr>
                </a:solidFill>
              </a:defRPr>
            </a:lvl1pPr>
          </a:lstStyle>
          <a:p>
            <a:fld id="{33BB504A-11D5-4594-99D7-C9A16AF1D067}" type="datetimeFigureOut">
              <a:rPr lang="en-US" smtClean="0"/>
              <a:pPr/>
              <a:t>10/17/2020</a:t>
            </a:fld>
            <a:endParaRPr lang="en-US"/>
          </a:p>
        </p:txBody>
      </p:sp>
      <p:sp>
        <p:nvSpPr>
          <p:cNvPr id="5" name="Footer Placeholder 4"/>
          <p:cNvSpPr>
            <a:spLocks noGrp="1"/>
          </p:cNvSpPr>
          <p:nvPr>
            <p:ph type="ftr" sz="quarter" idx="3"/>
          </p:nvPr>
        </p:nvSpPr>
        <p:spPr>
          <a:xfrm>
            <a:off x="3471334" y="5296960"/>
            <a:ext cx="3217333" cy="304271"/>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0"/>
            <a:ext cx="2370667" cy="304271"/>
          </a:xfrm>
          <a:prstGeom prst="rect">
            <a:avLst/>
          </a:prstGeom>
        </p:spPr>
        <p:txBody>
          <a:bodyPr vert="horz" lIns="91440" tIns="45720" rIns="91440" bIns="45720" rtlCol="0" anchor="ctr"/>
          <a:lstStyle>
            <a:lvl1pPr algn="r">
              <a:defRPr sz="1333">
                <a:solidFill>
                  <a:schemeClr val="tx1">
                    <a:tint val="75000"/>
                  </a:schemeClr>
                </a:solidFill>
              </a:defRPr>
            </a:lvl1pPr>
          </a:lstStyle>
          <a:p>
            <a:fld id="{E97553C6-A3D7-405C-ABD2-52B04B23E2E7}" type="slidenum">
              <a:rPr lang="en-US" smtClean="0"/>
              <a:pPr/>
              <a:t>‹#›</a:t>
            </a:fld>
            <a:endParaRPr lang="en-US"/>
          </a:p>
        </p:txBody>
      </p:sp>
    </p:spTree>
    <p:extLst>
      <p:ext uri="{BB962C8B-B14F-4D97-AF65-F5344CB8AC3E}">
        <p14:creationId xmlns:p14="http://schemas.microsoft.com/office/powerpoint/2010/main" xmlns=""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5990" rtl="0" eaLnBrk="1" latinLnBrk="0" hangingPunct="1">
        <a:spcBef>
          <a:spcPct val="0"/>
        </a:spcBef>
        <a:buNone/>
        <a:defRPr sz="4889" kern="1200">
          <a:solidFill>
            <a:schemeClr val="tx1"/>
          </a:solidFill>
          <a:latin typeface="+mj-lt"/>
          <a:ea typeface="+mj-ea"/>
          <a:cs typeface="+mj-cs"/>
        </a:defRPr>
      </a:lvl1pPr>
    </p:titleStyle>
    <p:bodyStyle>
      <a:lvl1pPr marL="380996" indent="-380996" algn="l" defTabSz="1015990"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1pPr>
      <a:lvl2pPr marL="825492" indent="-317497" algn="l" defTabSz="1015990" rtl="0" eaLnBrk="1" latinLnBrk="0" hangingPunct="1">
        <a:spcBef>
          <a:spcPct val="20000"/>
        </a:spcBef>
        <a:buFont typeface="Arial" panose="020B0604020202020204" pitchFamily="34" charset="0"/>
        <a:buChar char="–"/>
        <a:defRPr sz="3111" kern="1200">
          <a:solidFill>
            <a:schemeClr val="tx1"/>
          </a:solidFill>
          <a:latin typeface="+mn-lt"/>
          <a:ea typeface="+mn-ea"/>
          <a:cs typeface="+mn-cs"/>
        </a:defRPr>
      </a:lvl2pPr>
      <a:lvl3pPr marL="1269987" indent="-253997" algn="l" defTabSz="101599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7798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4pPr>
      <a:lvl5pPr marL="228597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5pPr>
      <a:lvl6pPr marL="279397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3" Type="http://schemas.openxmlformats.org/officeDocument/2006/relationships/notesSlide" Target="../notesSlides/notesSlide25.xml"/><Relationship Id="rId7" Type="http://schemas.microsoft.com/office/2007/relationships/hdphoto" Target="../media/hdphoto1.wdp"/><Relationship Id="rId12" Type="http://schemas.openxmlformats.org/officeDocument/2006/relationships/slide" Target="slide27.xml"/><Relationship Id="rId2" Type="http://schemas.openxmlformats.org/officeDocument/2006/relationships/slideLayout" Target="../slideLayouts/slideLayout1.xml"/><Relationship Id="rId1" Type="http://schemas.openxmlformats.org/officeDocument/2006/relationships/video" Target="NULL" TargetMode="External"/><Relationship Id="rId11" Type="http://schemas.openxmlformats.org/officeDocument/2006/relationships/image" Target="../media/image24.png"/><Relationship Id="rId5" Type="http://schemas.openxmlformats.org/officeDocument/2006/relationships/image" Target="../media/image22.png"/><Relationship Id="rId10" Type="http://schemas.microsoft.com/office/2007/relationships/media" Target="../media/media1.MP3"/><Relationship Id="rId4" Type="http://schemas.openxmlformats.org/officeDocument/2006/relationships/image" Target="../media/image21.jpe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31.xml"/><Relationship Id="rId18" Type="http://schemas.microsoft.com/office/2007/relationships/hdphoto" Target="../media/hdphoto7.wdp"/><Relationship Id="rId26" Type="http://schemas.openxmlformats.org/officeDocument/2006/relationships/image" Target="../media/image34.png"/><Relationship Id="rId3" Type="http://schemas.openxmlformats.org/officeDocument/2006/relationships/image" Target="../media/image26.png"/><Relationship Id="rId21" Type="http://schemas.microsoft.com/office/2007/relationships/hdphoto" Target="../media/hdphoto8.wdp"/><Relationship Id="rId34" Type="http://schemas.openxmlformats.org/officeDocument/2006/relationships/image" Target="../media/image37.png"/><Relationship Id="rId7" Type="http://schemas.openxmlformats.org/officeDocument/2006/relationships/slide" Target="slide29.xml"/><Relationship Id="rId12" Type="http://schemas.microsoft.com/office/2007/relationships/hdphoto" Target="../media/hdphoto5.wdp"/><Relationship Id="rId17" Type="http://schemas.openxmlformats.org/officeDocument/2006/relationships/image" Target="../media/image31.png"/><Relationship Id="rId25" Type="http://schemas.openxmlformats.org/officeDocument/2006/relationships/slide" Target="slide35.xml"/><Relationship Id="rId33" Type="http://schemas.microsoft.com/office/2007/relationships/hdphoto" Target="../media/hdphoto12.wdp"/><Relationship Id="rId2" Type="http://schemas.openxmlformats.org/officeDocument/2006/relationships/notesSlide" Target="../notesSlides/notesSlide26.xml"/><Relationship Id="rId16" Type="http://schemas.openxmlformats.org/officeDocument/2006/relationships/slide" Target="slide32.xml"/><Relationship Id="rId20" Type="http://schemas.openxmlformats.org/officeDocument/2006/relationships/image" Target="../media/image32.png"/><Relationship Id="rId29"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9.png"/><Relationship Id="rId24" Type="http://schemas.microsoft.com/office/2007/relationships/hdphoto" Target="../media/hdphoto9.wdp"/><Relationship Id="rId32" Type="http://schemas.openxmlformats.org/officeDocument/2006/relationships/image" Target="../media/image36.png"/><Relationship Id="rId37" Type="http://schemas.openxmlformats.org/officeDocument/2006/relationships/image" Target="../media/image39.gif"/><Relationship Id="rId5" Type="http://schemas.openxmlformats.org/officeDocument/2006/relationships/image" Target="../media/image27.png"/><Relationship Id="rId15" Type="http://schemas.microsoft.com/office/2007/relationships/hdphoto" Target="../media/hdphoto6.wdp"/><Relationship Id="rId23" Type="http://schemas.openxmlformats.org/officeDocument/2006/relationships/image" Target="../media/image33.png"/><Relationship Id="rId28" Type="http://schemas.openxmlformats.org/officeDocument/2006/relationships/slide" Target="slide36.xml"/><Relationship Id="rId36" Type="http://schemas.openxmlformats.org/officeDocument/2006/relationships/image" Target="../media/image38.gif"/><Relationship Id="rId10" Type="http://schemas.openxmlformats.org/officeDocument/2006/relationships/slide" Target="slide30.xml"/><Relationship Id="rId19" Type="http://schemas.openxmlformats.org/officeDocument/2006/relationships/slide" Target="slide33.xml"/><Relationship Id="rId31" Type="http://schemas.openxmlformats.org/officeDocument/2006/relationships/slide" Target="slide37.xml"/><Relationship Id="rId4" Type="http://schemas.openxmlformats.org/officeDocument/2006/relationships/slide" Target="slide28.xml"/><Relationship Id="rId9" Type="http://schemas.microsoft.com/office/2007/relationships/hdphoto" Target="../media/hdphoto4.wdp"/><Relationship Id="rId14" Type="http://schemas.openxmlformats.org/officeDocument/2006/relationships/image" Target="../media/image30.png"/><Relationship Id="rId22" Type="http://schemas.openxmlformats.org/officeDocument/2006/relationships/slide" Target="slide34.xml"/><Relationship Id="rId27" Type="http://schemas.microsoft.com/office/2007/relationships/hdphoto" Target="../media/hdphoto10.wdp"/><Relationship Id="rId30" Type="http://schemas.microsoft.com/office/2007/relationships/hdphoto" Target="../media/hdphoto11.wdp"/><Relationship Id="rId35"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9492205769146667_574_574.jpg"/>
          <p:cNvPicPr>
            <a:picLocks noChangeAspect="1"/>
          </p:cNvPicPr>
          <p:nvPr/>
        </p:nvPicPr>
        <p:blipFill>
          <a:blip r:embed="rId2"/>
          <a:stretch>
            <a:fillRect/>
          </a:stretch>
        </p:blipFill>
        <p:spPr>
          <a:xfrm>
            <a:off x="0" y="0"/>
            <a:ext cx="10160000" cy="5715000"/>
          </a:xfrm>
          <a:prstGeom prst="rect">
            <a:avLst/>
          </a:prstGeom>
        </p:spPr>
      </p:pic>
      <p:sp>
        <p:nvSpPr>
          <p:cNvPr id="37891" name="Line 3"/>
          <p:cNvSpPr>
            <a:spLocks noChangeShapeType="1"/>
          </p:cNvSpPr>
          <p:nvPr/>
        </p:nvSpPr>
        <p:spPr bwMode="auto">
          <a:xfrm>
            <a:off x="1524000" y="2159000"/>
            <a:ext cx="46355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latin typeface="Arial" charset="0"/>
            </a:endParaRPr>
          </a:p>
        </p:txBody>
      </p:sp>
      <p:sp>
        <p:nvSpPr>
          <p:cNvPr id="6" name="Title 5"/>
          <p:cNvSpPr>
            <a:spLocks noGrp="1"/>
          </p:cNvSpPr>
          <p:nvPr>
            <p:ph type="ctrTitle"/>
          </p:nvPr>
        </p:nvSpPr>
        <p:spPr>
          <a:xfrm>
            <a:off x="1616529" y="228601"/>
            <a:ext cx="6794500" cy="668191"/>
          </a:xfrm>
        </p:spPr>
        <p:txBody>
          <a:bodyPr>
            <a:normAutofit fontScale="90000"/>
          </a:bodyPr>
          <a:lstStyle/>
          <a:p>
            <a:pPr algn="ctr"/>
            <a:r>
              <a:rPr lang="en-US" sz="2400" dirty="0">
                <a:solidFill>
                  <a:srgbClr val="FFFF00"/>
                </a:solidFill>
                <a:latin typeface="Times New Roman" pitchFamily="18" charset="0"/>
                <a:cs typeface="Times New Roman" pitchFamily="18" charset="0"/>
              </a:rPr>
              <a:t>PHÒNG GD&amp;ĐT QUẬN LONG BIÊN</a:t>
            </a:r>
            <a:br>
              <a:rPr lang="en-US" sz="2400" dirty="0">
                <a:solidFill>
                  <a:srgbClr val="FFFF00"/>
                </a:solidFill>
                <a:latin typeface="Times New Roman" pitchFamily="18" charset="0"/>
                <a:cs typeface="Times New Roman" pitchFamily="18" charset="0"/>
              </a:rPr>
            </a:br>
            <a:r>
              <a:rPr lang="en-US" sz="2400" dirty="0">
                <a:solidFill>
                  <a:srgbClr val="FFFF00"/>
                </a:solidFill>
                <a:latin typeface="Times New Roman" pitchFamily="18" charset="0"/>
                <a:cs typeface="Times New Roman" pitchFamily="18" charset="0"/>
              </a:rPr>
              <a:t>TRƯỜNG THCS LONG BIÊN</a:t>
            </a:r>
            <a:endParaRPr lang="en-US" sz="2400" dirty="0">
              <a:solidFill>
                <a:srgbClr val="FFFF00"/>
              </a:solidFill>
            </a:endParaRPr>
          </a:p>
        </p:txBody>
      </p:sp>
      <p:sp>
        <p:nvSpPr>
          <p:cNvPr id="4" name="TextBox 3"/>
          <p:cNvSpPr txBox="1"/>
          <p:nvPr/>
        </p:nvSpPr>
        <p:spPr>
          <a:xfrm>
            <a:off x="1185334" y="1524000"/>
            <a:ext cx="8137072" cy="2123658"/>
          </a:xfrm>
          <a:prstGeom prst="rect">
            <a:avLst/>
          </a:prstGeom>
          <a:noFill/>
        </p:spPr>
        <p:txBody>
          <a:bodyPr wrap="square" rtlCol="0">
            <a:spAutoFit/>
          </a:bodyPr>
          <a:lstStyle/>
          <a:p>
            <a:pPr algn="ctr" fontAlgn="base">
              <a:spcBef>
                <a:spcPct val="0"/>
              </a:spcBef>
              <a:spcAft>
                <a:spcPct val="0"/>
              </a:spcAft>
            </a:pPr>
            <a:r>
              <a:rPr lang="en-US" sz="4400" b="1" smtClean="0">
                <a:solidFill>
                  <a:srgbClr val="FF0000"/>
                </a:solidFill>
                <a:cs typeface="Times New Roman" panose="02020603050405020304" pitchFamily="18" charset="0"/>
              </a:rPr>
              <a:t>NGỮ VĂN 8</a:t>
            </a:r>
            <a:endParaRPr lang="en-US" sz="44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400" b="1" dirty="0" smtClean="0">
                <a:solidFill>
                  <a:srgbClr val="FF0000"/>
                </a:solidFill>
                <a:latin typeface="Times New Roman" panose="02020603050405020304" pitchFamily="18" charset="0"/>
                <a:cs typeface="Times New Roman" panose="02020603050405020304" pitchFamily="18" charset="0"/>
              </a:rPr>
              <a:t>NĂM </a:t>
            </a:r>
            <a:r>
              <a:rPr lang="en-US" sz="4400" b="1" dirty="0">
                <a:solidFill>
                  <a:srgbClr val="FF0000"/>
                </a:solidFill>
                <a:latin typeface="Times New Roman" panose="02020603050405020304" pitchFamily="18" charset="0"/>
                <a:cs typeface="Times New Roman" panose="02020603050405020304" pitchFamily="18" charset="0"/>
              </a:rPr>
              <a:t>HỌC </a:t>
            </a:r>
            <a:r>
              <a:rPr lang="en-US" sz="4400" b="1" dirty="0" smtClean="0">
                <a:solidFill>
                  <a:srgbClr val="FF0000"/>
                </a:solidFill>
                <a:latin typeface="Times New Roman" panose="02020603050405020304" pitchFamily="18" charset="0"/>
                <a:cs typeface="Times New Roman" panose="02020603050405020304" pitchFamily="18" charset="0"/>
              </a:rPr>
              <a:t>2020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2021</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85334" y="4582299"/>
            <a:ext cx="7958667" cy="584775"/>
          </a:xfrm>
          <a:prstGeom prst="rect">
            <a:avLst/>
          </a:prstGeom>
          <a:noFill/>
        </p:spPr>
        <p:txBody>
          <a:bodyPr wrap="square" rtlCol="0">
            <a:spAutoFit/>
          </a:bodyPr>
          <a:lstStyle/>
          <a:p>
            <a:pPr algn="ctr" fontAlgn="base">
              <a:spcBef>
                <a:spcPct val="0"/>
              </a:spcBef>
              <a:spcAft>
                <a:spcPct val="0"/>
              </a:spcAft>
            </a:pPr>
            <a:r>
              <a:rPr lang="en-US" sz="3200" b="1" dirty="0" err="1" smtClean="0">
                <a:solidFill>
                  <a:srgbClr val="002060"/>
                </a:solidFill>
                <a:latin typeface="Times New Roman" panose="02020603050405020304" pitchFamily="18" charset="0"/>
                <a:cs typeface="Times New Roman" panose="02020603050405020304" pitchFamily="18" charset="0"/>
              </a:rPr>
              <a:t>Giáo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Nguyễn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Bích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Thuận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19546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621983B-49FD-46D4-98DD-343570B14FB8}"/>
              </a:ext>
            </a:extLst>
          </p:cNvPr>
          <p:cNvPicPr>
            <a:picLocks noChangeAspect="1"/>
          </p:cNvPicPr>
          <p:nvPr/>
        </p:nvPicPr>
        <p:blipFill>
          <a:blip r:embed="rId3"/>
          <a:stretch>
            <a:fillRect/>
          </a:stretch>
        </p:blipFill>
        <p:spPr>
          <a:xfrm>
            <a:off x="0" y="0"/>
            <a:ext cx="10160000" cy="5715000"/>
          </a:xfrm>
          <a:prstGeom prst="rect">
            <a:avLst/>
          </a:prstGeom>
        </p:spPr>
      </p:pic>
      <p:sp>
        <p:nvSpPr>
          <p:cNvPr id="15" name="Text Box 9">
            <a:extLst>
              <a:ext uri="{FF2B5EF4-FFF2-40B4-BE49-F238E27FC236}">
                <a16:creationId xmlns:a16="http://schemas.microsoft.com/office/drawing/2014/main" xmlns="" id="{AC2D4732-94AA-4660-806D-CBA423C22525}"/>
              </a:ext>
            </a:extLst>
          </p:cNvPr>
          <p:cNvSpPr txBox="1">
            <a:spLocks noChangeArrowheads="1"/>
          </p:cNvSpPr>
          <p:nvPr/>
        </p:nvSpPr>
        <p:spPr bwMode="auto">
          <a:xfrm>
            <a:off x="431800" y="647700"/>
            <a:ext cx="601980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dirty="0" err="1">
                <a:solidFill>
                  <a:srgbClr val="FF0000"/>
                </a:solidFill>
                <a:latin typeface="Times New Roman" panose="02020603050405020304" pitchFamily="18" charset="0"/>
                <a:cs typeface="Times New Roman" panose="02020603050405020304" pitchFamily="18" charset="0"/>
              </a:rPr>
              <a:t>Mỗi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quan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hệ</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thường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đánh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dấu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bằng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những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quan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hệ</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từ</a:t>
            </a:r>
            <a:r>
              <a:rPr lang="en-US" altLang="en-US" sz="4000" dirty="0">
                <a:solidFill>
                  <a:srgbClr val="FF0000"/>
                </a:solidFill>
                <a:latin typeface="Times New Roman" panose="02020603050405020304" pitchFamily="18" charset="0"/>
                <a:cs typeface="Times New Roman" panose="02020603050405020304" pitchFamily="18" charset="0"/>
              </a:rPr>
              <a:t> , </a:t>
            </a:r>
            <a:r>
              <a:rPr lang="en-US" altLang="en-US" sz="4000" dirty="0" err="1">
                <a:solidFill>
                  <a:srgbClr val="FF0000"/>
                </a:solidFill>
                <a:latin typeface="Times New Roman" panose="02020603050405020304" pitchFamily="18" charset="0"/>
                <a:cs typeface="Times New Roman" panose="02020603050405020304" pitchFamily="18" charset="0"/>
              </a:rPr>
              <a:t>cặp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quan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hệ</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từ</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hoặc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cặp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từ</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hô</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ứng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nhất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định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Em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hãy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quan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hệ</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dấu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hiệu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biết</a:t>
            </a:r>
            <a:r>
              <a:rPr lang="en-US" altLang="en-US" sz="4000" dirty="0">
                <a:latin typeface="Times New Roman" panose="02020603050405020304" pitchFamily="18" charset="0"/>
                <a:cs typeface="Times New Roman" panose="02020603050405020304" pitchFamily="18" charset="0"/>
              </a:rPr>
              <a:t> (QHT/ </a:t>
            </a:r>
            <a:r>
              <a:rPr lang="en-US" altLang="en-US" sz="4000" dirty="0" err="1">
                <a:latin typeface="Times New Roman" panose="02020603050405020304" pitchFamily="18" charset="0"/>
                <a:cs typeface="Times New Roman" panose="02020603050405020304" pitchFamily="18" charset="0"/>
              </a:rPr>
              <a:t>Cặp</a:t>
            </a:r>
            <a:r>
              <a:rPr lang="en-US" altLang="en-US" sz="4000" dirty="0">
                <a:latin typeface="Times New Roman" panose="02020603050405020304" pitchFamily="18" charset="0"/>
                <a:cs typeface="Times New Roman" panose="02020603050405020304" pitchFamily="18" charset="0"/>
              </a:rPr>
              <a:t> QHT) </a:t>
            </a:r>
            <a:r>
              <a:rPr lang="en-US" altLang="en-US" sz="4000" dirty="0" err="1">
                <a:latin typeface="Times New Roman" panose="02020603050405020304" pitchFamily="18" charset="0"/>
                <a:cs typeface="Times New Roman" panose="02020603050405020304" pitchFamily="18" charset="0"/>
              </a:rPr>
              <a:t>tương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ứng</a:t>
            </a:r>
            <a:endParaRPr lang="en-US" altLang="en-US" sz="4000" dirty="0">
              <a:latin typeface="Times New Roman" panose="02020603050405020304" pitchFamily="18" charset="0"/>
              <a:cs typeface="Times New Roman" panose="02020603050405020304" pitchFamily="18" charset="0"/>
            </a:endParaRPr>
          </a:p>
        </p:txBody>
      </p:sp>
      <p:pic>
        <p:nvPicPr>
          <p:cNvPr id="19" name="Picture 18" descr="22858PICdbgea5Gz679dY_PIC2018.png">
            <a:extLst>
              <a:ext uri="{FF2B5EF4-FFF2-40B4-BE49-F238E27FC236}">
                <a16:creationId xmlns:a16="http://schemas.microsoft.com/office/drawing/2014/main" xmlns="" id="{7D7C90D8-AFFA-45EF-A98B-13B9ED85EEAC}"/>
              </a:ext>
            </a:extLst>
          </p:cNvPr>
          <p:cNvPicPr>
            <a:picLocks noChangeAspect="1"/>
          </p:cNvPicPr>
          <p:nvPr/>
        </p:nvPicPr>
        <p:blipFill>
          <a:blip r:embed="rId4" cstate="print"/>
          <a:stretch>
            <a:fillRect/>
          </a:stretch>
        </p:blipFill>
        <p:spPr>
          <a:xfrm>
            <a:off x="6146800" y="1230489"/>
            <a:ext cx="4484511" cy="4484511"/>
          </a:xfrm>
          <a:prstGeom prst="rect">
            <a:avLst/>
          </a:prstGeom>
        </p:spPr>
      </p:pic>
    </p:spTree>
    <p:extLst>
      <p:ext uri="{BB962C8B-B14F-4D97-AF65-F5344CB8AC3E}">
        <p14:creationId xmlns:p14="http://schemas.microsoft.com/office/powerpoint/2010/main" xmlns="" val="165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graphicFrame>
        <p:nvGraphicFramePr>
          <p:cNvPr id="4" name="Group 138">
            <a:extLst>
              <a:ext uri="{FF2B5EF4-FFF2-40B4-BE49-F238E27FC236}">
                <a16:creationId xmlns:a16="http://schemas.microsoft.com/office/drawing/2014/main" xmlns="" id="{BECC7D55-20C8-4A59-A45C-CBC3D0D3E19D}"/>
              </a:ext>
            </a:extLst>
          </p:cNvPr>
          <p:cNvGraphicFramePr>
            <a:graphicFrameLocks noGrp="1"/>
          </p:cNvGraphicFramePr>
          <p:nvPr>
            <p:extLst>
              <p:ext uri="{D42A27DB-BD31-4B8C-83A1-F6EECF244321}">
                <p14:modId xmlns:p14="http://schemas.microsoft.com/office/powerpoint/2010/main" xmlns="" val="1792443490"/>
              </p:ext>
            </p:extLst>
          </p:nvPr>
        </p:nvGraphicFramePr>
        <p:xfrm>
          <a:off x="5942012" y="-34927"/>
          <a:ext cx="4191000" cy="5778391"/>
        </p:xfrm>
        <a:graphic>
          <a:graphicData uri="http://schemas.openxmlformats.org/drawingml/2006/table">
            <a:tbl>
              <a:tblPr/>
              <a:tblGrid>
                <a:gridCol w="4191000">
                  <a:extLst>
                    <a:ext uri="{9D8B030D-6E8A-4147-A177-3AD203B41FA5}">
                      <a16:colId xmlns:a16="http://schemas.microsoft.com/office/drawing/2014/main" xmlns="" val="20000"/>
                    </a:ext>
                  </a:extLst>
                </a:gridCol>
              </a:tblGrid>
              <a:tr h="6443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dirty="0">
                          <a:ln>
                            <a:noFill/>
                          </a:ln>
                          <a:solidFill>
                            <a:schemeClr val="hlink"/>
                          </a:solidFill>
                          <a:effectLst/>
                          <a:latin typeface="Times New Roman" pitchFamily="18" charset="0"/>
                          <a:cs typeface="Times New Roman" pitchFamily="18" charset="0"/>
                        </a:rPr>
                        <a:t>B. Dấu hiệu hình thức</a:t>
                      </a:r>
                      <a:endParaRPr kumimoji="0" lang="en-US" sz="3200" b="1" i="0" u="none" strike="noStrike" cap="none" normalizeH="0" baseline="0" dirty="0">
                        <a:ln>
                          <a:noFill/>
                        </a:ln>
                        <a:solidFill>
                          <a:schemeClr val="hlink"/>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0"/>
                  </a:ext>
                </a:extLst>
              </a:tr>
              <a:tr h="511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rPr>
                        <a:t>a) </a:t>
                      </a:r>
                      <a:r>
                        <a:rPr kumimoji="0" lang="vi-VN" sz="2800" b="0" i="0" u="none" strike="noStrike" cap="none" normalizeH="0" baseline="0" dirty="0">
                          <a:ln>
                            <a:noFill/>
                          </a:ln>
                          <a:solidFill>
                            <a:srgbClr val="000000"/>
                          </a:solidFill>
                          <a:effectLst/>
                          <a:latin typeface="Times New Roman" pitchFamily="18" charset="0"/>
                          <a:cs typeface="Times New Roman" pitchFamily="18" charset="0"/>
                        </a:rPr>
                        <a:t>Nếu ... thì... </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Hễ</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thì</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2800" b="0" i="0" u="none" strike="noStrike" cap="none" normalizeH="0" baseline="0" dirty="0">
                        <a:ln>
                          <a:noFill/>
                        </a:ln>
                        <a:solidFill>
                          <a:srgbClr val="000000"/>
                        </a:solidFill>
                        <a:effectLst/>
                        <a:latin typeface="Calibri" pitchFamily="34"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805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rPr>
                        <a:t>b) không những ... mà còn</a:t>
                      </a:r>
                      <a:endParaRPr kumimoji="0" lang="en-US" sz="2800" b="0" i="0" u="none" strike="noStrike" cap="none" normalizeH="0" baseline="0" dirty="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720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rPr>
                        <a:t>c) ... càng ...  càng...</a:t>
                      </a:r>
                      <a:endParaRPr kumimoji="0" lang="en-US" sz="2800" b="0" i="0" u="none" strike="noStrike" cap="none" normalizeH="0" baseline="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511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rPr>
                        <a:t>d) Mặc dù </a:t>
                      </a:r>
                      <a:r>
                        <a:rPr kumimoji="0" lang="en-US" sz="2800" b="0" i="0" u="none" strike="noStrike" cap="none" normalizeH="0" baseline="0" dirty="0">
                          <a:ln>
                            <a:noFill/>
                          </a:ln>
                          <a:solidFill>
                            <a:srgbClr val="000000"/>
                          </a:solidFill>
                          <a:effectLst/>
                          <a:latin typeface="Times New Roman" pitchFamily="18" charset="0"/>
                        </a:rPr>
                        <a:t>(</a:t>
                      </a:r>
                      <a:r>
                        <a:rPr kumimoji="0" lang="en-US" sz="2800" b="0" i="0" u="none" strike="noStrike" cap="none" normalizeH="0" baseline="0" dirty="0" err="1">
                          <a:ln>
                            <a:noFill/>
                          </a:ln>
                          <a:solidFill>
                            <a:srgbClr val="000000"/>
                          </a:solidFill>
                          <a:effectLst/>
                          <a:latin typeface="Times New Roman" pitchFamily="18" charset="0"/>
                        </a:rPr>
                        <a:t>Tuy</a:t>
                      </a:r>
                      <a:r>
                        <a:rPr kumimoji="0" lang="en-US" sz="2800" b="0" i="0" u="none" strike="noStrike" cap="none" normalizeH="0" baseline="0" dirty="0">
                          <a:ln>
                            <a:noFill/>
                          </a:ln>
                          <a:solidFill>
                            <a:srgbClr val="000000"/>
                          </a:solidFill>
                          <a:effectLst/>
                          <a:latin typeface="Times New Roman" pitchFamily="18" charset="0"/>
                        </a:rPr>
                        <a:t>)</a:t>
                      </a:r>
                      <a:r>
                        <a:rPr kumimoji="0" lang="vi-VN" sz="2800" b="0" i="0" u="none" strike="noStrike" cap="none" normalizeH="0" baseline="0" dirty="0">
                          <a:ln>
                            <a:noFill/>
                          </a:ln>
                          <a:solidFill>
                            <a:srgbClr val="000000"/>
                          </a:solidFill>
                          <a:effectLst/>
                          <a:latin typeface="Times New Roman" pitchFamily="18" charset="0"/>
                        </a:rPr>
                        <a:t>... nhưng...  </a:t>
                      </a:r>
                      <a:endParaRPr kumimoji="0" lang="en-US" sz="2800" b="0" i="0" u="none" strike="noStrike" cap="none" normalizeH="0" baseline="0" dirty="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511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rPr>
                        <a:t>e) ...  hay / hoặc ...</a:t>
                      </a:r>
                      <a:endParaRPr kumimoji="0" lang="en-US" sz="2800" b="0" i="0" u="none" strike="noStrike" cap="none" normalizeH="0" baseline="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5110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rPr>
                        <a:t>f) ... và/ rồi ...</a:t>
                      </a:r>
                      <a:endParaRPr kumimoji="0" lang="en-US" sz="2800" b="0" i="0" u="none" strike="noStrike" cap="none" normalizeH="0" baseline="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636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rPr>
                        <a:t>g) </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nghĩa</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là</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vi-VN" sz="2800" b="0" i="0" u="none" strike="noStrike" cap="none" normalizeH="0" baseline="0" dirty="0">
                          <a:ln>
                            <a:noFill/>
                          </a:ln>
                          <a:solidFill>
                            <a:srgbClr val="000000"/>
                          </a:solidFill>
                          <a:effectLst/>
                          <a:latin typeface="Times New Roman" pitchFamily="18" charset="0"/>
                        </a:rPr>
                        <a:t>dấu</a:t>
                      </a:r>
                      <a:r>
                        <a:rPr kumimoji="0" lang="en-US" sz="2800" b="0" i="0" u="none" strike="noStrike" cap="none" normalizeH="0" baseline="0" dirty="0">
                          <a:ln>
                            <a:noFill/>
                          </a:ln>
                          <a:solidFill>
                            <a:srgbClr val="000000"/>
                          </a:solidFill>
                          <a:effectLst/>
                          <a:latin typeface="Calibri" pitchFamily="34" charset="0"/>
                        </a:rPr>
                        <a:t> </a:t>
                      </a:r>
                      <a:r>
                        <a:rPr kumimoji="0" lang="vi-VN" sz="2800" b="0" i="0" u="none" strike="noStrike" cap="none" normalizeH="0" baseline="0" dirty="0">
                          <a:ln>
                            <a:noFill/>
                          </a:ln>
                          <a:solidFill>
                            <a:srgbClr val="000000"/>
                          </a:solidFill>
                          <a:effectLst/>
                          <a:latin typeface="Times New Roman" pitchFamily="18" charset="0"/>
                        </a:rPr>
                        <a:t>(</a:t>
                      </a:r>
                      <a:r>
                        <a:rPr kumimoji="0" lang="vi-VN" sz="3200" b="1" i="0" u="none" strike="noStrike" cap="none" normalizeH="0" baseline="0" dirty="0">
                          <a:ln>
                            <a:noFill/>
                          </a:ln>
                          <a:solidFill>
                            <a:srgbClr val="FF0000"/>
                          </a:solidFill>
                          <a:effectLst/>
                          <a:latin typeface="Times New Roman" pitchFamily="18" charset="0"/>
                        </a:rPr>
                        <a:t>:</a:t>
                      </a:r>
                      <a:r>
                        <a:rPr kumimoji="0" lang="vi-VN" sz="2800" b="0" i="0" u="none" strike="noStrike" cap="none" normalizeH="0" baseline="0" dirty="0">
                          <a:ln>
                            <a:noFill/>
                          </a:ln>
                          <a:solidFill>
                            <a:srgbClr val="000000"/>
                          </a:solidFill>
                          <a:effectLst/>
                          <a:latin typeface="Times New Roman" pitchFamily="18" charset="0"/>
                        </a:rPr>
                        <a:t>)</a:t>
                      </a:r>
                      <a:endParaRPr kumimoji="0" lang="en-US" sz="2800" b="0" i="0" u="none" strike="noStrike" cap="none" normalizeH="0" baseline="0" dirty="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636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 </a:t>
                      </a:r>
                      <a:r>
                        <a:rPr kumimoji="0" 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vừa</a:t>
                      </a: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v</a:t>
                      </a:r>
                      <a:r>
                        <a:rPr kumimoji="0" lang="en-SG"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ừa</a:t>
                      </a: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538084406"/>
                  </a:ext>
                </a:extLst>
              </a:tr>
              <a:tr h="636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i</a:t>
                      </a: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Vì</a:t>
                      </a: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Tại</a:t>
                      </a:r>
                      <a:r>
                        <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Nh</a:t>
                      </a:r>
                      <a:r>
                        <a:rPr kumimoji="0" lang="en-SG"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ờ ... </a:t>
                      </a:r>
                      <a:r>
                        <a:rPr kumimoji="0" lang="en-SG"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nên</a:t>
                      </a: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487375592"/>
                  </a:ext>
                </a:extLst>
              </a:tr>
            </a:tbl>
          </a:graphicData>
        </a:graphic>
      </p:graphicFrame>
      <p:graphicFrame>
        <p:nvGraphicFramePr>
          <p:cNvPr id="5" name="Group 137">
            <a:extLst>
              <a:ext uri="{FF2B5EF4-FFF2-40B4-BE49-F238E27FC236}">
                <a16:creationId xmlns:a16="http://schemas.microsoft.com/office/drawing/2014/main" xmlns="" id="{3DF64C9C-D696-424E-8A83-B6D5B47599EB}"/>
              </a:ext>
            </a:extLst>
          </p:cNvPr>
          <p:cNvGraphicFramePr>
            <a:graphicFrameLocks/>
          </p:cNvGraphicFramePr>
          <p:nvPr>
            <p:extLst>
              <p:ext uri="{D42A27DB-BD31-4B8C-83A1-F6EECF244321}">
                <p14:modId xmlns:p14="http://schemas.microsoft.com/office/powerpoint/2010/main" xmlns="" val="1159353484"/>
              </p:ext>
            </p:extLst>
          </p:nvPr>
        </p:nvGraphicFramePr>
        <p:xfrm>
          <a:off x="26988" y="-38100"/>
          <a:ext cx="3949700" cy="5753101"/>
        </p:xfrm>
        <a:graphic>
          <a:graphicData uri="http://schemas.openxmlformats.org/drawingml/2006/table">
            <a:tbl>
              <a:tblPr/>
              <a:tblGrid>
                <a:gridCol w="3949700">
                  <a:extLst>
                    <a:ext uri="{9D8B030D-6E8A-4147-A177-3AD203B41FA5}">
                      <a16:colId xmlns:a16="http://schemas.microsoft.com/office/drawing/2014/main" xmlns="" val="20000"/>
                    </a:ext>
                  </a:extLst>
                </a:gridCol>
              </a:tblGrid>
              <a:tr h="6694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b="0" i="0" u="none" strike="noStrike" cap="none" normalizeH="0" baseline="0" dirty="0">
                          <a:ln>
                            <a:noFill/>
                          </a:ln>
                          <a:solidFill>
                            <a:srgbClr val="FF0000"/>
                          </a:solidFill>
                          <a:effectLst/>
                          <a:latin typeface="Times New Roman" pitchFamily="18" charset="0"/>
                          <a:cs typeface="Times New Roman" pitchFamily="18" charset="0"/>
                        </a:rPr>
                        <a:t> </a:t>
                      </a:r>
                      <a:r>
                        <a:rPr kumimoji="0" lang="vi-VN" sz="3200" b="1" i="0" u="none" strike="noStrike" cap="none" normalizeH="0" baseline="0" dirty="0">
                          <a:ln>
                            <a:noFill/>
                          </a:ln>
                          <a:solidFill>
                            <a:schemeClr val="hlink"/>
                          </a:solidFill>
                          <a:effectLst/>
                          <a:latin typeface="Times New Roman" pitchFamily="18" charset="0"/>
                          <a:cs typeface="Times New Roman" pitchFamily="18" charset="0"/>
                        </a:rPr>
                        <a:t>A. Các mối quan hệ</a:t>
                      </a:r>
                      <a:endParaRPr kumimoji="0" lang="en-US" sz="3200" b="1" i="0" u="none" strike="noStrike" cap="none" normalizeH="0" baseline="0" dirty="0">
                        <a:ln>
                          <a:noFill/>
                        </a:ln>
                        <a:solidFill>
                          <a:schemeClr val="hlink"/>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0"/>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cs typeface="Times New Roman" pitchFamily="18" charset="0"/>
                        </a:rPr>
                        <a:t>1. Quan hệ tăng tiến</a:t>
                      </a:r>
                      <a:endParaRPr kumimoji="0" lang="en-US" sz="2800" b="0" i="0" u="none" strike="noStrike" cap="none" normalizeH="0" baseline="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cs typeface="Times New Roman" pitchFamily="18" charset="0"/>
                        </a:rPr>
                        <a:t>2. Quan hệ điều kiện </a:t>
                      </a:r>
                      <a:endParaRPr kumimoji="0" lang="en-US" sz="2800" b="0" i="0" u="none" strike="noStrike" cap="none" normalizeH="0" baseline="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a:ln>
                            <a:noFill/>
                          </a:ln>
                          <a:solidFill>
                            <a:srgbClr val="000000"/>
                          </a:solidFill>
                          <a:effectLst/>
                          <a:latin typeface="Times New Roman" pitchFamily="18" charset="0"/>
                          <a:cs typeface="Times New Roman" pitchFamily="18" charset="0"/>
                        </a:rPr>
                        <a:t>3. Quan hệ tương phản</a:t>
                      </a:r>
                      <a:endParaRPr kumimoji="0" lang="en-US" sz="2800" b="0" i="0" u="none" strike="noStrike" cap="none" normalizeH="0" baseline="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cs typeface="Times New Roman" pitchFamily="18" charset="0"/>
                        </a:rPr>
                        <a:t>4. Quan hệ giải thích</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cs typeface="Times New Roman" pitchFamily="18" charset="0"/>
                        </a:rPr>
                        <a:t>5. Quan hệ bổ sung</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cs typeface="Times New Roman" pitchFamily="18" charset="0"/>
                        </a:rPr>
                        <a:t>6. Quan hệ lựa chọn</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rgbClr val="000000"/>
                          </a:solidFill>
                          <a:effectLst/>
                          <a:latin typeface="Times New Roman" pitchFamily="18" charset="0"/>
                          <a:cs typeface="Times New Roman" pitchFamily="18" charset="0"/>
                        </a:rPr>
                        <a:t>7. Quan hệ tiếp nối</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8. Quan h</a:t>
                      </a:r>
                      <a:r>
                        <a:rPr kumimoji="0" lang="en-SG" sz="2800" b="0" i="0" u="none" strike="noStrike" cap="none" normalizeH="0" baseline="0" dirty="0">
                          <a:ln>
                            <a:noFill/>
                          </a:ln>
                          <a:solidFill>
                            <a:srgbClr val="000000"/>
                          </a:solidFill>
                          <a:effectLst/>
                          <a:latin typeface="Times New Roman" pitchFamily="18" charset="0"/>
                          <a:cs typeface="Times New Roman" pitchFamily="18" charset="0"/>
                        </a:rPr>
                        <a:t>ệ </a:t>
                      </a:r>
                      <a:r>
                        <a:rPr kumimoji="0" lang="en-SG" sz="2800" b="0" i="0" u="none" strike="noStrike" cap="none" normalizeH="0" baseline="0" dirty="0" err="1">
                          <a:ln>
                            <a:noFill/>
                          </a:ln>
                          <a:solidFill>
                            <a:srgbClr val="000000"/>
                          </a:solidFill>
                          <a:effectLst/>
                          <a:latin typeface="Times New Roman" pitchFamily="18" charset="0"/>
                          <a:cs typeface="Times New Roman" pitchFamily="18" charset="0"/>
                        </a:rPr>
                        <a:t>nguyên</a:t>
                      </a:r>
                      <a:r>
                        <a:rPr kumimoji="0" lang="en-SG"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SG" sz="2800" b="0" i="0" u="none" strike="noStrike" cap="none" normalizeH="0" baseline="0" dirty="0" err="1">
                          <a:ln>
                            <a:noFill/>
                          </a:ln>
                          <a:solidFill>
                            <a:srgbClr val="000000"/>
                          </a:solidFill>
                          <a:effectLst/>
                          <a:latin typeface="Times New Roman" pitchFamily="18" charset="0"/>
                          <a:cs typeface="Times New Roman" pitchFamily="18" charset="0"/>
                        </a:rPr>
                        <a:t>nhân</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539613173"/>
                  </a:ext>
                </a:extLst>
              </a:tr>
              <a:tr h="56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9. Quan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hệ</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đồng</a:t>
                      </a:r>
                      <a:r>
                        <a:rPr kumimoji="0" lang="en-US" sz="28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cs typeface="Times New Roman" pitchFamily="18" charset="0"/>
                        </a:rPr>
                        <a:t>th</a:t>
                      </a:r>
                      <a:r>
                        <a:rPr kumimoji="0" lang="en-SG" sz="2800" b="0" i="0" u="none" strike="noStrike" cap="none" normalizeH="0" baseline="0" dirty="0" err="1">
                          <a:ln>
                            <a:noFill/>
                          </a:ln>
                          <a:solidFill>
                            <a:srgbClr val="000000"/>
                          </a:solidFill>
                          <a:effectLst/>
                          <a:latin typeface="Times New Roman" pitchFamily="18" charset="0"/>
                          <a:cs typeface="Times New Roman" pitchFamily="18" charset="0"/>
                        </a:rPr>
                        <a:t>ời</a:t>
                      </a: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3020538777"/>
                  </a:ext>
                </a:extLst>
              </a:tr>
            </a:tbl>
          </a:graphicData>
        </a:graphic>
      </p:graphicFrame>
      <p:cxnSp>
        <p:nvCxnSpPr>
          <p:cNvPr id="6" name="Straight Arrow Connector 5">
            <a:extLst>
              <a:ext uri="{FF2B5EF4-FFF2-40B4-BE49-F238E27FC236}">
                <a16:creationId xmlns:a16="http://schemas.microsoft.com/office/drawing/2014/main" xmlns="" id="{FAF0AE9E-29DF-433D-8988-9C96F946AC44}"/>
              </a:ext>
            </a:extLst>
          </p:cNvPr>
          <p:cNvCxnSpPr>
            <a:cxnSpLocks noChangeShapeType="1"/>
          </p:cNvCxnSpPr>
          <p:nvPr/>
        </p:nvCxnSpPr>
        <p:spPr bwMode="auto">
          <a:xfrm>
            <a:off x="3962400" y="897731"/>
            <a:ext cx="1992312" cy="1156915"/>
          </a:xfrm>
          <a:prstGeom prst="straightConnector1">
            <a:avLst/>
          </a:prstGeom>
          <a:noFill/>
          <a:ln w="28575" algn="ctr">
            <a:solidFill>
              <a:srgbClr val="FF000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7" name="Straight Arrow Connector 6">
            <a:extLst>
              <a:ext uri="{FF2B5EF4-FFF2-40B4-BE49-F238E27FC236}">
                <a16:creationId xmlns:a16="http://schemas.microsoft.com/office/drawing/2014/main" xmlns="" id="{68E0A4C6-3AAF-41DB-BB3B-BCEF05726DB4}"/>
              </a:ext>
            </a:extLst>
          </p:cNvPr>
          <p:cNvCxnSpPr>
            <a:cxnSpLocks noChangeShapeType="1"/>
          </p:cNvCxnSpPr>
          <p:nvPr/>
        </p:nvCxnSpPr>
        <p:spPr bwMode="auto">
          <a:xfrm flipV="1">
            <a:off x="3989388" y="876300"/>
            <a:ext cx="1952624" cy="609600"/>
          </a:xfrm>
          <a:prstGeom prst="straightConnector1">
            <a:avLst/>
          </a:prstGeom>
          <a:noFill/>
          <a:ln w="28575" algn="ctr">
            <a:solidFill>
              <a:srgbClr val="0000FF"/>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8" name="Straight Arrow Connector 7">
            <a:extLst>
              <a:ext uri="{FF2B5EF4-FFF2-40B4-BE49-F238E27FC236}">
                <a16:creationId xmlns:a16="http://schemas.microsoft.com/office/drawing/2014/main" xmlns="" id="{82DBC0E4-96E6-427B-9A81-961ED36D5294}"/>
              </a:ext>
            </a:extLst>
          </p:cNvPr>
          <p:cNvCxnSpPr>
            <a:cxnSpLocks noChangeShapeType="1"/>
          </p:cNvCxnSpPr>
          <p:nvPr/>
        </p:nvCxnSpPr>
        <p:spPr bwMode="auto">
          <a:xfrm>
            <a:off x="3976688" y="2052043"/>
            <a:ext cx="1978024" cy="499986"/>
          </a:xfrm>
          <a:prstGeom prst="straightConnector1">
            <a:avLst/>
          </a:prstGeom>
          <a:noFill/>
          <a:ln w="28575" algn="ctr">
            <a:solidFill>
              <a:srgbClr val="7030A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9" name="Straight Arrow Connector 8">
            <a:extLst>
              <a:ext uri="{FF2B5EF4-FFF2-40B4-BE49-F238E27FC236}">
                <a16:creationId xmlns:a16="http://schemas.microsoft.com/office/drawing/2014/main" xmlns="" id="{4D02A267-5B0E-4BE6-A066-4CED2DCD8A35}"/>
              </a:ext>
            </a:extLst>
          </p:cNvPr>
          <p:cNvCxnSpPr>
            <a:cxnSpLocks noChangeShapeType="1"/>
          </p:cNvCxnSpPr>
          <p:nvPr/>
        </p:nvCxnSpPr>
        <p:spPr bwMode="auto">
          <a:xfrm>
            <a:off x="4003676" y="2582614"/>
            <a:ext cx="1951036" cy="1630747"/>
          </a:xfrm>
          <a:prstGeom prst="straightConnector1">
            <a:avLst/>
          </a:prstGeom>
          <a:noFill/>
          <a:ln w="28575" algn="ctr">
            <a:solidFill>
              <a:schemeClr val="accent6">
                <a:lumMod val="50000"/>
              </a:schemeClr>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0" name="Straight Arrow Connector 9">
            <a:extLst>
              <a:ext uri="{FF2B5EF4-FFF2-40B4-BE49-F238E27FC236}">
                <a16:creationId xmlns:a16="http://schemas.microsoft.com/office/drawing/2014/main" xmlns="" id="{1035E193-2F48-4821-A2D8-9049BDD505DF}"/>
              </a:ext>
            </a:extLst>
          </p:cNvPr>
          <p:cNvCxnSpPr>
            <a:cxnSpLocks noChangeShapeType="1"/>
          </p:cNvCxnSpPr>
          <p:nvPr/>
        </p:nvCxnSpPr>
        <p:spPr bwMode="auto">
          <a:xfrm flipV="1">
            <a:off x="3989388" y="3109613"/>
            <a:ext cx="1965324" cy="627313"/>
          </a:xfrm>
          <a:prstGeom prst="straightConnector1">
            <a:avLst/>
          </a:prstGeom>
          <a:noFill/>
          <a:ln w="28575" algn="ctr">
            <a:solidFill>
              <a:srgbClr val="00B05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1" name="Straight Arrow Connector 10">
            <a:extLst>
              <a:ext uri="{FF2B5EF4-FFF2-40B4-BE49-F238E27FC236}">
                <a16:creationId xmlns:a16="http://schemas.microsoft.com/office/drawing/2014/main" xmlns="" id="{ECEE6506-DD49-4455-A2C5-46CBF71C8906}"/>
              </a:ext>
            </a:extLst>
          </p:cNvPr>
          <p:cNvCxnSpPr>
            <a:cxnSpLocks noChangeShapeType="1"/>
          </p:cNvCxnSpPr>
          <p:nvPr/>
        </p:nvCxnSpPr>
        <p:spPr bwMode="auto">
          <a:xfrm flipV="1">
            <a:off x="4003676" y="1434891"/>
            <a:ext cx="1938336" cy="1705307"/>
          </a:xfrm>
          <a:prstGeom prst="straightConnector1">
            <a:avLst/>
          </a:prstGeom>
          <a:noFill/>
          <a:ln w="28575" algn="ctr">
            <a:solidFill>
              <a:srgbClr val="0070C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12" name="Straight Arrow Connector 11">
            <a:extLst>
              <a:ext uri="{FF2B5EF4-FFF2-40B4-BE49-F238E27FC236}">
                <a16:creationId xmlns:a16="http://schemas.microsoft.com/office/drawing/2014/main" xmlns="" id="{7BF622C6-3632-4669-82CD-89D61D34C8EE}"/>
              </a:ext>
            </a:extLst>
          </p:cNvPr>
          <p:cNvCxnSpPr>
            <a:cxnSpLocks noChangeShapeType="1"/>
          </p:cNvCxnSpPr>
          <p:nvPr/>
        </p:nvCxnSpPr>
        <p:spPr bwMode="auto">
          <a:xfrm flipV="1">
            <a:off x="3989388" y="3628523"/>
            <a:ext cx="1939924" cy="725555"/>
          </a:xfrm>
          <a:prstGeom prst="straightConnector1">
            <a:avLst/>
          </a:prstGeom>
          <a:noFill/>
          <a:ln w="28575" algn="ctr">
            <a:solidFill>
              <a:schemeClr val="accent6"/>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37" name="Straight Arrow Connector 36">
            <a:extLst>
              <a:ext uri="{FF2B5EF4-FFF2-40B4-BE49-F238E27FC236}">
                <a16:creationId xmlns:a16="http://schemas.microsoft.com/office/drawing/2014/main" xmlns="" id="{DADC1D56-B2C4-485B-B951-5C3A322A9786}"/>
              </a:ext>
            </a:extLst>
          </p:cNvPr>
          <p:cNvCxnSpPr>
            <a:cxnSpLocks noChangeShapeType="1"/>
          </p:cNvCxnSpPr>
          <p:nvPr/>
        </p:nvCxnSpPr>
        <p:spPr bwMode="auto">
          <a:xfrm>
            <a:off x="3976688" y="4838700"/>
            <a:ext cx="1952624" cy="612345"/>
          </a:xfrm>
          <a:prstGeom prst="straightConnector1">
            <a:avLst/>
          </a:prstGeom>
          <a:noFill/>
          <a:ln w="28575" algn="ctr">
            <a:solidFill>
              <a:schemeClr val="accent4"/>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cxnSp>
        <p:nvCxnSpPr>
          <p:cNvPr id="40" name="Straight Arrow Connector 39">
            <a:extLst>
              <a:ext uri="{FF2B5EF4-FFF2-40B4-BE49-F238E27FC236}">
                <a16:creationId xmlns:a16="http://schemas.microsoft.com/office/drawing/2014/main" xmlns="" id="{0941DCC5-646F-4044-8146-DDB179F39C40}"/>
              </a:ext>
            </a:extLst>
          </p:cNvPr>
          <p:cNvCxnSpPr>
            <a:cxnSpLocks noChangeShapeType="1"/>
          </p:cNvCxnSpPr>
          <p:nvPr/>
        </p:nvCxnSpPr>
        <p:spPr bwMode="auto">
          <a:xfrm flipV="1">
            <a:off x="3976688" y="4810236"/>
            <a:ext cx="1965324" cy="627056"/>
          </a:xfrm>
          <a:prstGeom prst="straightConnector1">
            <a:avLst/>
          </a:prstGeom>
          <a:noFill/>
          <a:ln w="28575" algn="ctr">
            <a:solidFill>
              <a:srgbClr val="92D050"/>
            </a:solidFill>
            <a:round/>
            <a:headEnd/>
            <a:tailEnd type="arrow" w="med" len="med"/>
          </a:ln>
          <a:effectLst>
            <a:outerShdw dist="23000" dir="5400000" rotWithShape="0">
              <a:srgbClr val="000000">
                <a:alpha val="34998"/>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8820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ox(in)">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ox(in)">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9" name="Rectangle 8">
            <a:extLst>
              <a:ext uri="{FF2B5EF4-FFF2-40B4-BE49-F238E27FC236}">
                <a16:creationId xmlns:a16="http://schemas.microsoft.com/office/drawing/2014/main" xmlns="" id="{49FA3C57-C4E8-4B60-91A8-8FAE8CAF8EDF}"/>
              </a:ext>
            </a:extLst>
          </p:cNvPr>
          <p:cNvSpPr>
            <a:spLocks noChangeArrowheads="1"/>
          </p:cNvSpPr>
          <p:nvPr/>
        </p:nvSpPr>
        <p:spPr bwMode="auto">
          <a:xfrm>
            <a:off x="660400" y="261143"/>
            <a:ext cx="89916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en-US" sz="2800"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800" dirty="0">
                <a:solidFill>
                  <a:srgbClr val="3333FF"/>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Biển</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luôn</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thay</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đổi</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màu</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tuỳ</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theo</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sắc</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mây</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trời</a:t>
            </a:r>
            <a:r>
              <a:rPr lang="en-US" altLang="en-US" sz="2800" dirty="0">
                <a:solidFill>
                  <a:schemeClr val="hlink"/>
                </a:solidFill>
                <a:latin typeface="Times New Roman" panose="02020603050405020304" pitchFamily="18" charset="0"/>
                <a:cs typeface="Times New Roman" panose="02020603050405020304" pitchFamily="18" charset="0"/>
              </a:rPr>
              <a:t>.</a:t>
            </a:r>
            <a:r>
              <a:rPr lang="en-US" altLang="en-US" sz="2800" dirty="0">
                <a:solidFill>
                  <a:srgbClr val="3333FF"/>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 </a:t>
            </a:r>
            <a:endParaRPr lang="en-US" altLang="en-US" sz="2800" b="1" dirty="0">
              <a:solidFill>
                <a:srgbClr val="FF0000"/>
              </a:solidFill>
            </a:endParaRPr>
          </a:p>
        </p:txBody>
      </p:sp>
      <p:sp>
        <p:nvSpPr>
          <p:cNvPr id="10" name="Rectangle 9">
            <a:extLst>
              <a:ext uri="{FF2B5EF4-FFF2-40B4-BE49-F238E27FC236}">
                <a16:creationId xmlns:a16="http://schemas.microsoft.com/office/drawing/2014/main" xmlns="" id="{F1F9DDD4-A8EA-4374-A36B-E08811CD6AF2}"/>
              </a:ext>
            </a:extLst>
          </p:cNvPr>
          <p:cNvSpPr>
            <a:spLocks noChangeArrowheads="1"/>
          </p:cNvSpPr>
          <p:nvPr/>
        </p:nvSpPr>
        <p:spPr bwMode="auto">
          <a:xfrm>
            <a:off x="584199" y="2491581"/>
            <a:ext cx="906780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dirty="0">
                <a:solidFill>
                  <a:srgbClr val="3333FF"/>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Biển</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luôn</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thay</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đổi</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màu</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tuỳ</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theo</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sắc</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mây</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solidFill>
                  <a:schemeClr val="hlink"/>
                </a:solidFill>
                <a:latin typeface="Times New Roman" panose="02020603050405020304" pitchFamily="18" charset="0"/>
                <a:cs typeface="Times New Roman" panose="02020603050405020304" pitchFamily="18" charset="0"/>
              </a:rPr>
              <a:t>trời</a:t>
            </a:r>
            <a:r>
              <a:rPr lang="en-US" altLang="en-US" sz="2800" dirty="0">
                <a:solidFill>
                  <a:schemeClr val="hlink"/>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FF0000"/>
              </a:solidFill>
            </a:endParaRPr>
          </a:p>
        </p:txBody>
      </p:sp>
      <p:sp>
        <p:nvSpPr>
          <p:cNvPr id="11" name="Rectangle 7">
            <a:extLst>
              <a:ext uri="{FF2B5EF4-FFF2-40B4-BE49-F238E27FC236}">
                <a16:creationId xmlns:a16="http://schemas.microsoft.com/office/drawing/2014/main" xmlns="" id="{E29ABA4C-FBCD-4B44-A3B5-679BC05763DC}"/>
              </a:ext>
            </a:extLst>
          </p:cNvPr>
          <p:cNvSpPr>
            <a:spLocks noChangeArrowheads="1"/>
          </p:cNvSpPr>
          <p:nvPr/>
        </p:nvSpPr>
        <p:spPr bwMode="auto">
          <a:xfrm>
            <a:off x="965200" y="4425950"/>
            <a:ext cx="85344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a:t>
            </a:r>
            <a:r>
              <a:rPr lang="en-US" altLang="en-US" sz="2800" b="1" i="1">
                <a:solidFill>
                  <a:srgbClr val="0000FF"/>
                </a:solidFill>
                <a:latin typeface="Times New Roman" panose="02020603050405020304" pitchFamily="18" charset="0"/>
                <a:cs typeface="Times New Roman" panose="02020603050405020304" pitchFamily="18" charset="0"/>
              </a:rPr>
              <a:t>Dựa vào văn cảnh đề xác định quan hệ ý nghĩa giữa các vế câu.</a:t>
            </a:r>
            <a:endParaRPr lang="en-US" altLang="en-US" sz="2800" i="1">
              <a:solidFill>
                <a:srgbClr val="0000FF"/>
              </a:solidFill>
            </a:endParaRPr>
          </a:p>
        </p:txBody>
      </p:sp>
      <p:grpSp>
        <p:nvGrpSpPr>
          <p:cNvPr id="12" name="Right Arrow 9">
            <a:extLst>
              <a:ext uri="{FF2B5EF4-FFF2-40B4-BE49-F238E27FC236}">
                <a16:creationId xmlns:a16="http://schemas.microsoft.com/office/drawing/2014/main" xmlns="" id="{28F3AA21-7E5A-458A-92ED-E69BF4CF88AD}"/>
              </a:ext>
            </a:extLst>
          </p:cNvPr>
          <p:cNvGrpSpPr>
            <a:grpSpLocks/>
          </p:cNvGrpSpPr>
          <p:nvPr/>
        </p:nvGrpSpPr>
        <p:grpSpPr bwMode="auto">
          <a:xfrm>
            <a:off x="355600" y="4502150"/>
            <a:ext cx="949325" cy="384175"/>
            <a:chOff x="61" y="3725"/>
            <a:chExt cx="262" cy="242"/>
          </a:xfrm>
        </p:grpSpPr>
        <p:pic>
          <p:nvPicPr>
            <p:cNvPr id="13" name="Right Arrow 9">
              <a:extLst>
                <a:ext uri="{FF2B5EF4-FFF2-40B4-BE49-F238E27FC236}">
                  <a16:creationId xmlns:a16="http://schemas.microsoft.com/office/drawing/2014/main" xmlns="" id="{72E6ABC4-CCDB-41A0-B7DE-56DB7785A34C}"/>
                </a:ext>
              </a:extLst>
            </p:cNvPr>
            <p:cNvPicPr>
              <a:picLocks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 y="3725"/>
              <a:ext cx="262"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14">
              <a:extLst>
                <a:ext uri="{FF2B5EF4-FFF2-40B4-BE49-F238E27FC236}">
                  <a16:creationId xmlns:a16="http://schemas.microsoft.com/office/drawing/2014/main" xmlns="" id="{F06C3320-C257-413A-96FF-F6245033868A}"/>
                </a:ext>
              </a:extLst>
            </p:cNvPr>
            <p:cNvSpPr txBox="1">
              <a:spLocks noChangeArrowheads="1"/>
            </p:cNvSpPr>
            <p:nvPr/>
          </p:nvSpPr>
          <p:spPr bwMode="auto">
            <a:xfrm>
              <a:off x="96" y="3787"/>
              <a:ext cx="149"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a:solidFill>
                  <a:srgbClr val="0000FF"/>
                </a:solidFill>
              </a:endParaRPr>
            </a:p>
          </p:txBody>
        </p:sp>
      </p:grpSp>
      <p:sp>
        <p:nvSpPr>
          <p:cNvPr id="15" name="Rectangle 15">
            <a:extLst>
              <a:ext uri="{FF2B5EF4-FFF2-40B4-BE49-F238E27FC236}">
                <a16:creationId xmlns:a16="http://schemas.microsoft.com/office/drawing/2014/main" xmlns="" id="{A7EAF025-306C-4C7B-8978-D14B1D74E320}"/>
              </a:ext>
            </a:extLst>
          </p:cNvPr>
          <p:cNvSpPr>
            <a:spLocks noChangeArrowheads="1"/>
          </p:cNvSpPr>
          <p:nvPr/>
        </p:nvSpPr>
        <p:spPr bwMode="auto">
          <a:xfrm>
            <a:off x="6238875" y="1741894"/>
            <a:ext cx="32607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Times New Roman" panose="02020603050405020304" pitchFamily="18" charset="0"/>
              </a:rPr>
              <a:t>(Quan </a:t>
            </a:r>
            <a:r>
              <a:rPr lang="en-US" altLang="en-US" sz="2800" b="1" dirty="0" err="1">
                <a:solidFill>
                  <a:srgbClr val="FF0000"/>
                </a:solidFill>
                <a:latin typeface="Times New Roman" panose="02020603050405020304" pitchFamily="18" charset="0"/>
              </a:rPr>
              <a:t>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đồng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thời</a:t>
            </a:r>
            <a:r>
              <a:rPr lang="en-US" altLang="en-US" sz="2800" b="1" dirty="0">
                <a:solidFill>
                  <a:srgbClr val="FF0000"/>
                </a:solidFill>
                <a:latin typeface="Times New Roman" panose="02020603050405020304" pitchFamily="18" charset="0"/>
              </a:rPr>
              <a:t>)</a:t>
            </a:r>
          </a:p>
        </p:txBody>
      </p:sp>
      <p:sp>
        <p:nvSpPr>
          <p:cNvPr id="16" name="Rectangle 16">
            <a:extLst>
              <a:ext uri="{FF2B5EF4-FFF2-40B4-BE49-F238E27FC236}">
                <a16:creationId xmlns:a16="http://schemas.microsoft.com/office/drawing/2014/main" xmlns="" id="{2B337501-F187-4D8E-A033-DD98CA5FC951}"/>
              </a:ext>
            </a:extLst>
          </p:cNvPr>
          <p:cNvSpPr>
            <a:spLocks noChangeArrowheads="1"/>
          </p:cNvSpPr>
          <p:nvPr/>
        </p:nvSpPr>
        <p:spPr bwMode="auto">
          <a:xfrm>
            <a:off x="4838700" y="3676262"/>
            <a:ext cx="48133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FF0000"/>
                </a:solidFill>
                <a:latin typeface="Times New Roman" panose="02020603050405020304" pitchFamily="18" charset="0"/>
              </a:rPr>
              <a:t>( Quan </a:t>
            </a:r>
            <a:r>
              <a:rPr lang="en-US" altLang="en-US" sz="2800" b="1" dirty="0" err="1">
                <a:solidFill>
                  <a:srgbClr val="FF0000"/>
                </a:solidFill>
                <a:latin typeface="Times New Roman" panose="02020603050405020304" pitchFamily="18" charset="0"/>
              </a:rPr>
              <a:t>hệ</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kiện</a:t>
            </a:r>
            <a:r>
              <a:rPr lang="en-US" altLang="en-US" sz="2800" b="1" dirty="0">
                <a:solidFill>
                  <a:srgbClr val="FF0000"/>
                </a:solidFill>
                <a:latin typeface="Times New Roman" panose="02020603050405020304" pitchFamily="18" charset="0"/>
              </a:rPr>
              <a:t> - </a:t>
            </a:r>
            <a:r>
              <a:rPr lang="en-US" altLang="en-US" sz="2800" b="1" dirty="0" err="1">
                <a:solidFill>
                  <a:srgbClr val="FF0000"/>
                </a:solidFill>
                <a:latin typeface="Times New Roman" panose="02020603050405020304" pitchFamily="18" charset="0"/>
              </a:rPr>
              <a:t>kết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quả</a:t>
            </a:r>
            <a:r>
              <a:rPr lang="en-US" altLang="en-US" sz="28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xmlns="" val="32318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ox(i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ox(i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sp>
        <p:nvSpPr>
          <p:cNvPr id="3" name="Slide Number Placeholder 2">
            <a:extLst>
              <a:ext uri="{FF2B5EF4-FFF2-40B4-BE49-F238E27FC236}">
                <a16:creationId xmlns:a16="http://schemas.microsoft.com/office/drawing/2014/main" xmlns="" id="{FD9C35D4-E7F0-41B5-8237-31BE8F5A34FE}"/>
              </a:ext>
            </a:extLst>
          </p:cNvPr>
          <p:cNvSpPr txBox="1">
            <a:spLocks/>
          </p:cNvSpPr>
          <p:nvPr/>
        </p:nvSpPr>
        <p:spPr bwMode="auto">
          <a:xfrm>
            <a:off x="6832600" y="60896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80D6CF0A-BC54-4D44-803A-C6BDEBD877C9}"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4" name="Rectangle 21">
            <a:extLst>
              <a:ext uri="{FF2B5EF4-FFF2-40B4-BE49-F238E27FC236}">
                <a16:creationId xmlns:a16="http://schemas.microsoft.com/office/drawing/2014/main" xmlns="" id="{74A9FB83-66A4-496D-947D-5659E10DC892}"/>
              </a:ext>
            </a:extLst>
          </p:cNvPr>
          <p:cNvSpPr>
            <a:spLocks noChangeArrowheads="1"/>
          </p:cNvSpPr>
          <p:nvPr/>
        </p:nvSpPr>
        <p:spPr bwMode="auto">
          <a:xfrm>
            <a:off x="736600" y="396344"/>
            <a:ext cx="8534400" cy="139435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000" b="1" dirty="0">
                <a:latin typeface="Times New Roman" panose="02020603050405020304" pitchFamily="18" charset="0"/>
                <a:cs typeface="Times New Roman" panose="02020603050405020304" pitchFamily="18" charset="0"/>
              </a:rPr>
              <a:t>CÁCH XÁC ĐỊNH QUAN H</a:t>
            </a:r>
            <a:r>
              <a:rPr lang="vi-VN" altLang="en-US" sz="3000" b="1" dirty="0">
                <a:latin typeface="Times New Roman" panose="02020603050405020304" pitchFamily="18" charset="0"/>
                <a:cs typeface="Times New Roman" panose="02020603050405020304" pitchFamily="18" charset="0"/>
              </a:rPr>
              <a:t>Ệ Ý NGHĨA</a:t>
            </a:r>
            <a:r>
              <a:rPr lang="en-US" altLang="en-US" sz="3000" b="1" dirty="0">
                <a:latin typeface="Times New Roman" panose="02020603050405020304" pitchFamily="18" charset="0"/>
                <a:cs typeface="Times New Roman" panose="02020603050405020304" pitchFamily="18" charset="0"/>
              </a:rPr>
              <a:t> </a:t>
            </a:r>
            <a:r>
              <a:rPr lang="vi-VN" altLang="en-US" sz="3000" b="1" dirty="0">
                <a:latin typeface="Times New Roman" panose="02020603050405020304" pitchFamily="18" charset="0"/>
                <a:cs typeface="Times New Roman" panose="02020603050405020304" pitchFamily="18" charset="0"/>
              </a:rPr>
              <a:t>GIỮA CÁC VẾ CÂU GHÉP</a:t>
            </a:r>
            <a:endParaRPr lang="en-US" altLang="en-US" sz="3000" b="1" dirty="0">
              <a:latin typeface="Times New Roman" panose="02020603050405020304" pitchFamily="18" charset="0"/>
              <a:cs typeface="Times New Roman" panose="02020603050405020304" pitchFamily="18" charset="0"/>
            </a:endParaRPr>
          </a:p>
        </p:txBody>
      </p:sp>
      <p:sp>
        <p:nvSpPr>
          <p:cNvPr id="5" name="Rectangle 22">
            <a:extLst>
              <a:ext uri="{FF2B5EF4-FFF2-40B4-BE49-F238E27FC236}">
                <a16:creationId xmlns:a16="http://schemas.microsoft.com/office/drawing/2014/main" xmlns="" id="{3BDF5422-5B90-43DA-B2DF-82F12FAD1398}"/>
              </a:ext>
            </a:extLst>
          </p:cNvPr>
          <p:cNvSpPr>
            <a:spLocks noChangeArrowheads="1"/>
          </p:cNvSpPr>
          <p:nvPr/>
        </p:nvSpPr>
        <p:spPr bwMode="auto">
          <a:xfrm>
            <a:off x="508000" y="3924301"/>
            <a:ext cx="3962400" cy="1563688"/>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b="1" dirty="0">
                <a:solidFill>
                  <a:srgbClr val="0D0D0D"/>
                </a:solidFill>
                <a:latin typeface="Times New Roman" panose="02020603050405020304" pitchFamily="18" charset="0"/>
                <a:cs typeface="Times New Roman" panose="02020603050405020304" pitchFamily="18" charset="0"/>
              </a:rPr>
              <a:t>DỰA VÀO DẤU HIỆU HÌNH THỨC</a:t>
            </a:r>
            <a:r>
              <a:rPr lang="en-US" altLang="en-US" b="1" dirty="0">
                <a:solidFill>
                  <a:srgbClr val="0D0D0D"/>
                </a:solidFill>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(CÁC TỪ NỐI)</a:t>
            </a:r>
          </a:p>
        </p:txBody>
      </p:sp>
      <p:sp>
        <p:nvSpPr>
          <p:cNvPr id="6" name="Rectangle 23">
            <a:extLst>
              <a:ext uri="{FF2B5EF4-FFF2-40B4-BE49-F238E27FC236}">
                <a16:creationId xmlns:a16="http://schemas.microsoft.com/office/drawing/2014/main" xmlns="" id="{3745FD11-92DB-4579-95D6-FB9E8E859319}"/>
              </a:ext>
            </a:extLst>
          </p:cNvPr>
          <p:cNvSpPr>
            <a:spLocks noChangeArrowheads="1"/>
          </p:cNvSpPr>
          <p:nvPr/>
        </p:nvSpPr>
        <p:spPr bwMode="auto">
          <a:xfrm>
            <a:off x="5232400" y="3924301"/>
            <a:ext cx="4419600" cy="1563688"/>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vi-VN" sz="3200" b="1" dirty="0">
                <a:solidFill>
                  <a:schemeClr val="tx1">
                    <a:lumMod val="95000"/>
                    <a:lumOff val="5000"/>
                  </a:schemeClr>
                </a:solidFill>
                <a:latin typeface="Times New Roman" pitchFamily="18" charset="0"/>
                <a:cs typeface="Times New Roman" pitchFamily="18" charset="0"/>
              </a:rPr>
              <a:t>DỰA VÀO VĂN CẢNH HOẶC HOÀN CẢNH GIAO TIẾP</a:t>
            </a:r>
            <a:endParaRPr lang="en-US" sz="3200" b="1" dirty="0">
              <a:solidFill>
                <a:schemeClr val="tx1">
                  <a:lumMod val="95000"/>
                  <a:lumOff val="5000"/>
                </a:schemeClr>
              </a:solidFill>
              <a:latin typeface="Times New Roman" pitchFamily="18" charset="0"/>
              <a:cs typeface="Times New Roman" pitchFamily="18" charset="0"/>
            </a:endParaRPr>
          </a:p>
        </p:txBody>
      </p:sp>
      <p:cxnSp>
        <p:nvCxnSpPr>
          <p:cNvPr id="7" name="AutoShape 26">
            <a:extLst>
              <a:ext uri="{FF2B5EF4-FFF2-40B4-BE49-F238E27FC236}">
                <a16:creationId xmlns:a16="http://schemas.microsoft.com/office/drawing/2014/main" xmlns="" id="{E4060DA1-7074-4A54-8331-A32A47A711D1}"/>
              </a:ext>
            </a:extLst>
          </p:cNvPr>
          <p:cNvCxnSpPr>
            <a:cxnSpLocks noChangeShapeType="1"/>
          </p:cNvCxnSpPr>
          <p:nvPr/>
        </p:nvCxnSpPr>
        <p:spPr bwMode="auto">
          <a:xfrm rot="5400000">
            <a:off x="2676525" y="1603375"/>
            <a:ext cx="2139950" cy="2514600"/>
          </a:xfrm>
          <a:prstGeom prst="bentConnector3">
            <a:avLst>
              <a:gd name="adj1" fmla="val 50000"/>
            </a:avLst>
          </a:prstGeom>
          <a:noFill/>
          <a:ln w="57150">
            <a:solidFill>
              <a:srgbClr val="0000FF"/>
            </a:solidFill>
            <a:miter lim="800000"/>
            <a:headEnd/>
            <a:tailEnd type="triangle" w="med" len="med"/>
          </a:ln>
          <a:extLst>
            <a:ext uri="{909E8E84-426E-40DD-AFC4-6F175D3DCCD1}">
              <a14:hiddenFill xmlns:a14="http://schemas.microsoft.com/office/drawing/2010/main" xmlns="">
                <a:noFill/>
              </a14:hiddenFill>
            </a:ext>
          </a:extLst>
        </p:spPr>
      </p:cxnSp>
      <p:cxnSp>
        <p:nvCxnSpPr>
          <p:cNvPr id="8" name="AutoShape 27">
            <a:extLst>
              <a:ext uri="{FF2B5EF4-FFF2-40B4-BE49-F238E27FC236}">
                <a16:creationId xmlns:a16="http://schemas.microsoft.com/office/drawing/2014/main" xmlns="" id="{3CE17587-F22E-4E8E-9295-BC24538FD44A}"/>
              </a:ext>
            </a:extLst>
          </p:cNvPr>
          <p:cNvCxnSpPr>
            <a:cxnSpLocks noChangeShapeType="1"/>
            <a:stCxn id="4" idx="2"/>
            <a:endCxn id="6" idx="0"/>
          </p:cNvCxnSpPr>
          <p:nvPr/>
        </p:nvCxnSpPr>
        <p:spPr bwMode="auto">
          <a:xfrm rot="16200000" flipH="1">
            <a:off x="5156200" y="1638300"/>
            <a:ext cx="2133601" cy="2438400"/>
          </a:xfrm>
          <a:prstGeom prst="bentConnector3">
            <a:avLst>
              <a:gd name="adj1" fmla="val 50000"/>
            </a:avLst>
          </a:prstGeom>
          <a:noFill/>
          <a:ln w="57150">
            <a:solidFill>
              <a:srgbClr val="0000FF"/>
            </a:solidFill>
            <a:miter lim="800000"/>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5661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手机">
            <a:extLst>
              <a:ext uri="{FF2B5EF4-FFF2-40B4-BE49-F238E27FC236}">
                <a16:creationId xmlns:a16="http://schemas.microsoft.com/office/drawing/2014/main" xmlns="" id="{E8B4651C-80CB-4B31-A5E5-AC25BB65DF08}"/>
              </a:ext>
            </a:extLst>
          </p:cNvPr>
          <p:cNvSpPr/>
          <p:nvPr/>
        </p:nvSpPr>
        <p:spPr bwMode="auto">
          <a:xfrm>
            <a:off x="584200" y="760412"/>
            <a:ext cx="2376170" cy="4194175"/>
          </a:xfrm>
          <a:custGeom>
            <a:avLst/>
            <a:gdLst>
              <a:gd name="T0" fmla="*/ 134485 w 2938"/>
              <a:gd name="T1" fmla="*/ 2420 h 5511"/>
              <a:gd name="T2" fmla="*/ 89887 w 2938"/>
              <a:gd name="T3" fmla="*/ 15901 h 5511"/>
              <a:gd name="T4" fmla="*/ 51858 w 2938"/>
              <a:gd name="T5" fmla="*/ 41481 h 5511"/>
              <a:gd name="T6" fmla="*/ 22817 w 2938"/>
              <a:gd name="T7" fmla="*/ 77085 h 5511"/>
              <a:gd name="T8" fmla="*/ 4840 w 2938"/>
              <a:gd name="T9" fmla="*/ 119257 h 5511"/>
              <a:gd name="T10" fmla="*/ 0 w 2938"/>
              <a:gd name="T11" fmla="*/ 1746336 h 5511"/>
              <a:gd name="T12" fmla="*/ 4840 w 2938"/>
              <a:gd name="T13" fmla="*/ 1786089 h 5511"/>
              <a:gd name="T14" fmla="*/ 22817 w 2938"/>
              <a:gd name="T15" fmla="*/ 1828606 h 5511"/>
              <a:gd name="T16" fmla="*/ 51858 w 2938"/>
              <a:gd name="T17" fmla="*/ 1863865 h 5511"/>
              <a:gd name="T18" fmla="*/ 89887 w 2938"/>
              <a:gd name="T19" fmla="*/ 1889445 h 5511"/>
              <a:gd name="T20" fmla="*/ 134485 w 2938"/>
              <a:gd name="T21" fmla="*/ 1903272 h 5511"/>
              <a:gd name="T22" fmla="*/ 864989 w 2938"/>
              <a:gd name="T23" fmla="*/ 1905000 h 5511"/>
              <a:gd name="T24" fmla="*/ 911316 w 2938"/>
              <a:gd name="T25" fmla="*/ 1895667 h 5511"/>
              <a:gd name="T26" fmla="*/ 952111 w 2938"/>
              <a:gd name="T27" fmla="*/ 1873544 h 5511"/>
              <a:gd name="T28" fmla="*/ 984263 w 2938"/>
              <a:gd name="T29" fmla="*/ 1841396 h 5511"/>
              <a:gd name="T30" fmla="*/ 1006043 w 2938"/>
              <a:gd name="T31" fmla="*/ 1800953 h 5511"/>
              <a:gd name="T32" fmla="*/ 1015377 w 2938"/>
              <a:gd name="T33" fmla="*/ 1754633 h 5511"/>
              <a:gd name="T34" fmla="*/ 1013994 w 2938"/>
              <a:gd name="T35" fmla="*/ 134812 h 5511"/>
              <a:gd name="T36" fmla="*/ 999820 w 2938"/>
              <a:gd name="T37" fmla="*/ 90220 h 5511"/>
              <a:gd name="T38" fmla="*/ 974237 w 2938"/>
              <a:gd name="T39" fmla="*/ 52542 h 5511"/>
              <a:gd name="T40" fmla="*/ 938973 w 2938"/>
              <a:gd name="T41" fmla="*/ 23160 h 5511"/>
              <a:gd name="T42" fmla="*/ 896450 w 2938"/>
              <a:gd name="T43" fmla="*/ 5531 h 5511"/>
              <a:gd name="T44" fmla="*/ 412789 w 2938"/>
              <a:gd name="T45" fmla="*/ 127553 h 5511"/>
              <a:gd name="T46" fmla="*/ 615380 w 2938"/>
              <a:gd name="T47" fmla="*/ 129973 h 5511"/>
              <a:gd name="T48" fmla="*/ 629209 w 2938"/>
              <a:gd name="T49" fmla="*/ 141034 h 5511"/>
              <a:gd name="T50" fmla="*/ 635086 w 2938"/>
              <a:gd name="T51" fmla="*/ 159009 h 5511"/>
              <a:gd name="T52" fmla="*/ 630938 w 2938"/>
              <a:gd name="T53" fmla="*/ 174219 h 5511"/>
              <a:gd name="T54" fmla="*/ 618146 w 2938"/>
              <a:gd name="T55" fmla="*/ 187009 h 5511"/>
              <a:gd name="T56" fmla="*/ 412789 w 2938"/>
              <a:gd name="T57" fmla="*/ 190811 h 5511"/>
              <a:gd name="T58" fmla="*/ 397577 w 2938"/>
              <a:gd name="T59" fmla="*/ 187009 h 5511"/>
              <a:gd name="T60" fmla="*/ 384440 w 2938"/>
              <a:gd name="T61" fmla="*/ 174219 h 5511"/>
              <a:gd name="T62" fmla="*/ 380637 w 2938"/>
              <a:gd name="T63" fmla="*/ 159009 h 5511"/>
              <a:gd name="T64" fmla="*/ 386168 w 2938"/>
              <a:gd name="T65" fmla="*/ 141034 h 5511"/>
              <a:gd name="T66" fmla="*/ 400343 w 2938"/>
              <a:gd name="T67" fmla="*/ 129973 h 5511"/>
              <a:gd name="T68" fmla="*/ 507516 w 2938"/>
              <a:gd name="T69" fmla="*/ 1841742 h 5511"/>
              <a:gd name="T70" fmla="*/ 479513 w 2938"/>
              <a:gd name="T71" fmla="*/ 1837594 h 5511"/>
              <a:gd name="T72" fmla="*/ 454275 w 2938"/>
              <a:gd name="T73" fmla="*/ 1825495 h 5511"/>
              <a:gd name="T74" fmla="*/ 434223 w 2938"/>
              <a:gd name="T75" fmla="*/ 1806829 h 5511"/>
              <a:gd name="T76" fmla="*/ 420049 w 2938"/>
              <a:gd name="T77" fmla="*/ 1783323 h 5511"/>
              <a:gd name="T78" fmla="*/ 413134 w 2938"/>
              <a:gd name="T79" fmla="*/ 1756015 h 5511"/>
              <a:gd name="T80" fmla="*/ 413826 w 2938"/>
              <a:gd name="T81" fmla="*/ 1731818 h 5511"/>
              <a:gd name="T82" fmla="*/ 422123 w 2938"/>
              <a:gd name="T83" fmla="*/ 1704856 h 5511"/>
              <a:gd name="T84" fmla="*/ 437335 w 2938"/>
              <a:gd name="T85" fmla="*/ 1682387 h 5511"/>
              <a:gd name="T86" fmla="*/ 458078 w 2938"/>
              <a:gd name="T87" fmla="*/ 1665103 h 5511"/>
              <a:gd name="T88" fmla="*/ 483661 w 2938"/>
              <a:gd name="T89" fmla="*/ 1654042 h 5511"/>
              <a:gd name="T90" fmla="*/ 507516 w 2938"/>
              <a:gd name="T91" fmla="*/ 1651277 h 5511"/>
              <a:gd name="T92" fmla="*/ 536210 w 2938"/>
              <a:gd name="T93" fmla="*/ 1655425 h 5511"/>
              <a:gd name="T94" fmla="*/ 561102 w 2938"/>
              <a:gd name="T95" fmla="*/ 1667523 h 5511"/>
              <a:gd name="T96" fmla="*/ 581154 w 2938"/>
              <a:gd name="T97" fmla="*/ 1685498 h 5511"/>
              <a:gd name="T98" fmla="*/ 595674 w 2938"/>
              <a:gd name="T99" fmla="*/ 1709349 h 5511"/>
              <a:gd name="T100" fmla="*/ 602589 w 2938"/>
              <a:gd name="T101" fmla="*/ 1737003 h 5511"/>
              <a:gd name="T102" fmla="*/ 601897 w 2938"/>
              <a:gd name="T103" fmla="*/ 1761200 h 5511"/>
              <a:gd name="T104" fmla="*/ 593600 w 2938"/>
              <a:gd name="T105" fmla="*/ 1787817 h 5511"/>
              <a:gd name="T106" fmla="*/ 578388 w 2938"/>
              <a:gd name="T107" fmla="*/ 1810631 h 5511"/>
              <a:gd name="T108" fmla="*/ 556954 w 2938"/>
              <a:gd name="T109" fmla="*/ 1827915 h 5511"/>
              <a:gd name="T110" fmla="*/ 531370 w 2938"/>
              <a:gd name="T111" fmla="*/ 1838631 h 5511"/>
              <a:gd name="T112" fmla="*/ 952456 w 2938"/>
              <a:gd name="T113" fmla="*/ 1587673 h 55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38" h="5511">
                <a:moveTo>
                  <a:pt x="2479" y="0"/>
                </a:moveTo>
                <a:lnTo>
                  <a:pt x="458" y="0"/>
                </a:lnTo>
                <a:lnTo>
                  <a:pt x="435" y="1"/>
                </a:lnTo>
                <a:lnTo>
                  <a:pt x="412" y="3"/>
                </a:lnTo>
                <a:lnTo>
                  <a:pt x="389" y="7"/>
                </a:lnTo>
                <a:lnTo>
                  <a:pt x="366" y="11"/>
                </a:lnTo>
                <a:lnTo>
                  <a:pt x="345" y="16"/>
                </a:lnTo>
                <a:lnTo>
                  <a:pt x="322" y="22"/>
                </a:lnTo>
                <a:lnTo>
                  <a:pt x="301" y="29"/>
                </a:lnTo>
                <a:lnTo>
                  <a:pt x="281" y="37"/>
                </a:lnTo>
                <a:lnTo>
                  <a:pt x="260" y="46"/>
                </a:lnTo>
                <a:lnTo>
                  <a:pt x="240" y="56"/>
                </a:lnTo>
                <a:lnTo>
                  <a:pt x="221" y="67"/>
                </a:lnTo>
                <a:lnTo>
                  <a:pt x="203" y="80"/>
                </a:lnTo>
                <a:lnTo>
                  <a:pt x="184" y="93"/>
                </a:lnTo>
                <a:lnTo>
                  <a:pt x="167" y="106"/>
                </a:lnTo>
                <a:lnTo>
                  <a:pt x="150" y="120"/>
                </a:lnTo>
                <a:lnTo>
                  <a:pt x="135" y="135"/>
                </a:lnTo>
                <a:lnTo>
                  <a:pt x="119" y="152"/>
                </a:lnTo>
                <a:lnTo>
                  <a:pt x="104" y="169"/>
                </a:lnTo>
                <a:lnTo>
                  <a:pt x="91" y="186"/>
                </a:lnTo>
                <a:lnTo>
                  <a:pt x="78" y="203"/>
                </a:lnTo>
                <a:lnTo>
                  <a:pt x="66" y="223"/>
                </a:lnTo>
                <a:lnTo>
                  <a:pt x="55" y="242"/>
                </a:lnTo>
                <a:lnTo>
                  <a:pt x="45" y="261"/>
                </a:lnTo>
                <a:lnTo>
                  <a:pt x="35" y="281"/>
                </a:lnTo>
                <a:lnTo>
                  <a:pt x="27" y="303"/>
                </a:lnTo>
                <a:lnTo>
                  <a:pt x="20" y="324"/>
                </a:lnTo>
                <a:lnTo>
                  <a:pt x="14" y="345"/>
                </a:lnTo>
                <a:lnTo>
                  <a:pt x="9" y="368"/>
                </a:lnTo>
                <a:lnTo>
                  <a:pt x="5" y="390"/>
                </a:lnTo>
                <a:lnTo>
                  <a:pt x="2" y="413"/>
                </a:lnTo>
                <a:lnTo>
                  <a:pt x="0" y="437"/>
                </a:lnTo>
                <a:lnTo>
                  <a:pt x="0" y="460"/>
                </a:lnTo>
                <a:lnTo>
                  <a:pt x="0" y="5052"/>
                </a:lnTo>
                <a:lnTo>
                  <a:pt x="0" y="5076"/>
                </a:lnTo>
                <a:lnTo>
                  <a:pt x="2" y="5099"/>
                </a:lnTo>
                <a:lnTo>
                  <a:pt x="5" y="5122"/>
                </a:lnTo>
                <a:lnTo>
                  <a:pt x="9" y="5144"/>
                </a:lnTo>
                <a:lnTo>
                  <a:pt x="14" y="5167"/>
                </a:lnTo>
                <a:lnTo>
                  <a:pt x="20" y="5189"/>
                </a:lnTo>
                <a:lnTo>
                  <a:pt x="27" y="5210"/>
                </a:lnTo>
                <a:lnTo>
                  <a:pt x="35" y="5230"/>
                </a:lnTo>
                <a:lnTo>
                  <a:pt x="45" y="5251"/>
                </a:lnTo>
                <a:lnTo>
                  <a:pt x="55" y="5271"/>
                </a:lnTo>
                <a:lnTo>
                  <a:pt x="66" y="5290"/>
                </a:lnTo>
                <a:lnTo>
                  <a:pt x="78" y="5309"/>
                </a:lnTo>
                <a:lnTo>
                  <a:pt x="91" y="5327"/>
                </a:lnTo>
                <a:lnTo>
                  <a:pt x="104" y="5344"/>
                </a:lnTo>
                <a:lnTo>
                  <a:pt x="119" y="5360"/>
                </a:lnTo>
                <a:lnTo>
                  <a:pt x="135" y="5377"/>
                </a:lnTo>
                <a:lnTo>
                  <a:pt x="150" y="5392"/>
                </a:lnTo>
                <a:lnTo>
                  <a:pt x="167" y="5406"/>
                </a:lnTo>
                <a:lnTo>
                  <a:pt x="184" y="5420"/>
                </a:lnTo>
                <a:lnTo>
                  <a:pt x="203" y="5433"/>
                </a:lnTo>
                <a:lnTo>
                  <a:pt x="221" y="5445"/>
                </a:lnTo>
                <a:lnTo>
                  <a:pt x="240" y="5456"/>
                </a:lnTo>
                <a:lnTo>
                  <a:pt x="260" y="5466"/>
                </a:lnTo>
                <a:lnTo>
                  <a:pt x="281" y="5475"/>
                </a:lnTo>
                <a:lnTo>
                  <a:pt x="301" y="5484"/>
                </a:lnTo>
                <a:lnTo>
                  <a:pt x="322" y="5491"/>
                </a:lnTo>
                <a:lnTo>
                  <a:pt x="345" y="5497"/>
                </a:lnTo>
                <a:lnTo>
                  <a:pt x="366" y="5502"/>
                </a:lnTo>
                <a:lnTo>
                  <a:pt x="389" y="5506"/>
                </a:lnTo>
                <a:lnTo>
                  <a:pt x="412" y="5509"/>
                </a:lnTo>
                <a:lnTo>
                  <a:pt x="435" y="5511"/>
                </a:lnTo>
                <a:lnTo>
                  <a:pt x="458" y="5511"/>
                </a:lnTo>
                <a:lnTo>
                  <a:pt x="2479" y="5511"/>
                </a:lnTo>
                <a:lnTo>
                  <a:pt x="2502" y="5511"/>
                </a:lnTo>
                <a:lnTo>
                  <a:pt x="2525" y="5509"/>
                </a:lnTo>
                <a:lnTo>
                  <a:pt x="2549" y="5506"/>
                </a:lnTo>
                <a:lnTo>
                  <a:pt x="2571" y="5502"/>
                </a:lnTo>
                <a:lnTo>
                  <a:pt x="2593" y="5497"/>
                </a:lnTo>
                <a:lnTo>
                  <a:pt x="2615" y="5491"/>
                </a:lnTo>
                <a:lnTo>
                  <a:pt x="2636" y="5484"/>
                </a:lnTo>
                <a:lnTo>
                  <a:pt x="2657" y="5475"/>
                </a:lnTo>
                <a:lnTo>
                  <a:pt x="2677" y="5466"/>
                </a:lnTo>
                <a:lnTo>
                  <a:pt x="2698" y="5456"/>
                </a:lnTo>
                <a:lnTo>
                  <a:pt x="2716" y="5445"/>
                </a:lnTo>
                <a:lnTo>
                  <a:pt x="2735" y="5433"/>
                </a:lnTo>
                <a:lnTo>
                  <a:pt x="2754" y="5420"/>
                </a:lnTo>
                <a:lnTo>
                  <a:pt x="2771" y="5406"/>
                </a:lnTo>
                <a:lnTo>
                  <a:pt x="2787" y="5392"/>
                </a:lnTo>
                <a:lnTo>
                  <a:pt x="2803" y="5377"/>
                </a:lnTo>
                <a:lnTo>
                  <a:pt x="2818" y="5360"/>
                </a:lnTo>
                <a:lnTo>
                  <a:pt x="2833" y="5344"/>
                </a:lnTo>
                <a:lnTo>
                  <a:pt x="2847" y="5327"/>
                </a:lnTo>
                <a:lnTo>
                  <a:pt x="2859" y="5309"/>
                </a:lnTo>
                <a:lnTo>
                  <a:pt x="2871" y="5290"/>
                </a:lnTo>
                <a:lnTo>
                  <a:pt x="2882" y="5271"/>
                </a:lnTo>
                <a:lnTo>
                  <a:pt x="2892" y="5251"/>
                </a:lnTo>
                <a:lnTo>
                  <a:pt x="2902" y="5230"/>
                </a:lnTo>
                <a:lnTo>
                  <a:pt x="2910" y="5210"/>
                </a:lnTo>
                <a:lnTo>
                  <a:pt x="2918" y="5189"/>
                </a:lnTo>
                <a:lnTo>
                  <a:pt x="2924" y="5167"/>
                </a:lnTo>
                <a:lnTo>
                  <a:pt x="2929" y="5144"/>
                </a:lnTo>
                <a:lnTo>
                  <a:pt x="2933" y="5122"/>
                </a:lnTo>
                <a:lnTo>
                  <a:pt x="2936" y="5099"/>
                </a:lnTo>
                <a:lnTo>
                  <a:pt x="2937" y="5076"/>
                </a:lnTo>
                <a:lnTo>
                  <a:pt x="2938" y="5052"/>
                </a:lnTo>
                <a:lnTo>
                  <a:pt x="2938" y="460"/>
                </a:lnTo>
                <a:lnTo>
                  <a:pt x="2937" y="437"/>
                </a:lnTo>
                <a:lnTo>
                  <a:pt x="2936" y="413"/>
                </a:lnTo>
                <a:lnTo>
                  <a:pt x="2933" y="390"/>
                </a:lnTo>
                <a:lnTo>
                  <a:pt x="2929" y="368"/>
                </a:lnTo>
                <a:lnTo>
                  <a:pt x="2924" y="345"/>
                </a:lnTo>
                <a:lnTo>
                  <a:pt x="2918" y="324"/>
                </a:lnTo>
                <a:lnTo>
                  <a:pt x="2910" y="303"/>
                </a:lnTo>
                <a:lnTo>
                  <a:pt x="2902" y="281"/>
                </a:lnTo>
                <a:lnTo>
                  <a:pt x="2892" y="261"/>
                </a:lnTo>
                <a:lnTo>
                  <a:pt x="2882" y="242"/>
                </a:lnTo>
                <a:lnTo>
                  <a:pt x="2871" y="223"/>
                </a:lnTo>
                <a:lnTo>
                  <a:pt x="2859" y="203"/>
                </a:lnTo>
                <a:lnTo>
                  <a:pt x="2847" y="186"/>
                </a:lnTo>
                <a:lnTo>
                  <a:pt x="2833" y="169"/>
                </a:lnTo>
                <a:lnTo>
                  <a:pt x="2818" y="152"/>
                </a:lnTo>
                <a:lnTo>
                  <a:pt x="2803" y="135"/>
                </a:lnTo>
                <a:lnTo>
                  <a:pt x="2787" y="120"/>
                </a:lnTo>
                <a:lnTo>
                  <a:pt x="2771" y="106"/>
                </a:lnTo>
                <a:lnTo>
                  <a:pt x="2754" y="93"/>
                </a:lnTo>
                <a:lnTo>
                  <a:pt x="2735" y="80"/>
                </a:lnTo>
                <a:lnTo>
                  <a:pt x="2716" y="67"/>
                </a:lnTo>
                <a:lnTo>
                  <a:pt x="2698" y="56"/>
                </a:lnTo>
                <a:lnTo>
                  <a:pt x="2677" y="46"/>
                </a:lnTo>
                <a:lnTo>
                  <a:pt x="2657" y="37"/>
                </a:lnTo>
                <a:lnTo>
                  <a:pt x="2636" y="29"/>
                </a:lnTo>
                <a:lnTo>
                  <a:pt x="2615" y="22"/>
                </a:lnTo>
                <a:lnTo>
                  <a:pt x="2593" y="16"/>
                </a:lnTo>
                <a:lnTo>
                  <a:pt x="2571" y="11"/>
                </a:lnTo>
                <a:lnTo>
                  <a:pt x="2549" y="7"/>
                </a:lnTo>
                <a:lnTo>
                  <a:pt x="2525" y="3"/>
                </a:lnTo>
                <a:lnTo>
                  <a:pt x="2502" y="1"/>
                </a:lnTo>
                <a:lnTo>
                  <a:pt x="2479" y="0"/>
                </a:lnTo>
                <a:close/>
                <a:moveTo>
                  <a:pt x="1194" y="369"/>
                </a:moveTo>
                <a:lnTo>
                  <a:pt x="1744" y="369"/>
                </a:lnTo>
                <a:lnTo>
                  <a:pt x="1753" y="369"/>
                </a:lnTo>
                <a:lnTo>
                  <a:pt x="1763" y="370"/>
                </a:lnTo>
                <a:lnTo>
                  <a:pt x="1772" y="373"/>
                </a:lnTo>
                <a:lnTo>
                  <a:pt x="1780" y="376"/>
                </a:lnTo>
                <a:lnTo>
                  <a:pt x="1788" y="379"/>
                </a:lnTo>
                <a:lnTo>
                  <a:pt x="1796" y="384"/>
                </a:lnTo>
                <a:lnTo>
                  <a:pt x="1803" y="389"/>
                </a:lnTo>
                <a:lnTo>
                  <a:pt x="1809" y="395"/>
                </a:lnTo>
                <a:lnTo>
                  <a:pt x="1815" y="401"/>
                </a:lnTo>
                <a:lnTo>
                  <a:pt x="1820" y="408"/>
                </a:lnTo>
                <a:lnTo>
                  <a:pt x="1825" y="416"/>
                </a:lnTo>
                <a:lnTo>
                  <a:pt x="1828" y="424"/>
                </a:lnTo>
                <a:lnTo>
                  <a:pt x="1833" y="433"/>
                </a:lnTo>
                <a:lnTo>
                  <a:pt x="1835" y="442"/>
                </a:lnTo>
                <a:lnTo>
                  <a:pt x="1836" y="451"/>
                </a:lnTo>
                <a:lnTo>
                  <a:pt x="1837" y="460"/>
                </a:lnTo>
                <a:lnTo>
                  <a:pt x="1836" y="469"/>
                </a:lnTo>
                <a:lnTo>
                  <a:pt x="1835" y="478"/>
                </a:lnTo>
                <a:lnTo>
                  <a:pt x="1833" y="487"/>
                </a:lnTo>
                <a:lnTo>
                  <a:pt x="1828" y="495"/>
                </a:lnTo>
                <a:lnTo>
                  <a:pt x="1825" y="504"/>
                </a:lnTo>
                <a:lnTo>
                  <a:pt x="1820" y="512"/>
                </a:lnTo>
                <a:lnTo>
                  <a:pt x="1815" y="519"/>
                </a:lnTo>
                <a:lnTo>
                  <a:pt x="1809" y="525"/>
                </a:lnTo>
                <a:lnTo>
                  <a:pt x="1803" y="531"/>
                </a:lnTo>
                <a:lnTo>
                  <a:pt x="1796" y="536"/>
                </a:lnTo>
                <a:lnTo>
                  <a:pt x="1788" y="541"/>
                </a:lnTo>
                <a:lnTo>
                  <a:pt x="1780" y="545"/>
                </a:lnTo>
                <a:lnTo>
                  <a:pt x="1772" y="548"/>
                </a:lnTo>
                <a:lnTo>
                  <a:pt x="1763" y="550"/>
                </a:lnTo>
                <a:lnTo>
                  <a:pt x="1753" y="551"/>
                </a:lnTo>
                <a:lnTo>
                  <a:pt x="1744" y="552"/>
                </a:lnTo>
                <a:lnTo>
                  <a:pt x="1194" y="552"/>
                </a:lnTo>
                <a:lnTo>
                  <a:pt x="1184" y="551"/>
                </a:lnTo>
                <a:lnTo>
                  <a:pt x="1175" y="550"/>
                </a:lnTo>
                <a:lnTo>
                  <a:pt x="1166" y="548"/>
                </a:lnTo>
                <a:lnTo>
                  <a:pt x="1158" y="545"/>
                </a:lnTo>
                <a:lnTo>
                  <a:pt x="1150" y="541"/>
                </a:lnTo>
                <a:lnTo>
                  <a:pt x="1142" y="536"/>
                </a:lnTo>
                <a:lnTo>
                  <a:pt x="1135" y="531"/>
                </a:lnTo>
                <a:lnTo>
                  <a:pt x="1129" y="525"/>
                </a:lnTo>
                <a:lnTo>
                  <a:pt x="1123" y="519"/>
                </a:lnTo>
                <a:lnTo>
                  <a:pt x="1117" y="512"/>
                </a:lnTo>
                <a:lnTo>
                  <a:pt x="1112" y="504"/>
                </a:lnTo>
                <a:lnTo>
                  <a:pt x="1108" y="495"/>
                </a:lnTo>
                <a:lnTo>
                  <a:pt x="1105" y="487"/>
                </a:lnTo>
                <a:lnTo>
                  <a:pt x="1103" y="478"/>
                </a:lnTo>
                <a:lnTo>
                  <a:pt x="1102" y="469"/>
                </a:lnTo>
                <a:lnTo>
                  <a:pt x="1101" y="460"/>
                </a:lnTo>
                <a:lnTo>
                  <a:pt x="1102" y="451"/>
                </a:lnTo>
                <a:lnTo>
                  <a:pt x="1103" y="442"/>
                </a:lnTo>
                <a:lnTo>
                  <a:pt x="1105" y="433"/>
                </a:lnTo>
                <a:lnTo>
                  <a:pt x="1108" y="424"/>
                </a:lnTo>
                <a:lnTo>
                  <a:pt x="1112" y="416"/>
                </a:lnTo>
                <a:lnTo>
                  <a:pt x="1117" y="408"/>
                </a:lnTo>
                <a:lnTo>
                  <a:pt x="1123" y="401"/>
                </a:lnTo>
                <a:lnTo>
                  <a:pt x="1129" y="395"/>
                </a:lnTo>
                <a:lnTo>
                  <a:pt x="1135" y="389"/>
                </a:lnTo>
                <a:lnTo>
                  <a:pt x="1142" y="384"/>
                </a:lnTo>
                <a:lnTo>
                  <a:pt x="1150" y="379"/>
                </a:lnTo>
                <a:lnTo>
                  <a:pt x="1158" y="376"/>
                </a:lnTo>
                <a:lnTo>
                  <a:pt x="1166" y="373"/>
                </a:lnTo>
                <a:lnTo>
                  <a:pt x="1175" y="370"/>
                </a:lnTo>
                <a:lnTo>
                  <a:pt x="1184" y="369"/>
                </a:lnTo>
                <a:lnTo>
                  <a:pt x="1194" y="369"/>
                </a:lnTo>
                <a:close/>
                <a:moveTo>
                  <a:pt x="1468" y="5328"/>
                </a:moveTo>
                <a:lnTo>
                  <a:pt x="1468" y="5328"/>
                </a:lnTo>
                <a:lnTo>
                  <a:pt x="1454" y="5328"/>
                </a:lnTo>
                <a:lnTo>
                  <a:pt x="1441" y="5327"/>
                </a:lnTo>
                <a:lnTo>
                  <a:pt x="1427" y="5325"/>
                </a:lnTo>
                <a:lnTo>
                  <a:pt x="1414" y="5322"/>
                </a:lnTo>
                <a:lnTo>
                  <a:pt x="1399" y="5319"/>
                </a:lnTo>
                <a:lnTo>
                  <a:pt x="1387" y="5316"/>
                </a:lnTo>
                <a:lnTo>
                  <a:pt x="1374" y="5312"/>
                </a:lnTo>
                <a:lnTo>
                  <a:pt x="1362" y="5307"/>
                </a:lnTo>
                <a:lnTo>
                  <a:pt x="1350" y="5300"/>
                </a:lnTo>
                <a:lnTo>
                  <a:pt x="1338" y="5294"/>
                </a:lnTo>
                <a:lnTo>
                  <a:pt x="1325" y="5288"/>
                </a:lnTo>
                <a:lnTo>
                  <a:pt x="1314" y="5281"/>
                </a:lnTo>
                <a:lnTo>
                  <a:pt x="1304" y="5273"/>
                </a:lnTo>
                <a:lnTo>
                  <a:pt x="1294" y="5265"/>
                </a:lnTo>
                <a:lnTo>
                  <a:pt x="1284" y="5257"/>
                </a:lnTo>
                <a:lnTo>
                  <a:pt x="1274" y="5248"/>
                </a:lnTo>
                <a:lnTo>
                  <a:pt x="1265" y="5238"/>
                </a:lnTo>
                <a:lnTo>
                  <a:pt x="1256" y="5227"/>
                </a:lnTo>
                <a:lnTo>
                  <a:pt x="1248" y="5217"/>
                </a:lnTo>
                <a:lnTo>
                  <a:pt x="1240" y="5206"/>
                </a:lnTo>
                <a:lnTo>
                  <a:pt x="1233" y="5195"/>
                </a:lnTo>
                <a:lnTo>
                  <a:pt x="1227" y="5184"/>
                </a:lnTo>
                <a:lnTo>
                  <a:pt x="1221" y="5172"/>
                </a:lnTo>
                <a:lnTo>
                  <a:pt x="1215" y="5159"/>
                </a:lnTo>
                <a:lnTo>
                  <a:pt x="1210" y="5147"/>
                </a:lnTo>
                <a:lnTo>
                  <a:pt x="1206" y="5134"/>
                </a:lnTo>
                <a:lnTo>
                  <a:pt x="1202" y="5121"/>
                </a:lnTo>
                <a:lnTo>
                  <a:pt x="1199" y="5108"/>
                </a:lnTo>
                <a:lnTo>
                  <a:pt x="1197" y="5095"/>
                </a:lnTo>
                <a:lnTo>
                  <a:pt x="1195" y="5080"/>
                </a:lnTo>
                <a:lnTo>
                  <a:pt x="1194" y="5066"/>
                </a:lnTo>
                <a:lnTo>
                  <a:pt x="1194" y="5052"/>
                </a:lnTo>
                <a:lnTo>
                  <a:pt x="1194" y="5038"/>
                </a:lnTo>
                <a:lnTo>
                  <a:pt x="1195" y="5025"/>
                </a:lnTo>
                <a:lnTo>
                  <a:pt x="1197" y="5010"/>
                </a:lnTo>
                <a:lnTo>
                  <a:pt x="1199" y="4997"/>
                </a:lnTo>
                <a:lnTo>
                  <a:pt x="1202" y="4983"/>
                </a:lnTo>
                <a:lnTo>
                  <a:pt x="1206" y="4970"/>
                </a:lnTo>
                <a:lnTo>
                  <a:pt x="1210" y="4958"/>
                </a:lnTo>
                <a:lnTo>
                  <a:pt x="1215" y="4945"/>
                </a:lnTo>
                <a:lnTo>
                  <a:pt x="1221" y="4932"/>
                </a:lnTo>
                <a:lnTo>
                  <a:pt x="1227" y="4921"/>
                </a:lnTo>
                <a:lnTo>
                  <a:pt x="1233" y="4909"/>
                </a:lnTo>
                <a:lnTo>
                  <a:pt x="1240" y="4898"/>
                </a:lnTo>
                <a:lnTo>
                  <a:pt x="1248" y="4888"/>
                </a:lnTo>
                <a:lnTo>
                  <a:pt x="1256" y="4876"/>
                </a:lnTo>
                <a:lnTo>
                  <a:pt x="1265" y="4867"/>
                </a:lnTo>
                <a:lnTo>
                  <a:pt x="1274" y="4857"/>
                </a:lnTo>
                <a:lnTo>
                  <a:pt x="1284" y="4848"/>
                </a:lnTo>
                <a:lnTo>
                  <a:pt x="1294" y="4840"/>
                </a:lnTo>
                <a:lnTo>
                  <a:pt x="1304" y="4832"/>
                </a:lnTo>
                <a:lnTo>
                  <a:pt x="1314" y="4824"/>
                </a:lnTo>
                <a:lnTo>
                  <a:pt x="1325" y="4817"/>
                </a:lnTo>
                <a:lnTo>
                  <a:pt x="1338" y="4810"/>
                </a:lnTo>
                <a:lnTo>
                  <a:pt x="1350" y="4803"/>
                </a:lnTo>
                <a:lnTo>
                  <a:pt x="1362" y="4798"/>
                </a:lnTo>
                <a:lnTo>
                  <a:pt x="1374" y="4793"/>
                </a:lnTo>
                <a:lnTo>
                  <a:pt x="1387" y="4789"/>
                </a:lnTo>
                <a:lnTo>
                  <a:pt x="1399" y="4785"/>
                </a:lnTo>
                <a:lnTo>
                  <a:pt x="1414" y="4782"/>
                </a:lnTo>
                <a:lnTo>
                  <a:pt x="1427" y="4780"/>
                </a:lnTo>
                <a:lnTo>
                  <a:pt x="1441" y="4778"/>
                </a:lnTo>
                <a:lnTo>
                  <a:pt x="1454" y="4777"/>
                </a:lnTo>
                <a:lnTo>
                  <a:pt x="1468" y="4777"/>
                </a:lnTo>
                <a:lnTo>
                  <a:pt x="1483" y="4777"/>
                </a:lnTo>
                <a:lnTo>
                  <a:pt x="1497" y="4778"/>
                </a:lnTo>
                <a:lnTo>
                  <a:pt x="1511" y="4780"/>
                </a:lnTo>
                <a:lnTo>
                  <a:pt x="1524" y="4782"/>
                </a:lnTo>
                <a:lnTo>
                  <a:pt x="1537" y="4785"/>
                </a:lnTo>
                <a:lnTo>
                  <a:pt x="1551" y="4789"/>
                </a:lnTo>
                <a:lnTo>
                  <a:pt x="1564" y="4793"/>
                </a:lnTo>
                <a:lnTo>
                  <a:pt x="1576" y="4798"/>
                </a:lnTo>
                <a:lnTo>
                  <a:pt x="1588" y="4803"/>
                </a:lnTo>
                <a:lnTo>
                  <a:pt x="1600" y="4810"/>
                </a:lnTo>
                <a:lnTo>
                  <a:pt x="1611" y="4817"/>
                </a:lnTo>
                <a:lnTo>
                  <a:pt x="1623" y="4824"/>
                </a:lnTo>
                <a:lnTo>
                  <a:pt x="1634" y="4832"/>
                </a:lnTo>
                <a:lnTo>
                  <a:pt x="1644" y="4840"/>
                </a:lnTo>
                <a:lnTo>
                  <a:pt x="1654" y="4848"/>
                </a:lnTo>
                <a:lnTo>
                  <a:pt x="1664" y="4857"/>
                </a:lnTo>
                <a:lnTo>
                  <a:pt x="1673" y="4867"/>
                </a:lnTo>
                <a:lnTo>
                  <a:pt x="1681" y="4876"/>
                </a:lnTo>
                <a:lnTo>
                  <a:pt x="1690" y="4888"/>
                </a:lnTo>
                <a:lnTo>
                  <a:pt x="1698" y="4898"/>
                </a:lnTo>
                <a:lnTo>
                  <a:pt x="1705" y="4909"/>
                </a:lnTo>
                <a:lnTo>
                  <a:pt x="1711" y="4921"/>
                </a:lnTo>
                <a:lnTo>
                  <a:pt x="1717" y="4932"/>
                </a:lnTo>
                <a:lnTo>
                  <a:pt x="1723" y="4945"/>
                </a:lnTo>
                <a:lnTo>
                  <a:pt x="1728" y="4958"/>
                </a:lnTo>
                <a:lnTo>
                  <a:pt x="1732" y="4970"/>
                </a:lnTo>
                <a:lnTo>
                  <a:pt x="1736" y="4983"/>
                </a:lnTo>
                <a:lnTo>
                  <a:pt x="1739" y="4997"/>
                </a:lnTo>
                <a:lnTo>
                  <a:pt x="1741" y="5010"/>
                </a:lnTo>
                <a:lnTo>
                  <a:pt x="1743" y="5025"/>
                </a:lnTo>
                <a:lnTo>
                  <a:pt x="1744" y="5038"/>
                </a:lnTo>
                <a:lnTo>
                  <a:pt x="1744" y="5052"/>
                </a:lnTo>
                <a:lnTo>
                  <a:pt x="1744" y="5066"/>
                </a:lnTo>
                <a:lnTo>
                  <a:pt x="1743" y="5080"/>
                </a:lnTo>
                <a:lnTo>
                  <a:pt x="1741" y="5095"/>
                </a:lnTo>
                <a:lnTo>
                  <a:pt x="1739" y="5108"/>
                </a:lnTo>
                <a:lnTo>
                  <a:pt x="1736" y="5121"/>
                </a:lnTo>
                <a:lnTo>
                  <a:pt x="1732" y="5134"/>
                </a:lnTo>
                <a:lnTo>
                  <a:pt x="1728" y="5147"/>
                </a:lnTo>
                <a:lnTo>
                  <a:pt x="1723" y="5159"/>
                </a:lnTo>
                <a:lnTo>
                  <a:pt x="1717" y="5172"/>
                </a:lnTo>
                <a:lnTo>
                  <a:pt x="1711" y="5184"/>
                </a:lnTo>
                <a:lnTo>
                  <a:pt x="1705" y="5195"/>
                </a:lnTo>
                <a:lnTo>
                  <a:pt x="1698" y="5206"/>
                </a:lnTo>
                <a:lnTo>
                  <a:pt x="1690" y="5217"/>
                </a:lnTo>
                <a:lnTo>
                  <a:pt x="1681" y="5227"/>
                </a:lnTo>
                <a:lnTo>
                  <a:pt x="1673" y="5238"/>
                </a:lnTo>
                <a:lnTo>
                  <a:pt x="1664" y="5248"/>
                </a:lnTo>
                <a:lnTo>
                  <a:pt x="1654" y="5257"/>
                </a:lnTo>
                <a:lnTo>
                  <a:pt x="1644" y="5265"/>
                </a:lnTo>
                <a:lnTo>
                  <a:pt x="1634" y="5273"/>
                </a:lnTo>
                <a:lnTo>
                  <a:pt x="1623" y="5281"/>
                </a:lnTo>
                <a:lnTo>
                  <a:pt x="1611" y="5288"/>
                </a:lnTo>
                <a:lnTo>
                  <a:pt x="1600" y="5294"/>
                </a:lnTo>
                <a:lnTo>
                  <a:pt x="1588" y="5300"/>
                </a:lnTo>
                <a:lnTo>
                  <a:pt x="1576" y="5307"/>
                </a:lnTo>
                <a:lnTo>
                  <a:pt x="1564" y="5312"/>
                </a:lnTo>
                <a:lnTo>
                  <a:pt x="1551" y="5316"/>
                </a:lnTo>
                <a:lnTo>
                  <a:pt x="1537" y="5319"/>
                </a:lnTo>
                <a:lnTo>
                  <a:pt x="1524" y="5322"/>
                </a:lnTo>
                <a:lnTo>
                  <a:pt x="1511" y="5325"/>
                </a:lnTo>
                <a:lnTo>
                  <a:pt x="1497" y="5327"/>
                </a:lnTo>
                <a:lnTo>
                  <a:pt x="1483" y="5328"/>
                </a:lnTo>
                <a:lnTo>
                  <a:pt x="1468" y="5328"/>
                </a:lnTo>
                <a:close/>
                <a:moveTo>
                  <a:pt x="2755" y="4593"/>
                </a:moveTo>
                <a:lnTo>
                  <a:pt x="183" y="4593"/>
                </a:lnTo>
                <a:lnTo>
                  <a:pt x="183" y="919"/>
                </a:lnTo>
                <a:lnTo>
                  <a:pt x="2755" y="919"/>
                </a:lnTo>
                <a:lnTo>
                  <a:pt x="2755" y="4593"/>
                </a:lnTo>
                <a:close/>
              </a:path>
            </a:pathLst>
          </a:custGeom>
          <a:solidFill>
            <a:srgbClr val="A8D28D"/>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dirty="0">
              <a:solidFill>
                <a:srgbClr val="FFFFFF"/>
              </a:solidFill>
            </a:endParaRPr>
          </a:p>
        </p:txBody>
      </p:sp>
      <p:sp>
        <p:nvSpPr>
          <p:cNvPr id="2" name="TextBox 1">
            <a:extLst>
              <a:ext uri="{FF2B5EF4-FFF2-40B4-BE49-F238E27FC236}">
                <a16:creationId xmlns:a16="http://schemas.microsoft.com/office/drawing/2014/main" xmlns="" id="{C414B519-B647-4A3F-92A1-8B9C68B6330C}"/>
              </a:ext>
            </a:extLst>
          </p:cNvPr>
          <p:cNvSpPr txBox="1"/>
          <p:nvPr/>
        </p:nvSpPr>
        <p:spPr>
          <a:xfrm flipH="1">
            <a:off x="797559" y="1888003"/>
            <a:ext cx="1949451" cy="1938992"/>
          </a:xfrm>
          <a:prstGeom prst="rect">
            <a:avLst/>
          </a:prstGeom>
          <a:noFill/>
        </p:spPr>
        <p:txBody>
          <a:bodyPr wrap="square" rtlCol="0">
            <a:spAutoFit/>
          </a:bodyPr>
          <a:lstStyle/>
          <a:p>
            <a:pPr algn="ctr"/>
            <a:r>
              <a:rPr lang="en-SG" sz="4000" dirty="0">
                <a:solidFill>
                  <a:srgbClr val="00B050"/>
                </a:solidFill>
                <a:latin typeface="#9Slide03 Arima Madurai Black" panose="00000A00000000000000" pitchFamily="2" charset="0"/>
                <a:cs typeface="#9Slide03 Arima Madurai Black" panose="00000A00000000000000" pitchFamily="2" charset="0"/>
              </a:rPr>
              <a:t>BÀI TẬP NHANH</a:t>
            </a:r>
          </a:p>
        </p:txBody>
      </p:sp>
      <p:sp>
        <p:nvSpPr>
          <p:cNvPr id="5" name="Rectangle 4">
            <a:extLst>
              <a:ext uri="{FF2B5EF4-FFF2-40B4-BE49-F238E27FC236}">
                <a16:creationId xmlns:a16="http://schemas.microsoft.com/office/drawing/2014/main" xmlns="" id="{E1ADB729-EC85-4CB4-AF56-C413394CE258}"/>
              </a:ext>
            </a:extLst>
          </p:cNvPr>
          <p:cNvSpPr/>
          <p:nvPr/>
        </p:nvSpPr>
        <p:spPr>
          <a:xfrm>
            <a:off x="3708400" y="1790700"/>
            <a:ext cx="5501641" cy="2308324"/>
          </a:xfrm>
          <a:prstGeom prst="rect">
            <a:avLst/>
          </a:prstGeom>
        </p:spPr>
        <p:txBody>
          <a:bodyPr wrap="square">
            <a:spAutoFit/>
          </a:bodyPr>
          <a:lstStyle/>
          <a:p>
            <a:pPr algn="ctr"/>
            <a:r>
              <a:rPr lang="en-US" altLang="en-US" sz="4800" dirty="0" err="1">
                <a:latin typeface="Times New Roman" panose="02020603050405020304" pitchFamily="18" charset="0"/>
                <a:cs typeface="Times New Roman" panose="02020603050405020304" pitchFamily="18" charset="0"/>
              </a:rPr>
              <a:t>Xác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định</a:t>
            </a:r>
            <a:r>
              <a:rPr lang="vi-VN" altLang="en-US" sz="4800" dirty="0">
                <a:latin typeface="Times New Roman" panose="02020603050405020304" pitchFamily="18" charset="0"/>
                <a:cs typeface="Times New Roman" panose="02020603050405020304" pitchFamily="18" charset="0"/>
              </a:rPr>
              <a:t> quan hệ ý nghĩa giữa các vế trong câu ghép sau</a:t>
            </a:r>
            <a:endParaRPr lang="en-SG" sz="4800" dirty="0"/>
          </a:p>
        </p:txBody>
      </p:sp>
    </p:spTree>
    <p:extLst>
      <p:ext uri="{BB962C8B-B14F-4D97-AF65-F5344CB8AC3E}">
        <p14:creationId xmlns:p14="http://schemas.microsoft.com/office/powerpoint/2010/main" xmlns="" val="257877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6E8B79EE-0BF9-416B-8654-ADF7D697F79B}"/>
              </a:ext>
            </a:extLst>
          </p:cNvPr>
          <p:cNvSpPr>
            <a:spLocks noChangeArrowheads="1"/>
          </p:cNvSpPr>
          <p:nvPr/>
        </p:nvSpPr>
        <p:spPr bwMode="auto">
          <a:xfrm>
            <a:off x="279400" y="-17864"/>
            <a:ext cx="9601200" cy="5731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20000"/>
              </a:lnSpc>
              <a:spcBef>
                <a:spcPct val="0"/>
              </a:spcBef>
              <a:buFontTx/>
              <a:buNone/>
            </a:pPr>
            <a:r>
              <a:rPr lang="en-SG" altLang="en-US" sz="3000" b="1" dirty="0">
                <a:latin typeface="Times New Roman" panose="02020603050405020304" pitchFamily="18" charset="0"/>
                <a:cs typeface="Times New Roman" panose="02020603050405020304" pitchFamily="18" charset="0"/>
              </a:rPr>
              <a:t>a</a:t>
            </a:r>
            <a:r>
              <a:rPr lang="vi-VN" altLang="en-US" sz="3000" b="1" i="1" dirty="0">
                <a:latin typeface="Times New Roman" panose="02020603050405020304" pitchFamily="18" charset="0"/>
                <a:cs typeface="Times New Roman" panose="02020603050405020304" pitchFamily="18" charset="0"/>
              </a:rPr>
              <a: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những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chị</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ấy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đẹp</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chị</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ấy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còn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giỏi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giang</a:t>
            </a:r>
            <a:r>
              <a:rPr lang="en-US" altLang="en-US" sz="3000" dirty="0">
                <a:latin typeface="Times New Roman" panose="02020603050405020304" pitchFamily="18" charset="0"/>
                <a:cs typeface="Times New Roman" panose="02020603050405020304" pitchFamily="18" charset="0"/>
              </a:rPr>
              <a:t>.</a:t>
            </a:r>
            <a:endParaRPr lang="en-SG" altLang="en-US" sz="3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None/>
            </a:pPr>
            <a:r>
              <a:rPr lang="en-SG" altLang="en-US" sz="3000" b="1" dirty="0">
                <a:latin typeface="Times New Roman" panose="02020603050405020304" pitchFamily="18" charset="0"/>
                <a:cs typeface="Calibri" panose="020F0502020204030204" pitchFamily="34" charset="0"/>
              </a:rPr>
              <a:t>b</a:t>
            </a:r>
            <a:r>
              <a:rPr lang="vi-VN" altLang="en-US" sz="3000" b="1" i="1" dirty="0">
                <a:latin typeface="Times New Roman" panose="02020603050405020304" pitchFamily="18" charset="0"/>
                <a:cs typeface="Calibri" panose="020F0502020204030204" pitchFamily="34" charset="0"/>
              </a:rPr>
              <a:t>.</a:t>
            </a:r>
            <a:r>
              <a:rPr lang="en-US" altLang="en-US" sz="3000" b="1" i="1" dirty="0">
                <a:latin typeface="Times New Roman" panose="02020603050405020304" pitchFamily="18" charset="0"/>
                <a:cs typeface="Calibri" panose="020F0502020204030204" pitchFamily="34" charset="0"/>
              </a:rPr>
              <a:t> </a:t>
            </a:r>
            <a:r>
              <a:rPr lang="en-SG" altLang="en-US" sz="3000" dirty="0" err="1">
                <a:latin typeface="Times New Roman" panose="02020603050405020304" pitchFamily="18" charset="0"/>
                <a:cs typeface="Times New Roman" panose="02020603050405020304" pitchFamily="18" charset="0"/>
              </a:rPr>
              <a:t>Vì</a:t>
            </a:r>
            <a:r>
              <a:rPr lang="en-SG" altLang="en-US" sz="3000" dirty="0">
                <a:latin typeface="Times New Roman" panose="02020603050405020304" pitchFamily="18" charset="0"/>
                <a:cs typeface="Times New Roman" panose="02020603050405020304" pitchFamily="18" charset="0"/>
              </a:rPr>
              <a:t> </a:t>
            </a:r>
            <a:r>
              <a:rPr lang="en-SG" altLang="en-US" sz="3000" dirty="0" err="1">
                <a:latin typeface="Times New Roman" panose="02020603050405020304" pitchFamily="18" charset="0"/>
                <a:cs typeface="Times New Roman" panose="02020603050405020304" pitchFamily="18" charset="0"/>
              </a:rPr>
              <a:t>trời</a:t>
            </a:r>
            <a:r>
              <a:rPr lang="en-SG" altLang="en-US" sz="3000" dirty="0">
                <a:latin typeface="Times New Roman" panose="02020603050405020304" pitchFamily="18" charset="0"/>
                <a:cs typeface="Times New Roman" panose="02020603050405020304" pitchFamily="18" charset="0"/>
              </a:rPr>
              <a:t> </a:t>
            </a:r>
            <a:r>
              <a:rPr lang="en-SG" altLang="en-US" sz="3000" dirty="0" err="1">
                <a:latin typeface="Times New Roman" panose="02020603050405020304" pitchFamily="18" charset="0"/>
                <a:cs typeface="Times New Roman" panose="02020603050405020304" pitchFamily="18" charset="0"/>
              </a:rPr>
              <a:t>mưa</a:t>
            </a:r>
            <a:r>
              <a:rPr lang="en-SG" altLang="en-US" sz="3000" dirty="0">
                <a:latin typeface="Times New Roman" panose="02020603050405020304" pitchFamily="18" charset="0"/>
                <a:cs typeface="Times New Roman" panose="02020603050405020304" pitchFamily="18" charset="0"/>
              </a:rPr>
              <a:t> </a:t>
            </a:r>
            <a:r>
              <a:rPr lang="en-SG" altLang="en-US" sz="3000" dirty="0" err="1">
                <a:latin typeface="Times New Roman" panose="02020603050405020304" pitchFamily="18" charset="0"/>
                <a:cs typeface="Times New Roman" panose="02020603050405020304" pitchFamily="18" charset="0"/>
              </a:rPr>
              <a:t>nên</a:t>
            </a:r>
            <a:r>
              <a:rPr lang="en-SG" altLang="en-US" sz="3000" dirty="0">
                <a:latin typeface="Times New Roman" panose="02020603050405020304" pitchFamily="18" charset="0"/>
                <a:cs typeface="Times New Roman" panose="02020603050405020304" pitchFamily="18" charset="0"/>
              </a:rPr>
              <a:t> </a:t>
            </a:r>
            <a:r>
              <a:rPr lang="en-SG" altLang="en-US" sz="3000" dirty="0" err="1">
                <a:latin typeface="Times New Roman" panose="02020603050405020304" pitchFamily="18" charset="0"/>
                <a:cs typeface="Times New Roman" panose="02020603050405020304" pitchFamily="18" charset="0"/>
              </a:rPr>
              <a:t>đường</a:t>
            </a:r>
            <a:r>
              <a:rPr lang="en-SG" altLang="en-US" sz="3000" dirty="0">
                <a:latin typeface="Times New Roman" panose="02020603050405020304" pitchFamily="18" charset="0"/>
                <a:cs typeface="Times New Roman" panose="02020603050405020304" pitchFamily="18" charset="0"/>
              </a:rPr>
              <a:t> </a:t>
            </a:r>
            <a:r>
              <a:rPr lang="en-SG" altLang="en-US" sz="3000" dirty="0" err="1">
                <a:latin typeface="Times New Roman" panose="02020603050405020304" pitchFamily="18" charset="0"/>
                <a:cs typeface="Times New Roman" panose="02020603050405020304" pitchFamily="18" charset="0"/>
              </a:rPr>
              <a:t>trơn</a:t>
            </a:r>
            <a:r>
              <a:rPr lang="en-SG" altLang="en-US" sz="3000" dirty="0">
                <a:latin typeface="Times New Roman" panose="02020603050405020304" pitchFamily="18" charset="0"/>
                <a:cs typeface="Times New Roman" panose="02020603050405020304" pitchFamily="18" charset="0"/>
              </a:rPr>
              <a:t>.</a:t>
            </a:r>
            <a:endParaRPr lang="en-US" altLang="en-US" sz="3000" b="1" dirty="0">
              <a:solidFill>
                <a:srgbClr val="FF0000"/>
              </a:solidFill>
              <a:latin typeface="Times New Roman" panose="02020603050405020304" pitchFamily="18" charset="0"/>
            </a:endParaRPr>
          </a:p>
          <a:p>
            <a:pPr algn="just" eaLnBrk="1" hangingPunct="1">
              <a:lnSpc>
                <a:spcPct val="120000"/>
              </a:lnSpc>
              <a:spcBef>
                <a:spcPct val="0"/>
              </a:spcBef>
              <a:buFontTx/>
              <a:buNone/>
            </a:pPr>
            <a:r>
              <a:rPr lang="en-US" altLang="en-US" sz="3000" b="1"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Calibri" panose="020F0502020204030204" pitchFamily="34" charset="0"/>
              </a:rPr>
              <a:t>Mình</a:t>
            </a:r>
            <a:r>
              <a:rPr lang="en-US" altLang="en-US" sz="3000" dirty="0">
                <a:latin typeface="Times New Roman" panose="02020603050405020304" pitchFamily="18" charset="0"/>
                <a:cs typeface="Calibri" panose="020F0502020204030204" pitchFamily="34" charset="0"/>
              </a:rPr>
              <a:t> </a:t>
            </a:r>
            <a:r>
              <a:rPr lang="en-US" altLang="en-US" sz="3000" dirty="0" err="1">
                <a:latin typeface="Times New Roman" panose="02020603050405020304" pitchFamily="18" charset="0"/>
                <a:cs typeface="Calibri" panose="020F0502020204030204" pitchFamily="34" charset="0"/>
              </a:rPr>
              <a:t>đọc</a:t>
            </a:r>
            <a:r>
              <a:rPr lang="en-US" altLang="en-US" sz="3000" dirty="0">
                <a:latin typeface="Times New Roman" panose="02020603050405020304" pitchFamily="18" charset="0"/>
                <a:cs typeface="Calibri" panose="020F0502020204030204" pitchFamily="34" charset="0"/>
              </a:rPr>
              <a:t> hay </a:t>
            </a:r>
            <a:r>
              <a:rPr lang="en-US" altLang="en-US" sz="3000" dirty="0" err="1">
                <a:latin typeface="Times New Roman" panose="02020603050405020304" pitchFamily="18" charset="0"/>
                <a:cs typeface="Calibri" panose="020F0502020204030204" pitchFamily="34" charset="0"/>
              </a:rPr>
              <a:t>tôi</a:t>
            </a:r>
            <a:r>
              <a:rPr lang="en-US" altLang="en-US" sz="3000" dirty="0">
                <a:latin typeface="Times New Roman" panose="02020603050405020304" pitchFamily="18" charset="0"/>
                <a:cs typeface="Calibri" panose="020F0502020204030204" pitchFamily="34" charset="0"/>
              </a:rPr>
              <a:t> </a:t>
            </a:r>
            <a:r>
              <a:rPr lang="en-US" altLang="en-US" sz="3000" dirty="0" err="1">
                <a:latin typeface="Times New Roman" panose="02020603050405020304" pitchFamily="18" charset="0"/>
                <a:cs typeface="Calibri" panose="020F0502020204030204" pitchFamily="34" charset="0"/>
              </a:rPr>
              <a:t>đọc</a:t>
            </a:r>
            <a:r>
              <a:rPr lang="en-US" altLang="en-US" sz="3000" dirty="0">
                <a:latin typeface="Times New Roman" panose="02020603050405020304" pitchFamily="18" charset="0"/>
                <a:cs typeface="Calibri" panose="020F0502020204030204" pitchFamily="34" charset="0"/>
              </a:rPr>
              <a:t>?</a:t>
            </a:r>
            <a:r>
              <a:rPr lang="en-US" altLang="en-US" sz="3000" b="1" i="1" dirty="0">
                <a:latin typeface="Times New Roman" panose="02020603050405020304" pitchFamily="18" charset="0"/>
                <a:cs typeface="Calibri" panose="020F0502020204030204" pitchFamily="34" charset="0"/>
              </a:rPr>
              <a:t>  </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sz="3000" b="1" dirty="0">
              <a:latin typeface="Times New Roman" panose="02020603050405020304" pitchFamily="18" charset="0"/>
              <a:cs typeface="Times New Roman" panose="02020603050405020304" pitchFamily="18" charset="0"/>
            </a:endParaRPr>
          </a:p>
          <a:p>
            <a:pPr algn="just" eaLnBrk="1" hangingPunct="1">
              <a:lnSpc>
                <a:spcPct val="120000"/>
              </a:lnSpc>
              <a:spcBef>
                <a:spcPct val="0"/>
              </a:spcBef>
              <a:buFontTx/>
              <a:buNone/>
            </a:pPr>
            <a:r>
              <a:rPr lang="en-US" altLang="en-US" sz="3000" b="1" dirty="0">
                <a:latin typeface="Times New Roman" panose="02020603050405020304" pitchFamily="18" charset="0"/>
                <a:cs typeface="Times New Roman" panose="02020603050405020304" pitchFamily="18" charset="0"/>
              </a:rPr>
              <a:t>d. </a:t>
            </a:r>
            <a:r>
              <a:rPr lang="en-US" altLang="en-US" sz="3000" dirty="0" err="1">
                <a:latin typeface="Times New Roman" panose="02020603050405020304" pitchFamily="18" charset="0"/>
                <a:cs typeface="Times New Roman" panose="02020603050405020304" pitchFamily="18" charset="0"/>
              </a:rPr>
              <a:t>Hoa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quỳnh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nở</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nghĩa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đêm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đã</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khuya</a:t>
            </a:r>
            <a:r>
              <a:rPr lang="en-US" altLang="en-US" sz="3000" dirty="0">
                <a:latin typeface="Times New Roman" panose="02020603050405020304" pitchFamily="18" charset="0"/>
                <a:cs typeface="Times New Roman" panose="02020603050405020304" pitchFamily="18" charset="0"/>
              </a:rPr>
              <a:t>.</a:t>
            </a:r>
            <a:r>
              <a:rPr lang="en-US" altLang="en-US" sz="3000" b="1" dirty="0">
                <a:latin typeface="Times New Roman" panose="02020603050405020304" pitchFamily="18" charset="0"/>
                <a:cs typeface="Times New Roman" panose="02020603050405020304" pitchFamily="18" charset="0"/>
              </a:rPr>
              <a:t> </a:t>
            </a:r>
          </a:p>
          <a:p>
            <a:pPr algn="just" eaLnBrk="1" hangingPunct="1">
              <a:lnSpc>
                <a:spcPct val="120000"/>
              </a:lnSpc>
              <a:spcBef>
                <a:spcPct val="0"/>
              </a:spcBef>
              <a:buFontTx/>
              <a:buNone/>
            </a:pPr>
            <a:r>
              <a:rPr lang="en-US" altLang="en-US" sz="3000" b="1" dirty="0">
                <a:latin typeface="Times New Roman" panose="02020603050405020304" pitchFamily="18" charset="0"/>
                <a:cs typeface="Times New Roman" panose="02020603050405020304" pitchFamily="18" charset="0"/>
              </a:rPr>
              <a:t>e. </a:t>
            </a:r>
            <a:r>
              <a:rPr lang="en-US" altLang="en-US" sz="3000" dirty="0" err="1">
                <a:latin typeface="Times New Roman" panose="02020603050405020304" pitchFamily="18" charset="0"/>
                <a:cs typeface="Times New Roman" panose="02020603050405020304" pitchFamily="18" charset="0"/>
              </a:rPr>
              <a:t>Chị</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nói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gì</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nữa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và</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chị</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khóc</a:t>
            </a:r>
            <a:r>
              <a:rPr lang="en-US" altLang="en-US" sz="3000" dirty="0">
                <a:latin typeface="Times New Roman" panose="02020603050405020304" pitchFamily="18" charset="0"/>
                <a:cs typeface="Times New Roman" panose="02020603050405020304" pitchFamily="18" charset="0"/>
              </a:rPr>
              <a:t>.</a:t>
            </a:r>
          </a:p>
          <a:p>
            <a:pPr algn="just">
              <a:lnSpc>
                <a:spcPct val="120000"/>
              </a:lnSpc>
              <a:spcBef>
                <a:spcPct val="0"/>
              </a:spcBef>
              <a:buNone/>
            </a:pPr>
            <a:r>
              <a:rPr lang="en-US" altLang="en-US" sz="3000" b="1" dirty="0">
                <a:latin typeface="Times New Roman" panose="02020603050405020304" pitchFamily="18" charset="0"/>
                <a:cs typeface="Times New Roman" panose="02020603050405020304" pitchFamily="18" charset="0"/>
              </a:rPr>
              <a:t>f. </a:t>
            </a:r>
            <a:r>
              <a:rPr lang="en-US" altLang="en-US" sz="3000" dirty="0" err="1">
                <a:latin typeface="Times New Roman" panose="02020603050405020304" pitchFamily="18" charset="0"/>
                <a:cs typeface="Times New Roman" panose="02020603050405020304" pitchFamily="18" charset="0"/>
              </a:rPr>
              <a:t>Nếu</a:t>
            </a:r>
            <a:r>
              <a:rPr lang="en-US" altLang="en-US" sz="3000"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em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còn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muộn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nữa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thì</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cô</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nghỉ</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luôn</a:t>
            </a:r>
            <a:r>
              <a:rPr lang="en-US" altLang="en-US" dirty="0">
                <a:latin typeface="Times New Roman" panose="02020603050405020304" pitchFamily="18" charset="0"/>
                <a:cs typeface="Times New Roman" panose="02020603050405020304" pitchFamily="18" charset="0"/>
              </a:rPr>
              <a:t>. </a:t>
            </a:r>
          </a:p>
          <a:p>
            <a:pPr algn="just">
              <a:lnSpc>
                <a:spcPct val="120000"/>
              </a:lnSpc>
              <a:spcBef>
                <a:spcPct val="0"/>
              </a:spcBef>
              <a:buNone/>
            </a:pPr>
            <a:r>
              <a:rPr lang="en-US" altLang="en-US" sz="3000" b="1" dirty="0">
                <a:latin typeface="Times New Roman" panose="02020603050405020304" pitchFamily="18" charset="0"/>
                <a:cs typeface="Times New Roman" panose="02020603050405020304" pitchFamily="18" charset="0"/>
              </a:rPr>
              <a:t>g. </a:t>
            </a:r>
            <a:r>
              <a:rPr lang="en-US" altLang="en-US" dirty="0" err="1">
                <a:latin typeface="Times New Roman" panose="02020603050405020304" pitchFamily="18" charset="0"/>
                <a:cs typeface="Times New Roman" panose="02020603050405020304" pitchFamily="18" charset="0"/>
              </a:rPr>
              <a:t>Cảnh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quanh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lòng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có</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sự</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lớn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hôm</a:t>
            </a:r>
            <a:r>
              <a:rPr lang="en-US" altLang="en-US" dirty="0">
                <a:latin typeface="Times New Roman" panose="02020603050405020304" pitchFamily="18" charset="0"/>
                <a:cs typeface="Times New Roman" panose="02020603050405020304" pitchFamily="18" charset="0"/>
              </a:rPr>
              <a:t> nay </a:t>
            </a:r>
            <a:r>
              <a:rPr lang="en-US" altLang="en-US" dirty="0" err="1">
                <a:latin typeface="Times New Roman" panose="02020603050405020304" pitchFamily="18" charset="0"/>
                <a:cs typeface="Times New Roman" panose="02020603050405020304" pitchFamily="18" charset="0"/>
              </a:rPr>
              <a:t>tôi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endParaRPr lang="en-US" altLang="en-US" dirty="0">
              <a:latin typeface="Times New Roman" panose="02020603050405020304" pitchFamily="18" charset="0"/>
              <a:cs typeface="Times New Roman" panose="02020603050405020304" pitchFamily="18" charset="0"/>
            </a:endParaRPr>
          </a:p>
          <a:p>
            <a:pPr algn="just">
              <a:lnSpc>
                <a:spcPct val="120000"/>
              </a:lnSpc>
              <a:spcBef>
                <a:spcPct val="0"/>
              </a:spcBef>
              <a:buNone/>
            </a:pPr>
            <a:r>
              <a:rPr lang="en-US" altLang="en-US" sz="3000" b="1" dirty="0">
                <a:latin typeface="Times New Roman" panose="02020603050405020304" pitchFamily="18" charset="0"/>
                <a:cs typeface="Times New Roman" panose="02020603050405020304" pitchFamily="18" charset="0"/>
              </a:rPr>
              <a:t>h. </a:t>
            </a:r>
            <a:r>
              <a:rPr lang="en-US" altLang="en-US" dirty="0">
                <a:latin typeface="Times New Roman" panose="02020603050405020304" pitchFamily="18" charset="0"/>
                <a:cs typeface="Times New Roman" panose="02020603050405020304" pitchFamily="18" charset="0"/>
              </a:rPr>
              <a:t>Ta </a:t>
            </a:r>
            <a:r>
              <a:rPr lang="en-US" altLang="en-US" dirty="0" err="1">
                <a:latin typeface="Times New Roman" panose="02020603050405020304" pitchFamily="18" charset="0"/>
                <a:cs typeface="Times New Roman" panose="02020603050405020304" pitchFamily="18" charset="0"/>
              </a:rPr>
              <a:t>càng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nhượng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dân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Pháp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lấn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tới</a:t>
            </a:r>
            <a:r>
              <a:rPr lang="en-US" altLang="en-US" dirty="0">
                <a:latin typeface="Times New Roman" panose="02020603050405020304" pitchFamily="18" charset="0"/>
                <a:cs typeface="Times New Roman" panose="02020603050405020304" pitchFamily="18" charset="0"/>
              </a:rPr>
              <a:t>.</a:t>
            </a:r>
          </a:p>
          <a:p>
            <a:pPr algn="just">
              <a:lnSpc>
                <a:spcPct val="120000"/>
              </a:lnSpc>
              <a:spcBef>
                <a:spcPct val="0"/>
              </a:spcBef>
              <a:buNone/>
            </a:pPr>
            <a:r>
              <a:rPr lang="en-US" altLang="en-US" sz="3000" b="1" dirty="0" err="1">
                <a:latin typeface="Times New Roman" panose="02020603050405020304" pitchFamily="18" charset="0"/>
                <a:cs typeface="Times New Roman" panose="02020603050405020304" pitchFamily="18" charset="0"/>
              </a:rPr>
              <a:t>i</a:t>
            </a:r>
            <a:r>
              <a:rPr lang="en-US" altLang="en-US" sz="3000" b="1"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Tuy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rét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vẫn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kéo</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dài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mùa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xuân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đã</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đến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bên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bờ</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sông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Lương</a:t>
            </a:r>
            <a:r>
              <a:rPr lang="en-US" alt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1817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6E8B79EE-0BF9-416B-8654-ADF7D697F79B}"/>
              </a:ext>
            </a:extLst>
          </p:cNvPr>
          <p:cNvSpPr>
            <a:spLocks noChangeArrowheads="1"/>
          </p:cNvSpPr>
          <p:nvPr/>
        </p:nvSpPr>
        <p:spPr bwMode="auto">
          <a:xfrm>
            <a:off x="3708400" y="647700"/>
            <a:ext cx="6096000" cy="13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SG" altLang="en-US" sz="3600" b="1" dirty="0">
                <a:latin typeface="Times New Roman" panose="02020603050405020304" pitchFamily="18" charset="0"/>
                <a:cs typeface="Times New Roman" panose="02020603050405020304" pitchFamily="18" charset="0"/>
              </a:rPr>
              <a:t>a</a:t>
            </a:r>
            <a:r>
              <a:rPr lang="vi-VN" altLang="en-US" sz="3600" b="1" i="1" dirty="0">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Không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ấy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đẹp</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ấy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còn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giỏi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giang</a:t>
            </a:r>
            <a:r>
              <a:rPr lang="en-US" altLang="en-US" sz="3600" b="1" dirty="0">
                <a:latin typeface="Times New Roman" panose="02020603050405020304" pitchFamily="18" charset="0"/>
                <a:cs typeface="Times New Roman" panose="02020603050405020304" pitchFamily="18" charset="0"/>
              </a:rPr>
              <a:t>.</a:t>
            </a:r>
            <a:endParaRPr lang="en-SG" altLang="en-US" sz="36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89CD588E-8449-4C30-9B3A-87B14808A99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97000" y="-38100"/>
            <a:ext cx="6096000" cy="6096000"/>
          </a:xfrm>
          <a:prstGeom prst="rect">
            <a:avLst/>
          </a:prstGeom>
        </p:spPr>
      </p:pic>
      <p:pic>
        <p:nvPicPr>
          <p:cNvPr id="7" name="Picture 6">
            <a:extLst>
              <a:ext uri="{FF2B5EF4-FFF2-40B4-BE49-F238E27FC236}">
                <a16:creationId xmlns:a16="http://schemas.microsoft.com/office/drawing/2014/main" xmlns="" id="{9076A79C-4BD1-4252-82CB-BE6808B3A7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5784818" y="2204364"/>
            <a:ext cx="1739076" cy="1739076"/>
          </a:xfrm>
          <a:prstGeom prst="rect">
            <a:avLst/>
          </a:prstGeom>
        </p:spPr>
      </p:pic>
      <p:sp>
        <p:nvSpPr>
          <p:cNvPr id="8" name="Rectangle 7">
            <a:extLst>
              <a:ext uri="{FF2B5EF4-FFF2-40B4-BE49-F238E27FC236}">
                <a16:creationId xmlns:a16="http://schemas.microsoft.com/office/drawing/2014/main" xmlns="" id="{97971076-2B8A-4A16-91F5-930B95E1200D}"/>
              </a:ext>
            </a:extLst>
          </p:cNvPr>
          <p:cNvSpPr/>
          <p:nvPr/>
        </p:nvSpPr>
        <p:spPr>
          <a:xfrm>
            <a:off x="4901312" y="4116169"/>
            <a:ext cx="3506088" cy="646331"/>
          </a:xfrm>
          <a:prstGeom prst="rect">
            <a:avLst/>
          </a:prstGeom>
        </p:spPr>
        <p:txBody>
          <a:bodyPr wrap="none">
            <a:spAutoFit/>
          </a:bodyPr>
          <a:lstStyle/>
          <a:p>
            <a:r>
              <a:rPr lang="vi-VN" sz="3600" b="1" dirty="0">
                <a:solidFill>
                  <a:srgbClr val="0070C0"/>
                </a:solidFill>
                <a:latin typeface="Times New Roman" pitchFamily="18" charset="0"/>
                <a:cs typeface="Times New Roman" pitchFamily="18" charset="0"/>
              </a:rPr>
              <a:t>Quan hệ bổ sung</a:t>
            </a:r>
            <a:endParaRPr lang="en-SG" sz="3600" b="1" dirty="0">
              <a:solidFill>
                <a:srgbClr val="0070C0"/>
              </a:solidFill>
            </a:endParaRPr>
          </a:p>
        </p:txBody>
      </p:sp>
    </p:spTree>
    <p:extLst>
      <p:ext uri="{BB962C8B-B14F-4D97-AF65-F5344CB8AC3E}">
        <p14:creationId xmlns:p14="http://schemas.microsoft.com/office/powerpoint/2010/main" xmlns="" val="42734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6E8B79EE-0BF9-416B-8654-ADF7D697F79B}"/>
              </a:ext>
            </a:extLst>
          </p:cNvPr>
          <p:cNvSpPr>
            <a:spLocks noChangeArrowheads="1"/>
          </p:cNvSpPr>
          <p:nvPr/>
        </p:nvSpPr>
        <p:spPr bwMode="auto">
          <a:xfrm>
            <a:off x="1074261" y="581920"/>
            <a:ext cx="8001000" cy="76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SG" altLang="en-US" sz="4000" b="1" dirty="0">
                <a:latin typeface="Times New Roman" panose="02020603050405020304" pitchFamily="18" charset="0"/>
                <a:cs typeface="Calibri" panose="020F0502020204030204" pitchFamily="34" charset="0"/>
              </a:rPr>
              <a:t>b</a:t>
            </a:r>
            <a:r>
              <a:rPr lang="vi-VN" altLang="en-US" sz="4000" b="1" i="1" dirty="0">
                <a:latin typeface="Times New Roman" panose="02020603050405020304" pitchFamily="18" charset="0"/>
                <a:cs typeface="Calibri" panose="020F0502020204030204" pitchFamily="34" charset="0"/>
              </a:rPr>
              <a:t>.</a:t>
            </a:r>
            <a:r>
              <a:rPr lang="en-US" altLang="en-US" sz="4000" b="1" i="1" dirty="0">
                <a:latin typeface="Times New Roman" panose="02020603050405020304" pitchFamily="18" charset="0"/>
                <a:cs typeface="Calibri" panose="020F0502020204030204" pitchFamily="34"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Vì</a:t>
            </a:r>
            <a:r>
              <a:rPr lang="en-SG" altLang="en-US" sz="4000" b="1" dirty="0">
                <a:solidFill>
                  <a:srgbClr val="FF0000"/>
                </a:solidFill>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trời</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mưa</a:t>
            </a:r>
            <a:r>
              <a:rPr lang="en-SG" altLang="en-US" sz="4000" b="1" dirty="0">
                <a:latin typeface="Times New Roman" panose="02020603050405020304" pitchFamily="18" charset="0"/>
                <a:cs typeface="Times New Roman" panose="02020603050405020304" pitchFamily="18" charset="0"/>
              </a:rPr>
              <a:t> </a:t>
            </a:r>
            <a:r>
              <a:rPr lang="en-SG" altLang="en-US" sz="4000" b="1" dirty="0" err="1">
                <a:solidFill>
                  <a:srgbClr val="FF0000"/>
                </a:solidFill>
                <a:latin typeface="Times New Roman" panose="02020603050405020304" pitchFamily="18" charset="0"/>
                <a:cs typeface="Times New Roman" panose="02020603050405020304" pitchFamily="18" charset="0"/>
              </a:rPr>
              <a:t>nên</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đường</a:t>
            </a:r>
            <a:r>
              <a:rPr lang="en-SG" altLang="en-US" sz="4000" b="1" dirty="0">
                <a:latin typeface="Times New Roman" panose="02020603050405020304" pitchFamily="18" charset="0"/>
                <a:cs typeface="Times New Roman" panose="02020603050405020304" pitchFamily="18" charset="0"/>
              </a:rPr>
              <a:t> </a:t>
            </a:r>
            <a:r>
              <a:rPr lang="en-SG" altLang="en-US" sz="4000" b="1" dirty="0" err="1">
                <a:latin typeface="Times New Roman" panose="02020603050405020304" pitchFamily="18" charset="0"/>
                <a:cs typeface="Times New Roman" panose="02020603050405020304" pitchFamily="18" charset="0"/>
              </a:rPr>
              <a:t>trơn</a:t>
            </a:r>
            <a:r>
              <a:rPr lang="en-SG" altLang="en-US" sz="4000" b="1" dirty="0">
                <a:latin typeface="Times New Roman" panose="02020603050405020304" pitchFamily="18" charset="0"/>
                <a:cs typeface="Times New Roman" panose="02020603050405020304" pitchFamily="18" charset="0"/>
              </a:rPr>
              <a:t>.</a:t>
            </a:r>
            <a:endParaRPr lang="en-US" altLang="en-US" sz="4000" b="1" dirty="0">
              <a:solidFill>
                <a:srgbClr val="FF0000"/>
              </a:solidFill>
              <a:latin typeface="Times New Roman" panose="02020603050405020304" pitchFamily="18" charset="0"/>
            </a:endParaRPr>
          </a:p>
        </p:txBody>
      </p:sp>
      <p:pic>
        <p:nvPicPr>
          <p:cNvPr id="7" name="Picture 6">
            <a:extLst>
              <a:ext uri="{FF2B5EF4-FFF2-40B4-BE49-F238E27FC236}">
                <a16:creationId xmlns:a16="http://schemas.microsoft.com/office/drawing/2014/main" xmlns="" id="{9076A79C-4BD1-4252-82CB-BE6808B3A7A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194269">
            <a:off x="6074741" y="1944208"/>
            <a:ext cx="1739076" cy="1739076"/>
          </a:xfrm>
          <a:prstGeom prst="rect">
            <a:avLst/>
          </a:prstGeom>
        </p:spPr>
      </p:pic>
      <p:sp>
        <p:nvSpPr>
          <p:cNvPr id="8" name="Rectangle 7">
            <a:extLst>
              <a:ext uri="{FF2B5EF4-FFF2-40B4-BE49-F238E27FC236}">
                <a16:creationId xmlns:a16="http://schemas.microsoft.com/office/drawing/2014/main" xmlns="" id="{97971076-2B8A-4A16-91F5-930B95E1200D}"/>
              </a:ext>
            </a:extLst>
          </p:cNvPr>
          <p:cNvSpPr/>
          <p:nvPr/>
        </p:nvSpPr>
        <p:spPr>
          <a:xfrm>
            <a:off x="4851400" y="3846642"/>
            <a:ext cx="4185761" cy="646331"/>
          </a:xfrm>
          <a:prstGeom prst="rect">
            <a:avLst/>
          </a:prstGeom>
        </p:spPr>
        <p:txBody>
          <a:bodyPr wrap="none">
            <a:spAutoFit/>
          </a:bodyPr>
          <a:lstStyle/>
          <a:p>
            <a:r>
              <a:rPr lang="vi-VN" sz="3600" b="1" dirty="0">
                <a:solidFill>
                  <a:srgbClr val="0070C0"/>
                </a:solidFill>
                <a:latin typeface="Times New Roman" pitchFamily="18" charset="0"/>
                <a:cs typeface="Times New Roman" pitchFamily="18" charset="0"/>
              </a:rPr>
              <a:t>Quan hệ </a:t>
            </a:r>
            <a:r>
              <a:rPr lang="en-SG" sz="3600" b="1" dirty="0" err="1">
                <a:solidFill>
                  <a:srgbClr val="0070C0"/>
                </a:solidFill>
                <a:latin typeface="Times New Roman" pitchFamily="18" charset="0"/>
                <a:cs typeface="Times New Roman" pitchFamily="18" charset="0"/>
              </a:rPr>
              <a:t>nhân</a:t>
            </a:r>
            <a:r>
              <a:rPr lang="en-SG" sz="3600" b="1" dirty="0">
                <a:solidFill>
                  <a:srgbClr val="0070C0"/>
                </a:solidFill>
                <a:latin typeface="Times New Roman" pitchFamily="18" charset="0"/>
                <a:cs typeface="Times New Roman" pitchFamily="18" charset="0"/>
              </a:rPr>
              <a:t> – </a:t>
            </a:r>
            <a:r>
              <a:rPr lang="en-SG" sz="3600" b="1" dirty="0" err="1">
                <a:solidFill>
                  <a:srgbClr val="0070C0"/>
                </a:solidFill>
                <a:latin typeface="Times New Roman" pitchFamily="18" charset="0"/>
                <a:cs typeface="Times New Roman" pitchFamily="18" charset="0"/>
              </a:rPr>
              <a:t>quả</a:t>
            </a:r>
            <a:endParaRPr lang="en-SG" sz="3600" b="1" dirty="0">
              <a:solidFill>
                <a:srgbClr val="0070C0"/>
              </a:solidFill>
            </a:endParaRPr>
          </a:p>
        </p:txBody>
      </p:sp>
      <p:pic>
        <p:nvPicPr>
          <p:cNvPr id="1026" name="Picture 2" descr="ThÆ¡ TrÃºc Thanh TÃ¢m - MÆ¯A TRONG THÆ  TRÃC THANH TÃM - Tin Trang ...">
            <a:extLst>
              <a:ext uri="{FF2B5EF4-FFF2-40B4-BE49-F238E27FC236}">
                <a16:creationId xmlns:a16="http://schemas.microsoft.com/office/drawing/2014/main" xmlns="" id="{F193DC41-B8D1-4167-824E-99840C8CDD63}"/>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321471" y="2336799"/>
            <a:ext cx="4039712" cy="30196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16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69900" y="266700"/>
            <a:ext cx="9220200" cy="76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000" b="1" dirty="0">
                <a:latin typeface="Times New Roman" panose="02020603050405020304" pitchFamily="18" charset="0"/>
                <a:cs typeface="Times New Roman" panose="02020603050405020304" pitchFamily="18" charset="0"/>
              </a:rPr>
              <a:t>c. </a:t>
            </a:r>
            <a:r>
              <a:rPr lang="en-US" altLang="en-US" sz="4000" b="1" dirty="0" err="1">
                <a:latin typeface="Times New Roman" panose="02020603050405020304" pitchFamily="18" charset="0"/>
                <a:cs typeface="Calibri" panose="020F0502020204030204" pitchFamily="34" charset="0"/>
              </a:rPr>
              <a:t>Mình</a:t>
            </a:r>
            <a:r>
              <a:rPr lang="en-US" altLang="en-US" sz="4000" b="1" dirty="0">
                <a:latin typeface="Times New Roman" panose="02020603050405020304" pitchFamily="18" charset="0"/>
                <a:cs typeface="Calibri" panose="020F0502020204030204" pitchFamily="34" charset="0"/>
              </a:rPr>
              <a:t> </a:t>
            </a:r>
            <a:r>
              <a:rPr lang="en-US" altLang="en-US" sz="4000" b="1" dirty="0" err="1">
                <a:latin typeface="Times New Roman" panose="02020603050405020304" pitchFamily="18" charset="0"/>
                <a:cs typeface="Calibri" panose="020F0502020204030204" pitchFamily="34" charset="0"/>
              </a:rPr>
              <a:t>đọc</a:t>
            </a:r>
            <a:r>
              <a:rPr lang="en-US" altLang="en-US" sz="4000" b="1" dirty="0">
                <a:latin typeface="Times New Roman" panose="02020603050405020304" pitchFamily="18" charset="0"/>
                <a:cs typeface="Calibri" panose="020F0502020204030204" pitchFamily="34" charset="0"/>
              </a:rPr>
              <a:t> </a:t>
            </a:r>
            <a:r>
              <a:rPr lang="en-US" altLang="en-US" sz="4000" b="1" dirty="0">
                <a:solidFill>
                  <a:srgbClr val="FF0000"/>
                </a:solidFill>
                <a:latin typeface="Times New Roman" panose="02020603050405020304" pitchFamily="18" charset="0"/>
                <a:cs typeface="Calibri" panose="020F0502020204030204" pitchFamily="34" charset="0"/>
              </a:rPr>
              <a:t>hay</a:t>
            </a:r>
            <a:r>
              <a:rPr lang="en-US" altLang="en-US" sz="4000" b="1" dirty="0">
                <a:latin typeface="Times New Roman" panose="02020603050405020304" pitchFamily="18" charset="0"/>
                <a:cs typeface="Calibri" panose="020F0502020204030204" pitchFamily="34" charset="0"/>
              </a:rPr>
              <a:t> </a:t>
            </a:r>
            <a:r>
              <a:rPr lang="en-US" altLang="en-US" sz="4000" b="1" dirty="0" err="1">
                <a:latin typeface="Times New Roman" panose="02020603050405020304" pitchFamily="18" charset="0"/>
                <a:cs typeface="Calibri" panose="020F0502020204030204" pitchFamily="34" charset="0"/>
              </a:rPr>
              <a:t>tôi</a:t>
            </a:r>
            <a:r>
              <a:rPr lang="en-US" altLang="en-US" sz="4000" b="1" dirty="0">
                <a:latin typeface="Times New Roman" panose="02020603050405020304" pitchFamily="18" charset="0"/>
                <a:cs typeface="Calibri" panose="020F0502020204030204" pitchFamily="34" charset="0"/>
              </a:rPr>
              <a:t> </a:t>
            </a:r>
            <a:r>
              <a:rPr lang="en-US" altLang="en-US" sz="4000" b="1" dirty="0" err="1">
                <a:latin typeface="Times New Roman" panose="02020603050405020304" pitchFamily="18" charset="0"/>
                <a:cs typeface="Calibri" panose="020F0502020204030204" pitchFamily="34" charset="0"/>
              </a:rPr>
              <a:t>đọc</a:t>
            </a:r>
            <a:r>
              <a:rPr lang="en-US" altLang="en-US" sz="4000" b="1" dirty="0">
                <a:latin typeface="Times New Roman" panose="02020603050405020304" pitchFamily="18" charset="0"/>
                <a:cs typeface="Calibri" panose="020F0502020204030204" pitchFamily="34" charset="0"/>
              </a:rPr>
              <a:t>?</a:t>
            </a:r>
            <a:r>
              <a:rPr lang="en-US" altLang="en-US" sz="4000" b="1" i="1" dirty="0">
                <a:latin typeface="Times New Roman" panose="02020603050405020304" pitchFamily="18" charset="0"/>
                <a:cs typeface="Calibri" panose="020F0502020204030204" pitchFamily="34" charset="0"/>
              </a:rPr>
              <a:t>  </a:t>
            </a:r>
            <a:r>
              <a:rPr lang="en-US" altLang="en-US" sz="4000" b="1" dirty="0">
                <a:solidFill>
                  <a:srgbClr val="FF0000"/>
                </a:solidFill>
                <a:latin typeface="Times New Roman" panose="02020603050405020304" pitchFamily="18" charset="0"/>
                <a:cs typeface="Times New Roman" panose="02020603050405020304" pitchFamily="18" charset="0"/>
              </a:rPr>
              <a:t>       </a:t>
            </a:r>
            <a:endParaRPr lang="en-US" altLang="en-US" sz="40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7CB4B5B1-CC89-457A-81C7-26C4100FC531}"/>
              </a:ext>
            </a:extLst>
          </p:cNvPr>
          <p:cNvSpPr>
            <a:spLocks noChangeArrowheads="1"/>
          </p:cNvSpPr>
          <p:nvPr/>
        </p:nvSpPr>
        <p:spPr bwMode="auto">
          <a:xfrm>
            <a:off x="736600" y="3619500"/>
            <a:ext cx="41584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lựa</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chọn</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6" name="图片 8" descr="6fc417983c9675ce1b60e983870aeb8a">
            <a:extLst>
              <a:ext uri="{FF2B5EF4-FFF2-40B4-BE49-F238E27FC236}">
                <a16:creationId xmlns:a16="http://schemas.microsoft.com/office/drawing/2014/main" xmlns="" id="{77CAA550-D787-4CA7-B299-AEF624394E3C}"/>
              </a:ext>
            </a:extLst>
          </p:cNvPr>
          <p:cNvPicPr/>
          <p:nvPr/>
        </p:nvPicPr>
        <p:blipFill>
          <a:blip r:embed="rId4"/>
          <a:stretch>
            <a:fillRect/>
          </a:stretch>
        </p:blipFill>
        <p:spPr>
          <a:xfrm>
            <a:off x="6223000" y="1866900"/>
            <a:ext cx="3734595" cy="3205450"/>
          </a:xfrm>
          <a:prstGeom prst="rect">
            <a:avLst/>
          </a:prstGeom>
        </p:spPr>
      </p:pic>
      <p:pic>
        <p:nvPicPr>
          <p:cNvPr id="7" name="Picture 6">
            <a:extLst>
              <a:ext uri="{FF2B5EF4-FFF2-40B4-BE49-F238E27FC236}">
                <a16:creationId xmlns:a16="http://schemas.microsoft.com/office/drawing/2014/main" xmlns="" id="{48AD8D05-864E-4811-8A95-C20C63B7DFA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1857906" y="2227516"/>
            <a:ext cx="1438093" cy="1438093"/>
          </a:xfrm>
          <a:prstGeom prst="rect">
            <a:avLst/>
          </a:prstGeom>
        </p:spPr>
      </p:pic>
    </p:spTree>
    <p:extLst>
      <p:ext uri="{BB962C8B-B14F-4D97-AF65-F5344CB8AC3E}">
        <p14:creationId xmlns:p14="http://schemas.microsoft.com/office/powerpoint/2010/main" xmlns="" val="3313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69900" y="266700"/>
            <a:ext cx="9220200" cy="76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000" b="1" dirty="0">
                <a:latin typeface="Times New Roman" panose="02020603050405020304" pitchFamily="18" charset="0"/>
                <a:cs typeface="Times New Roman" panose="02020603050405020304" pitchFamily="18" charset="0"/>
              </a:rPr>
              <a:t>d. </a:t>
            </a:r>
            <a:r>
              <a:rPr lang="en-US" altLang="en-US" sz="4000" b="1" dirty="0" err="1">
                <a:latin typeface="Times New Roman" panose="02020603050405020304" pitchFamily="18" charset="0"/>
                <a:cs typeface="Times New Roman" panose="02020603050405020304" pitchFamily="18" charset="0"/>
              </a:rPr>
              <a:t>Hoa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quỳnh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nở</a:t>
            </a:r>
            <a:r>
              <a:rPr lang="en-US" altLang="en-US" sz="4000" b="1" dirty="0">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nghĩa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đêm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đã</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khuya</a:t>
            </a:r>
            <a:r>
              <a:rPr lang="en-US" altLang="en-US" sz="4000" b="1" dirty="0">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4F31ED23-8DB0-4511-9286-662AA3A81AF2}"/>
              </a:ext>
            </a:extLst>
          </p:cNvPr>
          <p:cNvSpPr>
            <a:spLocks noChangeArrowheads="1"/>
          </p:cNvSpPr>
          <p:nvPr/>
        </p:nvSpPr>
        <p:spPr bwMode="auto">
          <a:xfrm>
            <a:off x="4927600" y="3390900"/>
            <a:ext cx="63357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giải</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thích</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31DD877B-2258-4B2F-B15E-46D631EA22D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1600" y="1257300"/>
            <a:ext cx="4457700" cy="4457700"/>
          </a:xfrm>
          <a:prstGeom prst="rect">
            <a:avLst/>
          </a:prstGeom>
        </p:spPr>
      </p:pic>
      <p:pic>
        <p:nvPicPr>
          <p:cNvPr id="7" name="Picture 6">
            <a:extLst>
              <a:ext uri="{FF2B5EF4-FFF2-40B4-BE49-F238E27FC236}">
                <a16:creationId xmlns:a16="http://schemas.microsoft.com/office/drawing/2014/main" xmlns="" id="{8CBE94D0-813B-4005-B04E-375E0EA1936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6275830" y="1960912"/>
            <a:ext cx="1438093" cy="1438093"/>
          </a:xfrm>
          <a:prstGeom prst="rect">
            <a:avLst/>
          </a:prstGeom>
        </p:spPr>
      </p:pic>
    </p:spTree>
    <p:extLst>
      <p:ext uri="{BB962C8B-B14F-4D97-AF65-F5344CB8AC3E}">
        <p14:creationId xmlns:p14="http://schemas.microsoft.com/office/powerpoint/2010/main" xmlns="" val="33628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pic>
        <p:nvPicPr>
          <p:cNvPr id="3" name="Picture 2">
            <a:extLst>
              <a:ext uri="{FF2B5EF4-FFF2-40B4-BE49-F238E27FC236}">
                <a16:creationId xmlns:a16="http://schemas.microsoft.com/office/drawing/2014/main" xmlns="" id="{D07310FD-A0FB-4511-A90F-24645CF6749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0417" r="12500" b="6250"/>
          <a:stretch/>
        </p:blipFill>
        <p:spPr>
          <a:xfrm>
            <a:off x="355600" y="363859"/>
            <a:ext cx="4114800" cy="5004491"/>
          </a:xfrm>
          <a:prstGeom prst="rect">
            <a:avLst/>
          </a:prstGeom>
        </p:spPr>
      </p:pic>
      <p:sp>
        <p:nvSpPr>
          <p:cNvPr id="5" name="TextBox 4">
            <a:extLst>
              <a:ext uri="{FF2B5EF4-FFF2-40B4-BE49-F238E27FC236}">
                <a16:creationId xmlns:a16="http://schemas.microsoft.com/office/drawing/2014/main" xmlns="" id="{A42352FD-DDC6-40E0-89BB-EF255689B9AD}"/>
              </a:ext>
            </a:extLst>
          </p:cNvPr>
          <p:cNvSpPr txBox="1"/>
          <p:nvPr/>
        </p:nvSpPr>
        <p:spPr>
          <a:xfrm>
            <a:off x="3008298" y="1028700"/>
            <a:ext cx="6643702" cy="4339650"/>
          </a:xfrm>
          <a:prstGeom prst="rect">
            <a:avLst/>
          </a:prstGeom>
          <a:noFill/>
        </p:spPr>
        <p:txBody>
          <a:bodyPr wrap="square" rtlCol="0">
            <a:spAutoFit/>
          </a:bodyPr>
          <a:lstStyle/>
          <a:p>
            <a:pPr algn="ctr"/>
            <a:r>
              <a:rPr lang="en-SG" sz="13800" b="1" dirty="0" err="1">
                <a:solidFill>
                  <a:srgbClr val="00B050"/>
                </a:solidFill>
                <a:latin typeface="#9Slide05 Good Vibes Pro" panose="02000507080000020002" pitchFamily="2" charset="0"/>
              </a:rPr>
              <a:t>Truyền</a:t>
            </a:r>
            <a:r>
              <a:rPr lang="en-SG" sz="13800" b="1" dirty="0">
                <a:solidFill>
                  <a:srgbClr val="00B050"/>
                </a:solidFill>
                <a:latin typeface="#9Slide05 Good Vibes Pro" panose="02000507080000020002" pitchFamily="2" charset="0"/>
              </a:rPr>
              <a:t> </a:t>
            </a:r>
            <a:r>
              <a:rPr lang="en-SG" sz="13800" b="1" dirty="0" err="1">
                <a:solidFill>
                  <a:srgbClr val="00B050"/>
                </a:solidFill>
                <a:latin typeface="#9Slide05 Good Vibes Pro" panose="02000507080000020002" pitchFamily="2" charset="0"/>
              </a:rPr>
              <a:t>điện</a:t>
            </a:r>
            <a:endParaRPr lang="en-SG" sz="13800" b="1" dirty="0">
              <a:solidFill>
                <a:srgbClr val="00B050"/>
              </a:solidFill>
              <a:latin typeface="#9Slide05 Good Vibes Pro" panose="02000507080000020002" pitchFamily="2" charset="0"/>
            </a:endParaRPr>
          </a:p>
        </p:txBody>
      </p:sp>
    </p:spTree>
    <p:extLst>
      <p:ext uri="{BB962C8B-B14F-4D97-AF65-F5344CB8AC3E}">
        <p14:creationId xmlns:p14="http://schemas.microsoft.com/office/powerpoint/2010/main" xmlns="" val="377006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69900" y="266700"/>
            <a:ext cx="9220200" cy="76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000" b="1" dirty="0">
                <a:latin typeface="Times New Roman" panose="02020603050405020304" pitchFamily="18" charset="0"/>
                <a:cs typeface="Times New Roman" panose="02020603050405020304" pitchFamily="18" charset="0"/>
              </a:rPr>
              <a:t>e. </a:t>
            </a:r>
            <a:r>
              <a:rPr lang="en-US" altLang="en-US" sz="4000" b="1" dirty="0" err="1">
                <a:latin typeface="Times New Roman" panose="02020603050405020304" pitchFamily="18" charset="0"/>
                <a:cs typeface="Times New Roman" panose="02020603050405020304" pitchFamily="18" charset="0"/>
              </a:rPr>
              <a:t>Chị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không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nữa</a:t>
            </a:r>
            <a:r>
              <a:rPr lang="en-US" altLang="en-US" sz="4000" b="1" dirty="0">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khóc</a:t>
            </a:r>
            <a:r>
              <a:rPr lang="en-US" altLang="en-US" sz="4000" b="1"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xmlns="" id="{0492ACD1-DD01-424C-9589-DC5237CF85A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5001" y="649978"/>
            <a:ext cx="5715000" cy="5715000"/>
          </a:xfrm>
          <a:prstGeom prst="rect">
            <a:avLst/>
          </a:prstGeom>
        </p:spPr>
      </p:pic>
      <p:sp>
        <p:nvSpPr>
          <p:cNvPr id="7" name="Rectangle 6">
            <a:extLst>
              <a:ext uri="{FF2B5EF4-FFF2-40B4-BE49-F238E27FC236}">
                <a16:creationId xmlns:a16="http://schemas.microsoft.com/office/drawing/2014/main" xmlns="" id="{18BD63B7-A23E-4CFA-86FB-6CBB6C0EBF73}"/>
              </a:ext>
            </a:extLst>
          </p:cNvPr>
          <p:cNvSpPr>
            <a:spLocks noChangeArrowheads="1"/>
          </p:cNvSpPr>
          <p:nvPr/>
        </p:nvSpPr>
        <p:spPr bwMode="auto">
          <a:xfrm>
            <a:off x="4927600" y="3390900"/>
            <a:ext cx="4419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đồng</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thời</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23902B67-E036-4AA3-9AC8-CBE18824142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6275829" y="1960912"/>
            <a:ext cx="1438093" cy="1438093"/>
          </a:xfrm>
          <a:prstGeom prst="rect">
            <a:avLst/>
          </a:prstGeom>
        </p:spPr>
      </p:pic>
    </p:spTree>
    <p:extLst>
      <p:ext uri="{BB962C8B-B14F-4D97-AF65-F5344CB8AC3E}">
        <p14:creationId xmlns:p14="http://schemas.microsoft.com/office/powerpoint/2010/main" xmlns="" val="107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91094" y="273866"/>
            <a:ext cx="9220200" cy="150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FontTx/>
              <a:buNone/>
            </a:pPr>
            <a:r>
              <a:rPr lang="en-US" altLang="en-US" sz="4000" b="1" dirty="0">
                <a:latin typeface="Times New Roman" panose="02020603050405020304" pitchFamily="18" charset="0"/>
                <a:cs typeface="Times New Roman" panose="02020603050405020304" pitchFamily="18" charset="0"/>
              </a:rPr>
              <a:t>f. </a:t>
            </a:r>
            <a:r>
              <a:rPr lang="en-US" altLang="en-US" sz="4000" b="1" dirty="0" err="1">
                <a:solidFill>
                  <a:srgbClr val="FF0000"/>
                </a:solidFill>
                <a:latin typeface="Times New Roman" panose="02020603050405020304" pitchFamily="18" charset="0"/>
                <a:cs typeface="Times New Roman" panose="02020603050405020304" pitchFamily="18" charset="0"/>
              </a:rPr>
              <a:t>Nếu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còn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muộn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nữa</a:t>
            </a:r>
            <a:r>
              <a:rPr lang="en-US" altLang="en-US" sz="4000" b="1" dirty="0">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cô</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nghỉ</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luôn</a:t>
            </a:r>
            <a:r>
              <a:rPr lang="en-US" altLang="en-US" sz="4000" b="1"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AF977CFB-A862-4022-B4FF-0C886B31BC0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648950" y="1333500"/>
            <a:ext cx="4533900" cy="4533900"/>
          </a:xfrm>
          <a:prstGeom prst="rect">
            <a:avLst/>
          </a:prstGeom>
        </p:spPr>
      </p:pic>
      <p:sp>
        <p:nvSpPr>
          <p:cNvPr id="9" name="Rectangle 8">
            <a:extLst>
              <a:ext uri="{FF2B5EF4-FFF2-40B4-BE49-F238E27FC236}">
                <a16:creationId xmlns:a16="http://schemas.microsoft.com/office/drawing/2014/main" xmlns="" id="{787EAE21-5CA3-4DBD-8EE3-DFAB08FD25F8}"/>
              </a:ext>
            </a:extLst>
          </p:cNvPr>
          <p:cNvSpPr>
            <a:spLocks noChangeArrowheads="1"/>
          </p:cNvSpPr>
          <p:nvPr/>
        </p:nvSpPr>
        <p:spPr bwMode="auto">
          <a:xfrm>
            <a:off x="997744" y="3749814"/>
            <a:ext cx="41584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điều</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kiện</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B9C4B8B-3F02-4C70-8F2F-38D7892204B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2119050" y="2357830"/>
            <a:ext cx="1438093" cy="1438093"/>
          </a:xfrm>
          <a:prstGeom prst="rect">
            <a:avLst/>
          </a:prstGeom>
        </p:spPr>
      </p:pic>
    </p:spTree>
    <p:extLst>
      <p:ext uri="{BB962C8B-B14F-4D97-AF65-F5344CB8AC3E}">
        <p14:creationId xmlns:p14="http://schemas.microsoft.com/office/powerpoint/2010/main" xmlns="" val="394385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69900" y="266700"/>
            <a:ext cx="9220200" cy="122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b="1" dirty="0">
                <a:latin typeface="Times New Roman" panose="02020603050405020304" pitchFamily="18" charset="0"/>
                <a:cs typeface="Times New Roman" panose="02020603050405020304" pitchFamily="18" charset="0"/>
              </a:rPr>
              <a:t>g. </a:t>
            </a:r>
            <a:r>
              <a:rPr lang="en-US" altLang="en-US" b="1" dirty="0" err="1">
                <a:latin typeface="Times New Roman" panose="02020603050405020304" pitchFamily="18" charset="0"/>
                <a:cs typeface="Times New Roman" panose="02020603050405020304" pitchFamily="18" charset="0"/>
              </a:rPr>
              <a:t>Cảnh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chung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chính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lòng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đang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lớn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hôm</a:t>
            </a:r>
            <a:r>
              <a:rPr lang="en-US" altLang="en-US" b="1" dirty="0">
                <a:latin typeface="Times New Roman" panose="02020603050405020304" pitchFamily="18" charset="0"/>
                <a:cs typeface="Times New Roman" panose="02020603050405020304" pitchFamily="18" charset="0"/>
              </a:rPr>
              <a:t> nay </a:t>
            </a:r>
            <a:r>
              <a:rPr lang="en-US" altLang="en-US" b="1" dirty="0" err="1">
                <a:latin typeface="Times New Roman" panose="02020603050405020304" pitchFamily="18" charset="0"/>
                <a:cs typeface="Times New Roman" panose="02020603050405020304" pitchFamily="18" charset="0"/>
              </a:rPr>
              <a:t>tôi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endParaRPr lang="en-US" alt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0283D848-FA86-459F-B293-7CDD61B2919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1024" y="1489342"/>
            <a:ext cx="4495800" cy="4495800"/>
          </a:xfrm>
          <a:prstGeom prst="rect">
            <a:avLst/>
          </a:prstGeom>
        </p:spPr>
      </p:pic>
      <p:sp>
        <p:nvSpPr>
          <p:cNvPr id="6" name="Rectangle 5">
            <a:extLst>
              <a:ext uri="{FF2B5EF4-FFF2-40B4-BE49-F238E27FC236}">
                <a16:creationId xmlns:a16="http://schemas.microsoft.com/office/drawing/2014/main" xmlns="" id="{3BBA16A1-EE45-4099-B69D-326825C45EBE}"/>
              </a:ext>
            </a:extLst>
          </p:cNvPr>
          <p:cNvSpPr>
            <a:spLocks noChangeArrowheads="1"/>
          </p:cNvSpPr>
          <p:nvPr/>
        </p:nvSpPr>
        <p:spPr bwMode="auto">
          <a:xfrm>
            <a:off x="4181845" y="3647238"/>
            <a:ext cx="5105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nguyên</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nhân</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3D6E18A0-BE96-4271-B3BD-642D34A2BAC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6047229" y="2167426"/>
            <a:ext cx="1438093" cy="1438093"/>
          </a:xfrm>
          <a:prstGeom prst="rect">
            <a:avLst/>
          </a:prstGeom>
        </p:spPr>
      </p:pic>
    </p:spTree>
    <p:extLst>
      <p:ext uri="{BB962C8B-B14F-4D97-AF65-F5344CB8AC3E}">
        <p14:creationId xmlns:p14="http://schemas.microsoft.com/office/powerpoint/2010/main" xmlns="" val="42179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3" name="Rectangle 2">
            <a:extLst>
              <a:ext uri="{FF2B5EF4-FFF2-40B4-BE49-F238E27FC236}">
                <a16:creationId xmlns:a16="http://schemas.microsoft.com/office/drawing/2014/main" xmlns="" id="{3C9796C6-C541-456D-BB9C-2BE571CB987A}"/>
              </a:ext>
            </a:extLst>
          </p:cNvPr>
          <p:cNvSpPr>
            <a:spLocks noChangeArrowheads="1"/>
          </p:cNvSpPr>
          <p:nvPr/>
        </p:nvSpPr>
        <p:spPr bwMode="auto">
          <a:xfrm>
            <a:off x="469900" y="257908"/>
            <a:ext cx="9220200" cy="150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sz="4000" b="1" dirty="0">
                <a:latin typeface="Times New Roman" panose="02020603050405020304" pitchFamily="18" charset="0"/>
                <a:cs typeface="Times New Roman" panose="02020603050405020304" pitchFamily="18" charset="0"/>
              </a:rPr>
              <a:t>h. Ta </a:t>
            </a:r>
            <a:r>
              <a:rPr lang="en-US" altLang="en-US" sz="4000" b="1" dirty="0" err="1">
                <a:solidFill>
                  <a:srgbClr val="FF0000"/>
                </a:solidFill>
                <a:latin typeface="Times New Roman" panose="02020603050405020304" pitchFamily="18" charset="0"/>
                <a:cs typeface="Times New Roman" panose="02020603050405020304" pitchFamily="18" charset="0"/>
              </a:rPr>
              <a:t>càng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thực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Pháp</a:t>
            </a:r>
            <a:r>
              <a:rPr lang="en-US" altLang="en-US" sz="4000" b="1" dirty="0">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càng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lấn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tới</a:t>
            </a:r>
            <a:r>
              <a:rPr lang="en-US" altLang="en-US" sz="4000" b="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E4B7A608-F51D-46EE-A36D-9C3E4F1CC6D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3200" y="1529862"/>
            <a:ext cx="4152900" cy="4152900"/>
          </a:xfrm>
          <a:prstGeom prst="rect">
            <a:avLst/>
          </a:prstGeom>
        </p:spPr>
      </p:pic>
      <p:sp>
        <p:nvSpPr>
          <p:cNvPr id="6" name="Rectangle 5">
            <a:extLst>
              <a:ext uri="{FF2B5EF4-FFF2-40B4-BE49-F238E27FC236}">
                <a16:creationId xmlns:a16="http://schemas.microsoft.com/office/drawing/2014/main" xmlns="" id="{E5EC28ED-296D-4B84-9EB8-31073FD234B9}"/>
              </a:ext>
            </a:extLst>
          </p:cNvPr>
          <p:cNvSpPr>
            <a:spLocks noChangeArrowheads="1"/>
          </p:cNvSpPr>
          <p:nvPr/>
        </p:nvSpPr>
        <p:spPr bwMode="auto">
          <a:xfrm>
            <a:off x="4867031" y="3951873"/>
            <a:ext cx="5105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tăng</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tiến</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4F1D143C-C2A5-4D6B-9426-BE2C5FC8A12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94269">
            <a:off x="6247861" y="2482424"/>
            <a:ext cx="1438093" cy="1438093"/>
          </a:xfrm>
          <a:prstGeom prst="rect">
            <a:avLst/>
          </a:prstGeom>
        </p:spPr>
      </p:pic>
    </p:spTree>
    <p:extLst>
      <p:ext uri="{BB962C8B-B14F-4D97-AF65-F5344CB8AC3E}">
        <p14:creationId xmlns:p14="http://schemas.microsoft.com/office/powerpoint/2010/main" xmlns="" val="309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pic>
        <p:nvPicPr>
          <p:cNvPr id="5" name="Picture 4">
            <a:extLst>
              <a:ext uri="{FF2B5EF4-FFF2-40B4-BE49-F238E27FC236}">
                <a16:creationId xmlns:a16="http://schemas.microsoft.com/office/drawing/2014/main" xmlns="" id="{80D1C4A0-F235-425C-B0FD-EB4AA50308C8}"/>
              </a:ext>
            </a:extLst>
          </p:cNvPr>
          <p:cNvPicPr>
            <a:picLocks noChangeAspect="1" noChangeArrowheads="1" noCrop="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101600" y="-29308"/>
            <a:ext cx="8305800" cy="55372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549711E0-C720-4789-AAEC-1E03A9B47B3F}"/>
              </a:ext>
            </a:extLst>
          </p:cNvPr>
          <p:cNvSpPr>
            <a:spLocks noChangeArrowheads="1"/>
          </p:cNvSpPr>
          <p:nvPr/>
        </p:nvSpPr>
        <p:spPr bwMode="auto">
          <a:xfrm>
            <a:off x="4851400" y="148492"/>
            <a:ext cx="5003800" cy="2243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20000"/>
              </a:lnSpc>
              <a:spcBef>
                <a:spcPct val="0"/>
              </a:spcBef>
              <a:buNone/>
            </a:pPr>
            <a:r>
              <a:rPr lang="en-US" altLang="en-US" sz="4000" b="1" dirty="0" err="1">
                <a:latin typeface="Times New Roman" panose="02020603050405020304" pitchFamily="18" charset="0"/>
                <a:cs typeface="Times New Roman" panose="02020603050405020304" pitchFamily="18" charset="0"/>
              </a:rPr>
              <a:t>i</a:t>
            </a:r>
            <a:r>
              <a:rPr lang="en-US" altLang="en-US" sz="4000" b="1" dirty="0">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Tuy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rét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kéo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mùa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đã</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bờ</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sông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Lương</a:t>
            </a:r>
            <a:r>
              <a:rPr lang="en-US" altLang="en-US" sz="40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68DA65E9-4094-4655-91A3-5884C2DB92AF}"/>
              </a:ext>
            </a:extLst>
          </p:cNvPr>
          <p:cNvSpPr>
            <a:spLocks noChangeArrowheads="1"/>
          </p:cNvSpPr>
          <p:nvPr/>
        </p:nvSpPr>
        <p:spPr bwMode="auto">
          <a:xfrm>
            <a:off x="3668859" y="3756902"/>
            <a:ext cx="5105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0070C0"/>
                </a:solidFill>
                <a:latin typeface="Times New Roman" panose="02020603050405020304" pitchFamily="18" charset="0"/>
              </a:rPr>
              <a:t>Quan </a:t>
            </a:r>
            <a:r>
              <a:rPr lang="en-US" altLang="en-US" sz="4000" b="1" dirty="0" err="1">
                <a:solidFill>
                  <a:srgbClr val="0070C0"/>
                </a:solidFill>
                <a:latin typeface="Times New Roman" panose="02020603050405020304" pitchFamily="18" charset="0"/>
              </a:rPr>
              <a:t>hệ</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tương</a:t>
            </a:r>
            <a:r>
              <a:rPr lang="en-US" altLang="en-US" sz="4000" b="1" dirty="0">
                <a:solidFill>
                  <a:srgbClr val="0070C0"/>
                </a:solidFill>
                <a:latin typeface="Times New Roman" panose="02020603050405020304" pitchFamily="18" charset="0"/>
              </a:rPr>
              <a:t> </a:t>
            </a:r>
            <a:r>
              <a:rPr lang="en-US" altLang="en-US" sz="4000" b="1" dirty="0" err="1">
                <a:solidFill>
                  <a:srgbClr val="0070C0"/>
                </a:solidFill>
                <a:latin typeface="Times New Roman" panose="02020603050405020304" pitchFamily="18" charset="0"/>
              </a:rPr>
              <a:t>phản</a:t>
            </a:r>
            <a:endParaRPr lang="en-US" altLang="en-US" sz="4000" b="1" u="sng"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15730B6-135A-4ADC-A1A5-B3A3BE384F8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1410214">
            <a:off x="2192185" y="3391799"/>
            <a:ext cx="1438093" cy="1438093"/>
          </a:xfrm>
          <a:prstGeom prst="rect">
            <a:avLst/>
          </a:prstGeom>
        </p:spPr>
      </p:pic>
    </p:spTree>
    <p:extLst>
      <p:ext uri="{BB962C8B-B14F-4D97-AF65-F5344CB8AC3E}">
        <p14:creationId xmlns:p14="http://schemas.microsoft.com/office/powerpoint/2010/main" xmlns="" val="32401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grpSp>
        <p:nvGrpSpPr>
          <p:cNvPr id="7" name="组合 2">
            <a:extLst>
              <a:ext uri="{FF2B5EF4-FFF2-40B4-BE49-F238E27FC236}">
                <a16:creationId xmlns:a16="http://schemas.microsoft.com/office/drawing/2014/main" xmlns="" id="{EAC2842D-DD7C-4D79-AA44-EC21A4E534C4}"/>
              </a:ext>
            </a:extLst>
          </p:cNvPr>
          <p:cNvGrpSpPr/>
          <p:nvPr/>
        </p:nvGrpSpPr>
        <p:grpSpPr>
          <a:xfrm>
            <a:off x="863372" y="1155383"/>
            <a:ext cx="8232596" cy="3444240"/>
            <a:chOff x="570" y="2181"/>
            <a:chExt cx="18061" cy="8164"/>
          </a:xfrm>
        </p:grpSpPr>
        <p:sp>
          <p:nvSpPr>
            <p:cNvPr id="10" name="图文框 19">
              <a:extLst>
                <a:ext uri="{FF2B5EF4-FFF2-40B4-BE49-F238E27FC236}">
                  <a16:creationId xmlns:a16="http://schemas.microsoft.com/office/drawing/2014/main" xmlns="" id="{0EEF8420-C495-4FE1-BEA9-2B11B91C3841}"/>
                </a:ext>
              </a:extLst>
            </p:cNvPr>
            <p:cNvSpPr/>
            <p:nvPr/>
          </p:nvSpPr>
          <p:spPr>
            <a:xfrm>
              <a:off x="570" y="2181"/>
              <a:ext cx="18061" cy="8164"/>
            </a:xfrm>
            <a:prstGeom prst="frame">
              <a:avLst>
                <a:gd name="adj1" fmla="val 257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11" name="矩形 20">
              <a:extLst>
                <a:ext uri="{FF2B5EF4-FFF2-40B4-BE49-F238E27FC236}">
                  <a16:creationId xmlns:a16="http://schemas.microsoft.com/office/drawing/2014/main" xmlns="" id="{424D1FEA-628C-4983-AB17-95B3AB6947FB}"/>
                </a:ext>
              </a:extLst>
            </p:cNvPr>
            <p:cNvSpPr/>
            <p:nvPr/>
          </p:nvSpPr>
          <p:spPr>
            <a:xfrm>
              <a:off x="885" y="2554"/>
              <a:ext cx="17412" cy="73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8" name="图片 4" descr="觅元素58aba988d96e9">
            <a:extLst>
              <a:ext uri="{FF2B5EF4-FFF2-40B4-BE49-F238E27FC236}">
                <a16:creationId xmlns:a16="http://schemas.microsoft.com/office/drawing/2014/main" xmlns="" id="{71381A21-CC41-438A-A2B7-76F699E26249}"/>
              </a:ext>
            </a:extLst>
          </p:cNvPr>
          <p:cNvPicPr>
            <a:picLocks noChangeAspect="1"/>
          </p:cNvPicPr>
          <p:nvPr/>
        </p:nvPicPr>
        <p:blipFill>
          <a:blip r:embed="rId4" cstate="print"/>
          <a:srcRect l="-945" t="-1171" r="61354" b="38558"/>
          <a:stretch>
            <a:fillRect/>
          </a:stretch>
        </p:blipFill>
        <p:spPr>
          <a:xfrm>
            <a:off x="461010" y="640398"/>
            <a:ext cx="3115310" cy="3462655"/>
          </a:xfrm>
          <a:prstGeom prst="rect">
            <a:avLst/>
          </a:prstGeom>
        </p:spPr>
      </p:pic>
      <p:pic>
        <p:nvPicPr>
          <p:cNvPr id="9" name="图片 6" descr="觅元素58aba988d96e9">
            <a:extLst>
              <a:ext uri="{FF2B5EF4-FFF2-40B4-BE49-F238E27FC236}">
                <a16:creationId xmlns:a16="http://schemas.microsoft.com/office/drawing/2014/main" xmlns="" id="{B2C64FED-8BBE-4282-A84B-E40F294583EF}"/>
              </a:ext>
            </a:extLst>
          </p:cNvPr>
          <p:cNvPicPr>
            <a:picLocks noChangeAspect="1"/>
          </p:cNvPicPr>
          <p:nvPr/>
        </p:nvPicPr>
        <p:blipFill>
          <a:blip r:embed="rId4" cstate="print"/>
          <a:srcRect l="-945" t="-1171" r="61354" b="38558"/>
          <a:stretch>
            <a:fillRect/>
          </a:stretch>
        </p:blipFill>
        <p:spPr>
          <a:xfrm flipH="1" flipV="1">
            <a:off x="6583680" y="1611948"/>
            <a:ext cx="3115310" cy="3462655"/>
          </a:xfrm>
          <a:prstGeom prst="rect">
            <a:avLst/>
          </a:prstGeom>
        </p:spPr>
      </p:pic>
      <p:sp>
        <p:nvSpPr>
          <p:cNvPr id="12" name="文本框 5">
            <a:extLst>
              <a:ext uri="{FF2B5EF4-FFF2-40B4-BE49-F238E27FC236}">
                <a16:creationId xmlns:a16="http://schemas.microsoft.com/office/drawing/2014/main" xmlns="" id="{706519D6-658B-4412-B21B-C6635814E19B}"/>
              </a:ext>
            </a:extLst>
          </p:cNvPr>
          <p:cNvSpPr txBox="1"/>
          <p:nvPr/>
        </p:nvSpPr>
        <p:spPr>
          <a:xfrm>
            <a:off x="1498600" y="2247900"/>
            <a:ext cx="7010400" cy="1446550"/>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r>
              <a:rPr lang="en-US" altLang="zh-CN" sz="88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II. </a:t>
            </a:r>
            <a:r>
              <a:rPr lang="en-SG" altLang="zh-CN" sz="8800" dirty="0" err="1">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Luyện</a:t>
            </a:r>
            <a:r>
              <a:rPr lang="en-SG" altLang="zh-CN" sz="88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a:t>
            </a:r>
            <a:r>
              <a:rPr lang="en-SG" altLang="zh-CN" sz="8800" dirty="0" err="1">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tập</a:t>
            </a:r>
            <a:endParaRPr lang="en-US" altLang="zh-CN" sz="88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endParaRPr>
          </a:p>
        </p:txBody>
      </p:sp>
    </p:spTree>
    <p:extLst>
      <p:ext uri="{BB962C8B-B14F-4D97-AF65-F5344CB8AC3E}">
        <p14:creationId xmlns:p14="http://schemas.microsoft.com/office/powerpoint/2010/main" xmlns="" val="35171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descr="C:\Users\ADMIN\Desktop\512821722.jpg"/>
          <p:cNvPicPr>
            <a:picLocks noChangeAspect="1" noChangeArrowheads="1"/>
          </p:cNvPicPr>
          <p:nvPr/>
        </p:nvPicPr>
        <p:blipFill>
          <a:blip r:embed="rId5">
            <a:extLst>
              <a:ext uri="{BEBA8EAE-BF5A-486C-A8C5-ECC9F3942E4B}">
                <a14:imgProps xmlns:a14="http://schemas.microsoft.com/office/drawing/2010/main" xmlns="">
                  <a14:imgLayer r:embed="rId7">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439334" y="2095501"/>
            <a:ext cx="2577041" cy="323849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Users\ADMIN\Desktop\453552345 (3).jpg"/>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302003" y="-835263"/>
            <a:ext cx="4015174" cy="31283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556000" y="371012"/>
            <a:ext cx="3471333" cy="1460143"/>
          </a:xfrm>
          <a:prstGeom prst="rect">
            <a:avLst/>
          </a:prstGeom>
          <a:noFill/>
        </p:spPr>
        <p:txBody>
          <a:bodyPr wrap="square" rtlCol="0">
            <a:spAutoFit/>
          </a:bodyPr>
          <a:lstStyle/>
          <a:p>
            <a:pPr algn="ctr"/>
            <a:r>
              <a:rPr lang="en-US" sz="4444" dirty="0">
                <a:solidFill>
                  <a:srgbClr val="C00000"/>
                </a:solidFill>
                <a:latin typeface="Arial" panose="020B0604020202020204" pitchFamily="34" charset="0"/>
                <a:cs typeface="Arial" panose="020B0604020202020204" pitchFamily="34" charset="0"/>
              </a:rPr>
              <a:t> KHỈ CON </a:t>
            </a:r>
          </a:p>
          <a:p>
            <a:pPr algn="ctr"/>
            <a:r>
              <a:rPr lang="en-US" sz="4444" dirty="0">
                <a:solidFill>
                  <a:srgbClr val="C00000"/>
                </a:solidFill>
                <a:latin typeface="Arial" panose="020B0604020202020204" pitchFamily="34" charset="0"/>
                <a:cs typeface="Arial" panose="020B0604020202020204" pitchFamily="34" charset="0"/>
              </a:rPr>
              <a:t>QUA SÔNG</a:t>
            </a:r>
          </a:p>
        </p:txBody>
      </p:sp>
      <p:pic>
        <p:nvPicPr>
          <p:cNvPr id="7" name="Loonboon.MP3">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11" cstate="print"/>
          <a:stretch>
            <a:fillRect/>
          </a:stretch>
        </p:blipFill>
        <p:spPr>
          <a:xfrm>
            <a:off x="10414000" y="4768849"/>
            <a:ext cx="677333" cy="609600"/>
          </a:xfrm>
          <a:prstGeom prst="rect">
            <a:avLst/>
          </a:prstGeom>
        </p:spPr>
      </p:pic>
      <p:pic>
        <p:nvPicPr>
          <p:cNvPr id="8" name="Picture 7"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669482" y="2244210"/>
            <a:ext cx="1280214" cy="7787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wipe(down)">
                                      <p:cBhvr>
                                        <p:cTn id="9" dur="580">
                                          <p:stCondLst>
                                            <p:cond delay="0"/>
                                          </p:stCondLst>
                                        </p:cTn>
                                        <p:tgtEl>
                                          <p:spTgt spid="3074"/>
                                        </p:tgtEl>
                                      </p:cBhvr>
                                    </p:animEffect>
                                    <p:anim calcmode="lin" valueType="num">
                                      <p:cBhvr>
                                        <p:cTn id="1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5" dur="26">
                                          <p:stCondLst>
                                            <p:cond delay="650"/>
                                          </p:stCondLst>
                                        </p:cTn>
                                        <p:tgtEl>
                                          <p:spTgt spid="3074"/>
                                        </p:tgtEl>
                                      </p:cBhvr>
                                      <p:to x="100000" y="60000"/>
                                    </p:animScale>
                                    <p:animScale>
                                      <p:cBhvr>
                                        <p:cTn id="16" dur="166" decel="50000">
                                          <p:stCondLst>
                                            <p:cond delay="676"/>
                                          </p:stCondLst>
                                        </p:cTn>
                                        <p:tgtEl>
                                          <p:spTgt spid="3074"/>
                                        </p:tgtEl>
                                      </p:cBhvr>
                                      <p:to x="100000" y="100000"/>
                                    </p:animScale>
                                    <p:animScale>
                                      <p:cBhvr>
                                        <p:cTn id="17" dur="26">
                                          <p:stCondLst>
                                            <p:cond delay="1312"/>
                                          </p:stCondLst>
                                        </p:cTn>
                                        <p:tgtEl>
                                          <p:spTgt spid="3074"/>
                                        </p:tgtEl>
                                      </p:cBhvr>
                                      <p:to x="100000" y="80000"/>
                                    </p:animScale>
                                    <p:animScale>
                                      <p:cBhvr>
                                        <p:cTn id="18" dur="166" decel="50000">
                                          <p:stCondLst>
                                            <p:cond delay="1338"/>
                                          </p:stCondLst>
                                        </p:cTn>
                                        <p:tgtEl>
                                          <p:spTgt spid="3074"/>
                                        </p:tgtEl>
                                      </p:cBhvr>
                                      <p:to x="100000" y="100000"/>
                                    </p:animScale>
                                    <p:animScale>
                                      <p:cBhvr>
                                        <p:cTn id="19" dur="26">
                                          <p:stCondLst>
                                            <p:cond delay="1642"/>
                                          </p:stCondLst>
                                        </p:cTn>
                                        <p:tgtEl>
                                          <p:spTgt spid="3074"/>
                                        </p:tgtEl>
                                      </p:cBhvr>
                                      <p:to x="100000" y="90000"/>
                                    </p:animScale>
                                    <p:animScale>
                                      <p:cBhvr>
                                        <p:cTn id="20" dur="166" decel="50000">
                                          <p:stCondLst>
                                            <p:cond delay="1668"/>
                                          </p:stCondLst>
                                        </p:cTn>
                                        <p:tgtEl>
                                          <p:spTgt spid="3074"/>
                                        </p:tgtEl>
                                      </p:cBhvr>
                                      <p:to x="100000" y="100000"/>
                                    </p:animScale>
                                    <p:animScale>
                                      <p:cBhvr>
                                        <p:cTn id="21" dur="26">
                                          <p:stCondLst>
                                            <p:cond delay="1808"/>
                                          </p:stCondLst>
                                        </p:cTn>
                                        <p:tgtEl>
                                          <p:spTgt spid="3074"/>
                                        </p:tgtEl>
                                      </p:cBhvr>
                                      <p:to x="100000" y="95000"/>
                                    </p:animScale>
                                    <p:animScale>
                                      <p:cBhvr>
                                        <p:cTn id="22" dur="166" decel="50000">
                                          <p:stCondLst>
                                            <p:cond delay="1834"/>
                                          </p:stCondLst>
                                        </p:cTn>
                                        <p:tgtEl>
                                          <p:spTgt spid="3074"/>
                                        </p:tgtEl>
                                      </p:cBhvr>
                                      <p:to x="100000" y="100000"/>
                                    </p:animScale>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74"/>
                                        </p:tgtEl>
                                        <p:attrNameLst>
                                          <p:attrName>r</p:attrName>
                                        </p:attrNameLst>
                                      </p:cBhvr>
                                    </p:animRot>
                                    <p:animRot by="-240000">
                                      <p:cBhvr>
                                        <p:cTn id="25" dur="200" fill="hold">
                                          <p:stCondLst>
                                            <p:cond delay="200"/>
                                          </p:stCondLst>
                                        </p:cTn>
                                        <p:tgtEl>
                                          <p:spTgt spid="3074"/>
                                        </p:tgtEl>
                                        <p:attrNameLst>
                                          <p:attrName>r</p:attrName>
                                        </p:attrNameLst>
                                      </p:cBhvr>
                                    </p:animRot>
                                    <p:animRot by="240000">
                                      <p:cBhvr>
                                        <p:cTn id="26" dur="200" fill="hold">
                                          <p:stCondLst>
                                            <p:cond delay="400"/>
                                          </p:stCondLst>
                                        </p:cTn>
                                        <p:tgtEl>
                                          <p:spTgt spid="3074"/>
                                        </p:tgtEl>
                                        <p:attrNameLst>
                                          <p:attrName>r</p:attrName>
                                        </p:attrNameLst>
                                      </p:cBhvr>
                                    </p:animRot>
                                    <p:animRot by="-240000">
                                      <p:cBhvr>
                                        <p:cTn id="27" dur="200" fill="hold">
                                          <p:stCondLst>
                                            <p:cond delay="600"/>
                                          </p:stCondLst>
                                        </p:cTn>
                                        <p:tgtEl>
                                          <p:spTgt spid="3074"/>
                                        </p:tgtEl>
                                        <p:attrNameLst>
                                          <p:attrName>r</p:attrName>
                                        </p:attrNameLst>
                                      </p:cBhvr>
                                    </p:animRot>
                                    <p:animRot by="120000">
                                      <p:cBhvr>
                                        <p:cTn id="28" dur="200" fill="hold">
                                          <p:stCondLst>
                                            <p:cond delay="800"/>
                                          </p:stCondLst>
                                        </p:cTn>
                                        <p:tgtEl>
                                          <p:spTgt spid="3074"/>
                                        </p:tgtEl>
                                        <p:attrNameLst>
                                          <p:attrName>r</p:attrName>
                                        </p:attrNameLst>
                                      </p:cBhvr>
                                    </p:animRot>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80">
                                          <p:stCondLst>
                                            <p:cond delay="0"/>
                                          </p:stCondLst>
                                        </p:cTn>
                                        <p:tgtEl>
                                          <p:spTgt spid="6"/>
                                        </p:tgtEl>
                                      </p:cBhvr>
                                    </p:animEffect>
                                    <p:anim calcmode="lin" valueType="num">
                                      <p:cBhvr>
                                        <p:cTn id="4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3" dur="26">
                                          <p:stCondLst>
                                            <p:cond delay="650"/>
                                          </p:stCondLst>
                                        </p:cTn>
                                        <p:tgtEl>
                                          <p:spTgt spid="6"/>
                                        </p:tgtEl>
                                      </p:cBhvr>
                                      <p:to x="100000" y="60000"/>
                                    </p:animScale>
                                    <p:animScale>
                                      <p:cBhvr>
                                        <p:cTn id="54" dur="166" decel="50000">
                                          <p:stCondLst>
                                            <p:cond delay="676"/>
                                          </p:stCondLst>
                                        </p:cTn>
                                        <p:tgtEl>
                                          <p:spTgt spid="6"/>
                                        </p:tgtEl>
                                      </p:cBhvr>
                                      <p:to x="100000" y="100000"/>
                                    </p:animScale>
                                    <p:animScale>
                                      <p:cBhvr>
                                        <p:cTn id="55" dur="26">
                                          <p:stCondLst>
                                            <p:cond delay="1312"/>
                                          </p:stCondLst>
                                        </p:cTn>
                                        <p:tgtEl>
                                          <p:spTgt spid="6"/>
                                        </p:tgtEl>
                                      </p:cBhvr>
                                      <p:to x="100000" y="80000"/>
                                    </p:animScale>
                                    <p:animScale>
                                      <p:cBhvr>
                                        <p:cTn id="56" dur="166" decel="50000">
                                          <p:stCondLst>
                                            <p:cond delay="1338"/>
                                          </p:stCondLst>
                                        </p:cTn>
                                        <p:tgtEl>
                                          <p:spTgt spid="6"/>
                                        </p:tgtEl>
                                      </p:cBhvr>
                                      <p:to x="100000" y="100000"/>
                                    </p:animScale>
                                    <p:animScale>
                                      <p:cBhvr>
                                        <p:cTn id="57" dur="26">
                                          <p:stCondLst>
                                            <p:cond delay="1642"/>
                                          </p:stCondLst>
                                        </p:cTn>
                                        <p:tgtEl>
                                          <p:spTgt spid="6"/>
                                        </p:tgtEl>
                                      </p:cBhvr>
                                      <p:to x="100000" y="90000"/>
                                    </p:animScale>
                                    <p:animScale>
                                      <p:cBhvr>
                                        <p:cTn id="58" dur="166" decel="50000">
                                          <p:stCondLst>
                                            <p:cond delay="1668"/>
                                          </p:stCondLst>
                                        </p:cTn>
                                        <p:tgtEl>
                                          <p:spTgt spid="6"/>
                                        </p:tgtEl>
                                      </p:cBhvr>
                                      <p:to x="100000" y="100000"/>
                                    </p:animScale>
                                    <p:animScale>
                                      <p:cBhvr>
                                        <p:cTn id="59" dur="26">
                                          <p:stCondLst>
                                            <p:cond delay="1808"/>
                                          </p:stCondLst>
                                        </p:cTn>
                                        <p:tgtEl>
                                          <p:spTgt spid="6"/>
                                        </p:tgtEl>
                                      </p:cBhvr>
                                      <p:to x="100000" y="95000"/>
                                    </p:animScale>
                                    <p:animScale>
                                      <p:cBhvr>
                                        <p:cTn id="60" dur="166" decel="50000">
                                          <p:stCondLst>
                                            <p:cond delay="1834"/>
                                          </p:stCondLst>
                                        </p:cTn>
                                        <p:tgtEl>
                                          <p:spTgt spid="6"/>
                                        </p:tgtEl>
                                      </p:cBhvr>
                                      <p:to x="100000" y="100000"/>
                                    </p:animScale>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15">
                <p:cTn id="65" fill="hold" display="0">
                  <p:stCondLst>
                    <p:cond delay="indefinite"/>
                  </p:stCondLst>
                  <p:endCondLst>
                    <p:cond evt="onStopAudio" delay="0">
                      <p:tgtEl>
                        <p:sldTgt/>
                      </p:tgtEl>
                    </p:cond>
                  </p:endCondLst>
                </p:cTn>
                <p:tgtEl>
                  <p:spTgt spid="7"/>
                </p:tgtEl>
              </p:cMediaNode>
            </p:video>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27"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9589" b="100000" l="9589" r="100000"/>
                    </a14:imgEffect>
                  </a14:imgLayer>
                </a14:imgProps>
              </a:ext>
              <a:ext uri="{28A0092B-C50C-407E-A947-70E740481C1C}">
                <a14:useLocalDpi xmlns:a14="http://schemas.microsoft.com/office/drawing/2010/main" xmlns="" val="0"/>
              </a:ext>
            </a:extLst>
          </a:blip>
          <a:srcRect/>
          <a:stretch>
            <a:fillRect/>
          </a:stretch>
        </p:blipFill>
        <p:spPr bwMode="auto">
          <a:xfrm>
            <a:off x="1357187" y="3915835"/>
            <a:ext cx="1267480" cy="105623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xmlns="">
                  <a14:imgLayer r:embed="rId9">
                    <a14:imgEffect>
                      <a14:backgroundRemoval t="0" b="97260" l="0" r="100000"/>
                    </a14:imgEffect>
                  </a14:imgLayer>
                </a14:imgProps>
              </a:ext>
              <a:ext uri="{28A0092B-C50C-407E-A947-70E740481C1C}">
                <a14:useLocalDpi xmlns:a14="http://schemas.microsoft.com/office/drawing/2010/main" xmlns="" val="0"/>
              </a:ext>
            </a:extLst>
          </a:blip>
          <a:srcRect/>
          <a:stretch>
            <a:fillRect/>
          </a:stretch>
        </p:blipFill>
        <p:spPr bwMode="auto">
          <a:xfrm>
            <a:off x="1079500" y="2921334"/>
            <a:ext cx="1375833" cy="11465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xmlns="">
                  <a14:imgLayer r:embed="rId12">
                    <a14:imgEffect>
                      <a14:backgroundRemoval t="2055" b="100000" l="0" r="100000"/>
                    </a14:imgEffect>
                  </a14:imgLayer>
                </a14:imgProps>
              </a:ext>
              <a:ext uri="{28A0092B-C50C-407E-A947-70E740481C1C}">
                <a14:useLocalDpi xmlns:a14="http://schemas.microsoft.com/office/drawing/2010/main" xmlns="" val="0"/>
              </a:ext>
            </a:extLst>
          </a:blip>
          <a:srcRect/>
          <a:stretch>
            <a:fillRect/>
          </a:stretch>
        </p:blipFill>
        <p:spPr bwMode="auto">
          <a:xfrm>
            <a:off x="1990927" y="2222500"/>
            <a:ext cx="1311073" cy="1092562"/>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xmlns="">
                  <a14:imgLayer r:embed="rId15">
                    <a14:imgEffect>
                      <a14:backgroundRemoval t="0" b="96575" l="0" r="100000"/>
                    </a14:imgEffect>
                  </a14:imgLayer>
                </a14:imgProps>
              </a:ext>
              <a:ext uri="{28A0092B-C50C-407E-A947-70E740481C1C}">
                <a14:useLocalDpi xmlns:a14="http://schemas.microsoft.com/office/drawing/2010/main" xmlns="" val="0"/>
              </a:ext>
            </a:extLst>
          </a:blip>
          <a:srcRect/>
          <a:stretch>
            <a:fillRect/>
          </a:stretch>
        </p:blipFill>
        <p:spPr bwMode="auto">
          <a:xfrm>
            <a:off x="3217336" y="2323295"/>
            <a:ext cx="1318381" cy="1098651"/>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xmlns="">
                  <a14:imgLayer r:embed="rId18">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4213174" y="3014569"/>
            <a:ext cx="1270000" cy="105833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Users\ADMIN\Desktop\6.png">
            <a:hlinkClick r:id="rId19" action="ppaction://hlinksldjump"/>
          </p:cNvPr>
          <p:cNvPicPr>
            <a:picLocks noChangeAspect="1" noChangeArrowheads="1"/>
          </p:cNvPicPr>
          <p:nvPr/>
        </p:nvPicPr>
        <p:blipFill>
          <a:blip r:embed="rId20">
            <a:extLst>
              <a:ext uri="{BEBA8EAE-BF5A-486C-A8C5-ECC9F3942E4B}">
                <a14:imgProps xmlns:a14="http://schemas.microsoft.com/office/drawing/2010/main" xmlns="">
                  <a14:imgLayer r:embed="rId21">
                    <a14:imgEffect>
                      <a14:backgroundRemoval t="6164" b="89041" l="8904" r="93836"/>
                    </a14:imgEffect>
                  </a14:imgLayer>
                </a14:imgProps>
              </a:ext>
              <a:ext uri="{28A0092B-C50C-407E-A947-70E740481C1C}">
                <a14:useLocalDpi xmlns:a14="http://schemas.microsoft.com/office/drawing/2010/main" xmlns="" val="0"/>
              </a:ext>
            </a:extLst>
          </a:blip>
          <a:srcRect/>
          <a:stretch>
            <a:fillRect/>
          </a:stretch>
        </p:blipFill>
        <p:spPr bwMode="auto">
          <a:xfrm>
            <a:off x="4857753" y="3774722"/>
            <a:ext cx="1407583" cy="1172987"/>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ADMIN\Desktop\7.png">
            <a:hlinkClick r:id="rId22" action="ppaction://hlinksldjump"/>
          </p:cNvPr>
          <p:cNvPicPr>
            <a:picLocks noChangeAspect="1" noChangeArrowheads="1"/>
          </p:cNvPicPr>
          <p:nvPr/>
        </p:nvPicPr>
        <p:blipFill>
          <a:blip r:embed="rId23">
            <a:extLst>
              <a:ext uri="{BEBA8EAE-BF5A-486C-A8C5-ECC9F3942E4B}">
                <a14:imgProps xmlns:a14="http://schemas.microsoft.com/office/drawing/2010/main" xmlns="">
                  <a14:imgLayer r:embed="rId2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6212420" y="3838221"/>
            <a:ext cx="1407583" cy="117298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C:\Users\ADMIN\Desktop\8.png">
            <a:hlinkClick r:id="rId25" action="ppaction://hlinksldjump"/>
          </p:cNvPr>
          <p:cNvPicPr>
            <a:picLocks noChangeAspect="1" noChangeArrowheads="1"/>
          </p:cNvPicPr>
          <p:nvPr/>
        </p:nvPicPr>
        <p:blipFill>
          <a:blip r:embed="rId26">
            <a:extLst>
              <a:ext uri="{BEBA8EAE-BF5A-486C-A8C5-ECC9F3942E4B}">
                <a14:imgProps xmlns:a14="http://schemas.microsoft.com/office/drawing/2010/main" xmlns="">
                  <a14:imgLayer r:embed="rId27">
                    <a14:imgEffect>
                      <a14:backgroundRemoval t="9589" b="89726" l="9589" r="93151"/>
                    </a14:imgEffect>
                  </a14:imgLayer>
                </a14:imgProps>
              </a:ext>
              <a:ext uri="{28A0092B-C50C-407E-A947-70E740481C1C}">
                <a14:useLocalDpi xmlns:a14="http://schemas.microsoft.com/office/drawing/2010/main" xmlns="" val="0"/>
              </a:ext>
            </a:extLst>
          </a:blip>
          <a:srcRect/>
          <a:stretch>
            <a:fillRect/>
          </a:stretch>
        </p:blipFill>
        <p:spPr bwMode="auto">
          <a:xfrm>
            <a:off x="7416800" y="3280833"/>
            <a:ext cx="1303867" cy="10865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Picture 11" descr="C:\Users\ADMIN\Desktop\9.png">
            <a:hlinkClick r:id="rId28" action="ppaction://hlinksldjump"/>
          </p:cNvPr>
          <p:cNvPicPr>
            <a:picLocks noChangeAspect="1" noChangeArrowheads="1"/>
          </p:cNvPicPr>
          <p:nvPr/>
        </p:nvPicPr>
        <p:blipFill>
          <a:blip r:embed="rId29">
            <a:extLst>
              <a:ext uri="{BEBA8EAE-BF5A-486C-A8C5-ECC9F3942E4B}">
                <a14:imgProps xmlns:a14="http://schemas.microsoft.com/office/drawing/2010/main" xmlns="">
                  <a14:imgLayer r:embed="rId30">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281333" y="2353028"/>
            <a:ext cx="1282700" cy="106891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C:\Users\ADMIN\Desktop\10.png">
            <a:hlinkClick r:id="rId31" action="ppaction://hlinksldjump"/>
          </p:cNvPr>
          <p:cNvPicPr>
            <a:picLocks noChangeAspect="1" noChangeArrowheads="1"/>
          </p:cNvPicPr>
          <p:nvPr/>
        </p:nvPicPr>
        <p:blipFill>
          <a:blip r:embed="rId32">
            <a:extLst>
              <a:ext uri="{BEBA8EAE-BF5A-486C-A8C5-ECC9F3942E4B}">
                <a14:imgProps xmlns:a14="http://schemas.microsoft.com/office/drawing/2010/main" xmlns="">
                  <a14:imgLayer r:embed="rId33">
                    <a14:imgEffect>
                      <a14:backgroundRemoval t="9589" b="89726" l="9589" r="100000"/>
                    </a14:imgEffect>
                  </a14:imgLayer>
                </a14:imgProps>
              </a:ext>
              <a:ext uri="{28A0092B-C50C-407E-A947-70E740481C1C}">
                <a14:useLocalDpi xmlns:a14="http://schemas.microsoft.com/office/drawing/2010/main" xmlns="" val="0"/>
              </a:ext>
            </a:extLst>
          </a:blip>
          <a:srcRect/>
          <a:stretch>
            <a:fillRect/>
          </a:stretch>
        </p:blipFill>
        <p:spPr bwMode="auto">
          <a:xfrm>
            <a:off x="6350000" y="1799167"/>
            <a:ext cx="1270000" cy="105833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ADMIN\Desktop\512821722.jpg"/>
          <p:cNvPicPr>
            <a:picLocks noChangeAspect="1" noChangeArrowheads="1"/>
          </p:cNvPicPr>
          <p:nvPr/>
        </p:nvPicPr>
        <p:blipFill>
          <a:blip r:embed="rId34" cstate="print">
            <a:extLst>
              <a:ext uri="{BEBA8EAE-BF5A-486C-A8C5-ECC9F3942E4B}">
                <a14:imgProps xmlns:a14="http://schemas.microsoft.com/office/drawing/2010/main" xmlns="">
                  <a14:imgLayer r:embed="rId35">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59619" y="4215695"/>
            <a:ext cx="898717" cy="94116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1670811" y="2243666"/>
            <a:ext cx="6697346" cy="1333698"/>
          </a:xfrm>
          <a:prstGeom prst="rect">
            <a:avLst/>
          </a:prstGeom>
          <a:noFill/>
        </p:spPr>
        <p:txBody>
          <a:bodyPr wrap="none" lIns="101600" tIns="50800" rIns="101600" bIns="5080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2" descr="Kết quả hình ảnh cho FIREWORK GIF"/>
          <p:cNvPicPr>
            <a:picLocks noChangeAspect="1" noChangeArrowheads="1" noCrop="1"/>
          </p:cNvPicPr>
          <p:nvPr/>
        </p:nvPicPr>
        <p:blipFill>
          <a:blip r:embed="rId36">
            <a:extLst>
              <a:ext uri="{28A0092B-C50C-407E-A947-70E740481C1C}">
                <a14:useLocalDpi xmlns:a14="http://schemas.microsoft.com/office/drawing/2010/main" xmlns="" val="0"/>
              </a:ext>
            </a:extLst>
          </a:blip>
          <a:srcRect/>
          <a:stretch>
            <a:fillRect/>
          </a:stretch>
        </p:blipFill>
        <p:spPr bwMode="auto">
          <a:xfrm>
            <a:off x="907420" y="-613833"/>
            <a:ext cx="3265903" cy="316792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ình ảnh có liên quan"/>
          <p:cNvPicPr>
            <a:picLocks noChangeAspect="1" noChangeArrowheads="1" noCrop="1"/>
          </p:cNvPicPr>
          <p:nvPr/>
        </p:nvPicPr>
        <p:blipFill>
          <a:blip r:embed="rId37">
            <a:extLst>
              <a:ext uri="{28A0092B-C50C-407E-A947-70E740481C1C}">
                <a14:useLocalDpi xmlns:a14="http://schemas.microsoft.com/office/drawing/2010/main" xmlns="" val="0"/>
              </a:ext>
            </a:extLst>
          </a:blip>
          <a:srcRect/>
          <a:stretch>
            <a:fillRect/>
          </a:stretch>
        </p:blipFill>
        <p:spPr bwMode="auto">
          <a:xfrm>
            <a:off x="6074833" y="2243666"/>
            <a:ext cx="5291667" cy="518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15" dur="500" fill="hold"/>
                                        <p:tgtEl>
                                          <p:spTgt spid="16"/>
                                        </p:tgtEl>
                                        <p:attrNameLst>
                                          <p:attrName>ppt_x</p:attrName>
                                          <p:attrName>ppt_y</p:attrName>
                                        </p:attrNameLst>
                                      </p:cBhvr>
                                      <p:rCtr x="5642" y="-578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13733 -0.0975 L 0.12066 -0.24417 " pathEditMode="relative" rAng="0" ptsTypes="AA">
                                      <p:cBhvr>
                                        <p:cTn id="19" dur="500" fill="hold"/>
                                        <p:tgtEl>
                                          <p:spTgt spid="16"/>
                                        </p:tgtEl>
                                        <p:attrNameLst>
                                          <p:attrName>ppt_x</p:attrName>
                                          <p:attrName>ppt_y</p:attrName>
                                        </p:attrNameLst>
                                      </p:cBhvr>
                                      <p:rCtr x="-833" y="-733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2066 -0.24417 L 0.20677 -0.35473 " pathEditMode="relative" rAng="0" ptsTypes="AA">
                                      <p:cBhvr>
                                        <p:cTn id="23" dur="500" fill="hold"/>
                                        <p:tgtEl>
                                          <p:spTgt spid="16"/>
                                        </p:tgtEl>
                                        <p:attrNameLst>
                                          <p:attrName>ppt_x</p:attrName>
                                          <p:attrName>ppt_y</p:attrName>
                                        </p:attrNameLst>
                                      </p:cBhvr>
                                      <p:rCtr x="4306" y="-5528"/>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0677 -0.35473 L 0.32343 -0.34139 " pathEditMode="relative" rAng="0" ptsTypes="AA">
                                      <p:cBhvr>
                                        <p:cTn id="27" dur="500" fill="hold"/>
                                        <p:tgtEl>
                                          <p:spTgt spid="16"/>
                                        </p:tgtEl>
                                        <p:attrNameLst>
                                          <p:attrName>ppt_x</p:attrName>
                                          <p:attrName>ppt_y</p:attrName>
                                        </p:attrNameLst>
                                      </p:cBhvr>
                                      <p:rCtr x="5833" y="667"/>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2343 -0.34139 L 0.4151 -0.23473 " pathEditMode="relative" rAng="0" ptsTypes="AA">
                                      <p:cBhvr>
                                        <p:cTn id="31" dur="500" fill="hold"/>
                                        <p:tgtEl>
                                          <p:spTgt spid="16"/>
                                        </p:tgtEl>
                                        <p:attrNameLst>
                                          <p:attrName>ppt_x</p:attrName>
                                          <p:attrName>ppt_y</p:attrName>
                                        </p:attrNameLst>
                                      </p:cBhvr>
                                      <p:rCtr x="4583" y="5333"/>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4151 -0.23473 L 0.4901 -0.10139 " pathEditMode="relative" rAng="0" ptsTypes="AA">
                                      <p:cBhvr>
                                        <p:cTn id="35" dur="500" fill="hold"/>
                                        <p:tgtEl>
                                          <p:spTgt spid="16"/>
                                        </p:tgtEl>
                                        <p:attrNameLst>
                                          <p:attrName>ppt_x</p:attrName>
                                          <p:attrName>ppt_y</p:attrName>
                                        </p:attrNameLst>
                                      </p:cBhvr>
                                      <p:rCtr x="3750" y="6667"/>
                                    </p:animMotion>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4901 -0.10139 L 0.62343 -0.10139 " pathEditMode="relative" rAng="0" ptsTypes="AA">
                                      <p:cBhvr>
                                        <p:cTn id="39" dur="500" fill="hold"/>
                                        <p:tgtEl>
                                          <p:spTgt spid="16"/>
                                        </p:tgtEl>
                                        <p:attrNameLst>
                                          <p:attrName>ppt_x</p:attrName>
                                          <p:attrName>ppt_y</p:attrName>
                                        </p:attrNameLst>
                                      </p:cBhvr>
                                      <p:rCtr x="6667" y="0"/>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62343 -0.10139 L 0.7401 -0.18139 " pathEditMode="relative" rAng="0" ptsTypes="AA">
                                      <p:cBhvr>
                                        <p:cTn id="43" dur="500" fill="hold"/>
                                        <p:tgtEl>
                                          <p:spTgt spid="16"/>
                                        </p:tgtEl>
                                        <p:attrNameLst>
                                          <p:attrName>ppt_x</p:attrName>
                                          <p:attrName>ppt_y</p:attrName>
                                        </p:attrNameLst>
                                      </p:cBhvr>
                                      <p:rCtr x="5833" y="-400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73177 -0.18139 L 0.72343 -0.32806 " pathEditMode="relative" rAng="0" ptsTypes="AA">
                                      <p:cBhvr>
                                        <p:cTn id="47" dur="500" fill="hold"/>
                                        <p:tgtEl>
                                          <p:spTgt spid="16"/>
                                        </p:tgtEl>
                                        <p:attrNameLst>
                                          <p:attrName>ppt_x</p:attrName>
                                          <p:attrName>ppt_y</p:attrName>
                                        </p:attrNameLst>
                                      </p:cBhvr>
                                      <p:rCtr x="-417" y="-7333"/>
                                    </p:animMotion>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0.72344 -0.32806 L 0.64011 -0.42139 " pathEditMode="relative" rAng="0" ptsTypes="AA">
                                      <p:cBhvr>
                                        <p:cTn id="51" dur="500" fill="hold"/>
                                        <p:tgtEl>
                                          <p:spTgt spid="16"/>
                                        </p:tgtEl>
                                        <p:attrNameLst>
                                          <p:attrName>ppt_x</p:attrName>
                                          <p:attrName>ppt_y</p:attrName>
                                        </p:attrNameLst>
                                      </p:cBhvr>
                                      <p:rCtr x="-4167" y="-4667"/>
                                    </p:animMotion>
                                  </p:childTnLst>
                                </p:cTn>
                              </p:par>
                            </p:childTnLst>
                          </p:cTn>
                        </p:par>
                        <p:par>
                          <p:cTn id="52" fill="hold">
                            <p:stCondLst>
                              <p:cond delay="500"/>
                            </p:stCondLst>
                            <p:childTnLst>
                              <p:par>
                                <p:cTn id="53" presetID="44" presetClass="path" presetSubtype="0" accel="50000" decel="50000" fill="hold" nodeType="afterEffect">
                                  <p:stCondLst>
                                    <p:cond delay="0"/>
                                  </p:stCondLst>
                                  <p:childTnLst>
                                    <p:animMotion origin="layout" path="M 0.62344 -0.42139 L 0.60364 -0.45972 C 0.59896 -0.46777 0.59722 -0.47805 0.59896 -0.48777 C 0.60069 -0.49805 0.60521 -0.505 0.61163 -0.50889 L 0.64097 -0.52694 " pathEditMode="relative" rAng="-4506391" ptsTypes="FffFF">
                                      <p:cBhvr>
                                        <p:cTn id="54" dur="500" fill="hold"/>
                                        <p:tgtEl>
                                          <p:spTgt spid="16"/>
                                        </p:tgtEl>
                                        <p:attrNameLst>
                                          <p:attrName>ppt_x</p:attrName>
                                          <p:attrName>ppt_y</p:attrName>
                                        </p:attrNameLst>
                                      </p:cBhvr>
                                      <p:rCtr x="-781" y="-5972"/>
                                    </p:animMotion>
                                  </p:childTnLst>
                                </p:cTn>
                              </p:par>
                            </p:childTnLst>
                          </p:cTn>
                        </p:par>
                        <p:par>
                          <p:cTn id="55" fill="hold">
                            <p:stCondLst>
                              <p:cond delay="1000"/>
                            </p:stCondLst>
                            <p:childTnLst>
                              <p:par>
                                <p:cTn id="56" presetID="38" presetClass="path" presetSubtype="0" accel="50000" decel="50000" fill="hold" nodeType="afterEffect">
                                  <p:stCondLst>
                                    <p:cond delay="0"/>
                                  </p:stCondLst>
                                  <p:childTnLst>
                                    <p:animMotion origin="layout" path="M 0.64079 -0.57362 L 0.63645 -0.47473 L 0.63246 -0.57362 L 0.62829 -0.47473 L 0.62413 -0.57362 L 0.62013 -0.47473 L 0.61579 -0.57362 L 0.6118 -0.47473 L 0.60746 -0.57362 L 0.60312 -0.47473 L 0.59913 -0.57362 L 0.59496 -0.47473 L 0.59097 -0.57362 L 0.5868 -0.47473 L 0.58246 -0.57362 L 0.57847 -0.47473 L 0.57413 -0.57362 " pathEditMode="relative" rAng="0" ptsTypes="FFFFFFFFFFFFFFFFF">
                                      <p:cBhvr>
                                        <p:cTn id="57" dur="3000" fill="hold"/>
                                        <p:tgtEl>
                                          <p:spTgt spid="16"/>
                                        </p:tgtEl>
                                        <p:attrNameLst>
                                          <p:attrName>ppt_x</p:attrName>
                                          <p:attrName>ppt_y</p:attrName>
                                        </p:attrNameLst>
                                      </p:cBhvr>
                                      <p:rCtr x="-3333" y="4944"/>
                                    </p:animMotion>
                                  </p:childTnLst>
                                </p:cTn>
                              </p:par>
                              <p:par>
                                <p:cTn id="58" presetID="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1" presetClass="exit" presetSubtype="0" fill="hold" nodeType="withEffect">
                                  <p:stCondLst>
                                    <p:cond delay="5000"/>
                                  </p:stCondLst>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nodeType="withEffect">
                                  <p:stCondLst>
                                    <p:cond delay="5000"/>
                                  </p:stCondLst>
                                  <p:childTnLst>
                                    <p:set>
                                      <p:cBhvr>
                                        <p:cTn id="67" dur="1" fill="hold">
                                          <p:stCondLst>
                                            <p:cond delay="0"/>
                                          </p:stCondLst>
                                        </p:cTn>
                                        <p:tgtEl>
                                          <p:spTgt spid="19"/>
                                        </p:tgtEl>
                                        <p:attrNameLst>
                                          <p:attrName>style.visibility</p:attrName>
                                        </p:attrNameLst>
                                      </p:cBhvr>
                                      <p:to>
                                        <p:strVal val="hidden"/>
                                      </p:to>
                                    </p:set>
                                  </p:childTnLst>
                                </p:cTn>
                              </p:par>
                              <p:par>
                                <p:cTn id="68" presetID="1" presetClass="exit" presetSubtype="0" fill="hold" grpId="1" nodeType="withEffect">
                                  <p:stCondLst>
                                    <p:cond delay="5000"/>
                                  </p:stCondLst>
                                  <p:childTnLst>
                                    <p:set>
                                      <p:cBhvr>
                                        <p:cTn id="6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7" grpId="0"/>
      <p:bldP spid="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B8AB8D23-FB21-4D22-A9B6-D45E17A0972B}"/>
              </a:ext>
            </a:extLst>
          </p:cNvPr>
          <p:cNvSpPr/>
          <p:nvPr/>
        </p:nvSpPr>
        <p:spPr>
          <a:xfrm>
            <a:off x="420816" y="2400301"/>
            <a:ext cx="9318368" cy="29114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000" b="1" dirty="0" err="1">
                <a:solidFill>
                  <a:srgbClr val="FF0000"/>
                </a:solidFill>
                <a:latin typeface="Times New Roman" panose="02020603050405020304" pitchFamily="18" charset="0"/>
                <a:cs typeface="Times New Roman" panose="02020603050405020304" pitchFamily="18" charset="0"/>
              </a:rPr>
              <a:t>Xác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định</a:t>
            </a:r>
            <a:r>
              <a:rPr lang="vi-VN" altLang="en-US" sz="3000" b="1" dirty="0">
                <a:solidFill>
                  <a:srgbClr val="FF0000"/>
                </a:solidFill>
                <a:latin typeface="Times New Roman" panose="02020603050405020304" pitchFamily="18" charset="0"/>
                <a:cs typeface="Times New Roman" panose="02020603050405020304" pitchFamily="18" charset="0"/>
              </a:rPr>
              <a:t> quan hệ ý nghĩa giữa các vế trong câu ghép sau, cho biết mỗi vế câu biểu thị ý nghĩa gì</a:t>
            </a:r>
            <a:r>
              <a:rPr lang="en-SG" altLang="en-US" sz="3000" b="1" dirty="0">
                <a:solidFill>
                  <a:srgbClr val="FF0000"/>
                </a:solidFill>
                <a:latin typeface="Times New Roman" panose="02020603050405020304" pitchFamily="18" charset="0"/>
                <a:cs typeface="Times New Roman" panose="02020603050405020304" pitchFamily="18" charset="0"/>
              </a:rPr>
              <a:t>: </a:t>
            </a:r>
            <a:r>
              <a:rPr lang="vi-VN" altLang="en-US" sz="3000" i="1" dirty="0">
                <a:solidFill>
                  <a:srgbClr val="FF0000"/>
                </a:solidFill>
                <a:latin typeface="Times New Roman" panose="02020603050405020304" pitchFamily="18" charset="0"/>
                <a:cs typeface="Times New Roman" panose="02020603050405020304" pitchFamily="18" charset="0"/>
              </a:rPr>
              <a:t>Hai người giằng co, du đẩy nhau, rồi ai nấy đều buông gậy ra, áp vào vật nhau…</a:t>
            </a:r>
            <a:r>
              <a:rPr lang="en-US" altLang="en-US" sz="3000" i="1" dirty="0">
                <a:solidFill>
                  <a:srgbClr val="FF0000"/>
                </a:solidFill>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Kết</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cục</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anh</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chàng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hầu</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cận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ông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lý</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yếu</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hơn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chị</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chàng</a:t>
            </a:r>
            <a:r>
              <a:rPr lang="en-US" altLang="en-US" sz="3000" i="1" dirty="0">
                <a:solidFill>
                  <a:srgbClr val="FF0000"/>
                </a:solidFill>
                <a:latin typeface="Times New Roman" panose="02020603050405020304" pitchFamily="18" charset="0"/>
                <a:cs typeface="Times New Roman" panose="02020603050405020304" pitchFamily="18" charset="0"/>
              </a:rPr>
              <a:t> con </a:t>
            </a:r>
            <a:r>
              <a:rPr lang="en-US" altLang="en-US" sz="3000" i="1" dirty="0" err="1">
                <a:solidFill>
                  <a:srgbClr val="FF0000"/>
                </a:solidFill>
                <a:latin typeface="Times New Roman" panose="02020603050405020304" pitchFamily="18" charset="0"/>
                <a:cs typeface="Times New Roman" panose="02020603050405020304" pitchFamily="18" charset="0"/>
              </a:rPr>
              <a:t>mọn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hắn</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bị</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chị</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này</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túm</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tóc</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lẳng</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cho</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một</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cái</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ngã</a:t>
            </a:r>
            <a:r>
              <a:rPr lang="en-US" altLang="en-US" sz="3000" i="1" dirty="0">
                <a:solidFill>
                  <a:srgbClr val="FF0000"/>
                </a:solidFill>
                <a:latin typeface="Times New Roman" panose="02020603050405020304" pitchFamily="18" charset="0"/>
                <a:cs typeface="Times New Roman" panose="02020603050405020304" pitchFamily="18" charset="0"/>
              </a:rPr>
              <a:t> </a:t>
            </a:r>
            <a:r>
              <a:rPr lang="en-US" altLang="en-US" sz="3000" i="1" dirty="0" err="1">
                <a:solidFill>
                  <a:srgbClr val="FF0000"/>
                </a:solidFill>
                <a:latin typeface="Times New Roman" panose="02020603050405020304" pitchFamily="18" charset="0"/>
                <a:cs typeface="Times New Roman" panose="02020603050405020304" pitchFamily="18" charset="0"/>
              </a:rPr>
              <a:t>nhào</a:t>
            </a:r>
            <a:r>
              <a:rPr lang="en-US" altLang="en-US" sz="3000" i="1" dirty="0">
                <a:solidFill>
                  <a:srgbClr val="FF0000"/>
                </a:solidFill>
                <a:latin typeface="Times New Roman" panose="02020603050405020304" pitchFamily="18" charset="0"/>
                <a:cs typeface="Times New Roman" panose="02020603050405020304" pitchFamily="18" charset="0"/>
              </a:rPr>
              <a:t> ra </a:t>
            </a:r>
            <a:r>
              <a:rPr lang="en-US" altLang="en-US" sz="3000" i="1" dirty="0" err="1">
                <a:solidFill>
                  <a:srgbClr val="FF0000"/>
                </a:solidFill>
                <a:latin typeface="Times New Roman" panose="02020603050405020304" pitchFamily="18" charset="0"/>
                <a:cs typeface="Times New Roman" panose="02020603050405020304" pitchFamily="18" charset="0"/>
              </a:rPr>
              <a:t>thềm</a:t>
            </a:r>
            <a:r>
              <a:rPr lang="en-US" altLang="en-US" sz="3000" i="1" dirty="0">
                <a:solidFill>
                  <a:srgbClr val="FF0000"/>
                </a:solidFill>
                <a:latin typeface="Times New Roman" panose="02020603050405020304" pitchFamily="18" charset="0"/>
                <a:cs typeface="Times New Roman" panose="02020603050405020304" pitchFamily="18" charset="0"/>
              </a:rPr>
              <a:t>.</a:t>
            </a:r>
            <a:r>
              <a:rPr lang="vi-VN" altLang="en-US" sz="3000" i="1" dirty="0">
                <a:solidFill>
                  <a:srgbClr val="FF0000"/>
                </a:solidFill>
                <a:latin typeface="Times New Roman" panose="02020603050405020304" pitchFamily="18" charset="0"/>
                <a:cs typeface="Times New Roman" panose="02020603050405020304" pitchFamily="18" charset="0"/>
              </a:rPr>
              <a:t> </a:t>
            </a:r>
            <a:endParaRPr lang="en-US" sz="3000" i="1" dirty="0">
              <a:solidFill>
                <a:srgbClr val="FF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0AFC21C1-5AB1-49A2-A440-7842902F524E}"/>
              </a:ext>
            </a:extLst>
          </p:cNvPr>
          <p:cNvSpPr/>
          <p:nvPr/>
        </p:nvSpPr>
        <p:spPr>
          <a:xfrm>
            <a:off x="660400" y="434628"/>
            <a:ext cx="7086600" cy="14097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pPr>
            <a:r>
              <a:rPr lang="en-US" altLang="en-US" sz="2800" b="1" dirty="0" err="1">
                <a:solidFill>
                  <a:srgbClr val="0000FF"/>
                </a:solidFill>
                <a:latin typeface="Times New Roman" panose="02020603050405020304" pitchFamily="18" charset="0"/>
                <a:cs typeface="Times New Roman" panose="02020603050405020304" pitchFamily="18" charset="0"/>
              </a:rPr>
              <a:t>Câu</a:t>
            </a:r>
            <a:r>
              <a:rPr lang="en-US" altLang="en-US" sz="2800" b="1" dirty="0">
                <a:solidFill>
                  <a:srgbClr val="0000FF"/>
                </a:solidFill>
                <a:latin typeface="Times New Roman" panose="02020603050405020304" pitchFamily="18" charset="0"/>
                <a:cs typeface="Times New Roman" panose="02020603050405020304" pitchFamily="18" charset="0"/>
              </a:rPr>
              <a:t> 1: </a:t>
            </a:r>
            <a:r>
              <a:rPr lang="vi-VN" altLang="en-US" sz="2800" b="1" dirty="0">
                <a:solidFill>
                  <a:srgbClr val="0000FF"/>
                </a:solidFill>
                <a:latin typeface="Times New Roman" panose="02020603050405020304" pitchFamily="18" charset="0"/>
                <a:cs typeface="Times New Roman" panose="02020603050405020304" pitchFamily="18" charset="0"/>
              </a:rPr>
              <a:t>Quan hệ tiếp nối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Câu</a:t>
            </a:r>
            <a:r>
              <a:rPr lang="en-US" altLang="en-US" sz="2800" b="1" dirty="0">
                <a:solidFill>
                  <a:srgbClr val="0000FF"/>
                </a:solidFill>
                <a:latin typeface="Times New Roman" panose="02020603050405020304" pitchFamily="18" charset="0"/>
                <a:cs typeface="Times New Roman" panose="02020603050405020304" pitchFamily="18" charset="0"/>
              </a:rPr>
              <a:t> 2: Quan </a:t>
            </a:r>
            <a:r>
              <a:rPr lang="en-US" altLang="en-US" sz="2800" b="1" dirty="0" err="1">
                <a:solidFill>
                  <a:srgbClr val="0000FF"/>
                </a:solidFill>
                <a:latin typeface="Times New Roman" panose="02020603050405020304" pitchFamily="18" charset="0"/>
                <a:cs typeface="Times New Roman" panose="02020603050405020304" pitchFamily="18" charset="0"/>
              </a:rPr>
              <a:t>hệ</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quả</a:t>
            </a:r>
            <a:r>
              <a:rPr lang="en-US" altLang="en-US" sz="2800" dirty="0">
                <a:solidFill>
                  <a:srgbClr val="3333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vế</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nguyên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vế</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1319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1BDE736C-636F-4680-9525-32514A345A2F}"/>
              </a:ext>
            </a:extLst>
          </p:cNvPr>
          <p:cNvSpPr>
            <a:spLocks noChangeArrowheads="1"/>
          </p:cNvSpPr>
          <p:nvPr/>
        </p:nvSpPr>
        <p:spPr bwMode="auto">
          <a:xfrm>
            <a:off x="660401" y="647700"/>
            <a:ext cx="8821056" cy="1077218"/>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lgn="just" eaLnBrk="1" hangingPunct="1">
              <a:spcBef>
                <a:spcPct val="0"/>
              </a:spcBef>
              <a:buFontTx/>
              <a:buChar char="-"/>
            </a:pPr>
            <a:r>
              <a:rPr lang="vi-VN" altLang="en-US" dirty="0">
                <a:latin typeface="Times New Roman" panose="02020603050405020304" pitchFamily="18" charset="0"/>
              </a:rPr>
              <a:t>Cô giáo giảng bài, chúng em chăm chú lắng nghe</a:t>
            </a:r>
            <a:r>
              <a:rPr lang="vi-VN" altLang="en-US" dirty="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a:p>
            <a:pPr marL="457200" indent="-457200" algn="just">
              <a:spcBef>
                <a:spcPct val="0"/>
              </a:spcBef>
              <a:buFontTx/>
              <a:buChar char="-"/>
            </a:pPr>
            <a:r>
              <a:rPr lang="en-US" altLang="en-US" dirty="0" err="1">
                <a:latin typeface="Times New Roman" panose="02020603050405020304" pitchFamily="18" charset="0"/>
                <a:cs typeface="Times New Roman" panose="02020603050405020304" pitchFamily="18" charset="0"/>
              </a:rPr>
              <a:t>Mình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còn</a:t>
            </a:r>
            <a:r>
              <a:rPr lang="vi-VN"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nhật</a:t>
            </a:r>
            <a:r>
              <a:rPr lang="en-US" altLang="en-US" dirty="0">
                <a:latin typeface="Times New Roman" panose="02020603050405020304" pitchFamily="18" charset="0"/>
                <a:cs typeface="Times New Roman" panose="02020603050405020304" pitchFamily="18" charset="0"/>
              </a:rPr>
              <a:t> hay </a:t>
            </a:r>
            <a:r>
              <a:rPr lang="en-US" altLang="en-US" dirty="0" err="1">
                <a:latin typeface="Times New Roman" panose="02020603050405020304" pitchFamily="18" charset="0"/>
                <a:cs typeface="Times New Roman" panose="02020603050405020304" pitchFamily="18" charset="0"/>
              </a:rPr>
              <a:t>bạn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giúp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mình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với</a:t>
            </a:r>
            <a:r>
              <a:rPr lang="en-US" altLang="en-US" dirty="0">
                <a:latin typeface="Times New Roman" panose="02020603050405020304" pitchFamily="18" charset="0"/>
                <a:cs typeface="Times New Roman" panose="02020603050405020304" pitchFamily="18" charset="0"/>
              </a:rPr>
              <a:t>!</a:t>
            </a:r>
            <a:endParaRPr lang="en-US" altLang="en-US" dirty="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C2EAE932-B284-4F8C-AD0F-C4DF049B5542}"/>
              </a:ext>
            </a:extLst>
          </p:cNvPr>
          <p:cNvSpPr/>
          <p:nvPr/>
        </p:nvSpPr>
        <p:spPr>
          <a:xfrm>
            <a:off x="1552199" y="3158192"/>
            <a:ext cx="7464168" cy="19091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200" b="1" dirty="0" err="1">
                <a:solidFill>
                  <a:srgbClr val="FF0000"/>
                </a:solidFill>
                <a:latin typeface="Times New Roman" panose="02020603050405020304" pitchFamily="18" charset="0"/>
                <a:cs typeface="Times New Roman" panose="02020603050405020304" pitchFamily="18" charset="0"/>
              </a:rPr>
              <a:t>Đặt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một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vi-VN" altLang="en-US" sz="3200" b="1" dirty="0">
                <a:solidFill>
                  <a:srgbClr val="FF0000"/>
                </a:solidFill>
                <a:latin typeface="Times New Roman" panose="02020603050405020304" pitchFamily="18" charset="0"/>
                <a:cs typeface="Times New Roman" panose="02020603050405020304" pitchFamily="18" charset="0"/>
              </a:rPr>
              <a:t> ghép có quan hệ đồng thời và một câu ghép có quan hệ lựa chọn.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grpSp>
        <p:nvGrpSpPr>
          <p:cNvPr id="6" name="组合 6">
            <a:extLst>
              <a:ext uri="{FF2B5EF4-FFF2-40B4-BE49-F238E27FC236}">
                <a16:creationId xmlns:a16="http://schemas.microsoft.com/office/drawing/2014/main" xmlns="" id="{5065C55E-957D-4AB8-983E-AAA6345829C3}"/>
              </a:ext>
            </a:extLst>
          </p:cNvPr>
          <p:cNvGrpSpPr/>
          <p:nvPr/>
        </p:nvGrpSpPr>
        <p:grpSpPr>
          <a:xfrm>
            <a:off x="382905" y="390526"/>
            <a:ext cx="9394190" cy="954405"/>
            <a:chOff x="2491" y="7871"/>
            <a:chExt cx="14794" cy="1503"/>
          </a:xfrm>
        </p:grpSpPr>
        <p:sp>
          <p:nvSpPr>
            <p:cNvPr id="7" name="直角三角形 5">
              <a:extLst>
                <a:ext uri="{FF2B5EF4-FFF2-40B4-BE49-F238E27FC236}">
                  <a16:creationId xmlns:a16="http://schemas.microsoft.com/office/drawing/2014/main" xmlns="" id="{93C6E601-0B78-4BA0-BB9C-5841D37B4498}"/>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8" name="矩形 7">
              <a:extLst>
                <a:ext uri="{FF2B5EF4-FFF2-40B4-BE49-F238E27FC236}">
                  <a16:creationId xmlns:a16="http://schemas.microsoft.com/office/drawing/2014/main" xmlns="" id="{2C24637C-41D5-43E8-B7B6-4E2ECDE46F14}"/>
                </a:ext>
              </a:extLst>
            </p:cNvPr>
            <p:cNvSpPr/>
            <p:nvPr/>
          </p:nvSpPr>
          <p:spPr>
            <a:xfrm flipV="1">
              <a:off x="3240" y="8063"/>
              <a:ext cx="14045"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9" name="燕尾形 9">
              <a:extLst>
                <a:ext uri="{FF2B5EF4-FFF2-40B4-BE49-F238E27FC236}">
                  <a16:creationId xmlns:a16="http://schemas.microsoft.com/office/drawing/2014/main" xmlns="" id="{5EFBC504-6A6C-49E4-B5AA-BF3F914C32D2}"/>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0" name="直角三角形 10">
              <a:extLst>
                <a:ext uri="{FF2B5EF4-FFF2-40B4-BE49-F238E27FC236}">
                  <a16:creationId xmlns:a16="http://schemas.microsoft.com/office/drawing/2014/main" xmlns="" id="{0D344A6A-4B29-4193-8A22-3814AA3E78DA}"/>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11" name="组合 6">
            <a:extLst>
              <a:ext uri="{FF2B5EF4-FFF2-40B4-BE49-F238E27FC236}">
                <a16:creationId xmlns:a16="http://schemas.microsoft.com/office/drawing/2014/main" xmlns="" id="{D6A8EBC8-409A-445B-A6E4-05E93085BAE3}"/>
              </a:ext>
            </a:extLst>
          </p:cNvPr>
          <p:cNvGrpSpPr/>
          <p:nvPr/>
        </p:nvGrpSpPr>
        <p:grpSpPr>
          <a:xfrm>
            <a:off x="368411" y="1690688"/>
            <a:ext cx="9394190" cy="954405"/>
            <a:chOff x="2491" y="7871"/>
            <a:chExt cx="14794" cy="1503"/>
          </a:xfrm>
        </p:grpSpPr>
        <p:sp>
          <p:nvSpPr>
            <p:cNvPr id="12" name="直角三角形 5">
              <a:extLst>
                <a:ext uri="{FF2B5EF4-FFF2-40B4-BE49-F238E27FC236}">
                  <a16:creationId xmlns:a16="http://schemas.microsoft.com/office/drawing/2014/main" xmlns="" id="{665F7956-8566-494A-82E4-C93556679133}"/>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3" name="矩形 7">
              <a:extLst>
                <a:ext uri="{FF2B5EF4-FFF2-40B4-BE49-F238E27FC236}">
                  <a16:creationId xmlns:a16="http://schemas.microsoft.com/office/drawing/2014/main" xmlns="" id="{4BF732F6-2550-4147-AF0D-5AFD7F5A685B}"/>
                </a:ext>
              </a:extLst>
            </p:cNvPr>
            <p:cNvSpPr/>
            <p:nvPr/>
          </p:nvSpPr>
          <p:spPr>
            <a:xfrm flipV="1">
              <a:off x="3240" y="8063"/>
              <a:ext cx="14045"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14" name="燕尾形 9">
              <a:extLst>
                <a:ext uri="{FF2B5EF4-FFF2-40B4-BE49-F238E27FC236}">
                  <a16:creationId xmlns:a16="http://schemas.microsoft.com/office/drawing/2014/main" xmlns="" id="{7A047BCE-2B63-4371-9FB0-A4FF19B1DD39}"/>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直角三角形 10">
              <a:extLst>
                <a:ext uri="{FF2B5EF4-FFF2-40B4-BE49-F238E27FC236}">
                  <a16:creationId xmlns:a16="http://schemas.microsoft.com/office/drawing/2014/main" xmlns="" id="{1BF5E8E2-01A3-4AA7-A6ED-0E6B91872D42}"/>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16" name="组合 6">
            <a:extLst>
              <a:ext uri="{FF2B5EF4-FFF2-40B4-BE49-F238E27FC236}">
                <a16:creationId xmlns:a16="http://schemas.microsoft.com/office/drawing/2014/main" xmlns="" id="{507121AB-6718-4009-8C7E-5AFF22570E14}"/>
              </a:ext>
            </a:extLst>
          </p:cNvPr>
          <p:cNvGrpSpPr/>
          <p:nvPr/>
        </p:nvGrpSpPr>
        <p:grpSpPr>
          <a:xfrm>
            <a:off x="368411" y="2990850"/>
            <a:ext cx="9394190" cy="954405"/>
            <a:chOff x="2491" y="7871"/>
            <a:chExt cx="14794" cy="1503"/>
          </a:xfrm>
        </p:grpSpPr>
        <p:sp>
          <p:nvSpPr>
            <p:cNvPr id="17" name="直角三角形 5">
              <a:extLst>
                <a:ext uri="{FF2B5EF4-FFF2-40B4-BE49-F238E27FC236}">
                  <a16:creationId xmlns:a16="http://schemas.microsoft.com/office/drawing/2014/main" xmlns="" id="{4DAE3587-6208-4B5B-952F-DEE071EB33BB}"/>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8" name="矩形 7">
              <a:extLst>
                <a:ext uri="{FF2B5EF4-FFF2-40B4-BE49-F238E27FC236}">
                  <a16:creationId xmlns:a16="http://schemas.microsoft.com/office/drawing/2014/main" xmlns="" id="{0C65D068-3B8C-4D1C-907F-ACD104AB7EC3}"/>
                </a:ext>
              </a:extLst>
            </p:cNvPr>
            <p:cNvSpPr/>
            <p:nvPr/>
          </p:nvSpPr>
          <p:spPr>
            <a:xfrm flipV="1">
              <a:off x="3240" y="8063"/>
              <a:ext cx="14045"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19" name="燕尾形 9">
              <a:extLst>
                <a:ext uri="{FF2B5EF4-FFF2-40B4-BE49-F238E27FC236}">
                  <a16:creationId xmlns:a16="http://schemas.microsoft.com/office/drawing/2014/main" xmlns="" id="{6FA630E8-3C26-4318-91C5-995E512F3A4C}"/>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0" name="直角三角形 10">
              <a:extLst>
                <a:ext uri="{FF2B5EF4-FFF2-40B4-BE49-F238E27FC236}">
                  <a16:creationId xmlns:a16="http://schemas.microsoft.com/office/drawing/2014/main" xmlns="" id="{96446A0A-954A-4EC8-A072-2603C1FEF343}"/>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21" name="组合 6">
            <a:extLst>
              <a:ext uri="{FF2B5EF4-FFF2-40B4-BE49-F238E27FC236}">
                <a16:creationId xmlns:a16="http://schemas.microsoft.com/office/drawing/2014/main" xmlns="" id="{144F20AC-2568-4DD9-967C-4236366483E4}"/>
              </a:ext>
            </a:extLst>
          </p:cNvPr>
          <p:cNvGrpSpPr/>
          <p:nvPr/>
        </p:nvGrpSpPr>
        <p:grpSpPr>
          <a:xfrm>
            <a:off x="368411" y="4341495"/>
            <a:ext cx="9394190" cy="954405"/>
            <a:chOff x="2491" y="7871"/>
            <a:chExt cx="14794" cy="1503"/>
          </a:xfrm>
        </p:grpSpPr>
        <p:sp>
          <p:nvSpPr>
            <p:cNvPr id="22" name="直角三角形 5">
              <a:extLst>
                <a:ext uri="{FF2B5EF4-FFF2-40B4-BE49-F238E27FC236}">
                  <a16:creationId xmlns:a16="http://schemas.microsoft.com/office/drawing/2014/main" xmlns="" id="{68BB2B22-51B2-4C72-9015-3EB8DE4046A3}"/>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3" name="矩形 7">
              <a:extLst>
                <a:ext uri="{FF2B5EF4-FFF2-40B4-BE49-F238E27FC236}">
                  <a16:creationId xmlns:a16="http://schemas.microsoft.com/office/drawing/2014/main" xmlns="" id="{BC011B29-4454-4E1B-9E89-3D7A07C3748E}"/>
                </a:ext>
              </a:extLst>
            </p:cNvPr>
            <p:cNvSpPr/>
            <p:nvPr/>
          </p:nvSpPr>
          <p:spPr>
            <a:xfrm flipV="1">
              <a:off x="3240" y="8063"/>
              <a:ext cx="14045"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24" name="燕尾形 9">
              <a:extLst>
                <a:ext uri="{FF2B5EF4-FFF2-40B4-BE49-F238E27FC236}">
                  <a16:creationId xmlns:a16="http://schemas.microsoft.com/office/drawing/2014/main" xmlns="" id="{E11210C2-7E0B-4585-8CFA-D34603366D12}"/>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25" name="直角三角形 10">
              <a:extLst>
                <a:ext uri="{FF2B5EF4-FFF2-40B4-BE49-F238E27FC236}">
                  <a16:creationId xmlns:a16="http://schemas.microsoft.com/office/drawing/2014/main" xmlns="" id="{456DFA3F-9CB6-43F6-8DFA-90E0E85342A4}"/>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2" name="Rectangle 1">
            <a:extLst>
              <a:ext uri="{FF2B5EF4-FFF2-40B4-BE49-F238E27FC236}">
                <a16:creationId xmlns:a16="http://schemas.microsoft.com/office/drawing/2014/main" xmlns="" id="{96BC7095-1869-4C59-B8B2-68BCD48954E2}"/>
              </a:ext>
            </a:extLst>
          </p:cNvPr>
          <p:cNvSpPr/>
          <p:nvPr/>
        </p:nvSpPr>
        <p:spPr>
          <a:xfrm>
            <a:off x="1337310" y="523311"/>
            <a:ext cx="8314690" cy="707886"/>
          </a:xfrm>
          <a:prstGeom prst="rect">
            <a:avLst/>
          </a:prstGeom>
        </p:spPr>
        <p:txBody>
          <a:bodyPr wrap="square">
            <a:spAutoFit/>
          </a:bodyPr>
          <a:lstStyle/>
          <a:p>
            <a:pPr algn="ctr"/>
            <a:r>
              <a:rPr lang="en-SG" altLang="zh-CN" sz="2000" dirty="0">
                <a:latin typeface="Times New Roman" panose="02020603050405020304" pitchFamily="18" charset="0"/>
                <a:cs typeface="Times New Roman" panose="02020603050405020304" pitchFamily="18" charset="0"/>
              </a:rPr>
              <a:t>Hai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ch</a:t>
            </a:r>
            <a:r>
              <a:rPr lang="vi-VN" altLang="zh-CN" sz="2000" dirty="0">
                <a:latin typeface="Times New Roman" panose="02020603050405020304" pitchFamily="18" charset="0"/>
                <a:cs typeface="Times New Roman" panose="02020603050405020304" pitchFamily="18" charset="0"/>
              </a:rPr>
              <a:t>ơ</a:t>
            </a:r>
            <a:r>
              <a:rPr lang="en-SG" altLang="zh-CN" sz="2000" dirty="0" err="1">
                <a:latin typeface="Times New Roman" panose="02020603050405020304" pitchFamily="18" charset="0"/>
                <a:cs typeface="Times New Roman" panose="02020603050405020304" pitchFamily="18" charset="0"/>
              </a:rPr>
              <a:t>i</a:t>
            </a:r>
            <a:r>
              <a:rPr lang="en-SG" altLang="zh-CN" sz="2000" dirty="0">
                <a:latin typeface="Times New Roman" panose="02020603050405020304" pitchFamily="18" charset="0"/>
                <a:cs typeface="Times New Roman" panose="02020603050405020304" pitchFamily="18" charset="0"/>
              </a:rPr>
              <a:t> A </a:t>
            </a:r>
            <a:r>
              <a:rPr lang="en-SG" altLang="zh-CN" sz="2000" dirty="0" err="1">
                <a:latin typeface="Times New Roman" panose="02020603050405020304" pitchFamily="18" charset="0"/>
                <a:cs typeface="Times New Roman" panose="02020603050405020304" pitchFamily="18" charset="0"/>
              </a:rPr>
              <a:t>và</a:t>
            </a:r>
            <a:r>
              <a:rPr lang="en-SG" altLang="zh-CN" sz="2000" dirty="0">
                <a:latin typeface="Times New Roman" panose="02020603050405020304" pitchFamily="18" charset="0"/>
                <a:cs typeface="Times New Roman" panose="02020603050405020304" pitchFamily="18" charset="0"/>
              </a:rPr>
              <a:t> B, </a:t>
            </a:r>
            <a:r>
              <a:rPr lang="en-SG" altLang="zh-CN" sz="2000" dirty="0" err="1">
                <a:latin typeface="Times New Roman" panose="02020603050405020304" pitchFamily="18" charset="0"/>
                <a:cs typeface="Times New Roman" panose="02020603050405020304" pitchFamily="18" charset="0"/>
              </a:rPr>
              <a:t>mỗi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viết</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ra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giấy</a:t>
            </a:r>
            <a:r>
              <a:rPr lang="en-SG" altLang="zh-CN" sz="2000" dirty="0">
                <a:latin typeface="Times New Roman" panose="02020603050405020304" pitchFamily="18" charset="0"/>
                <a:cs typeface="Times New Roman" panose="02020603050405020304" pitchFamily="18" charset="0"/>
              </a:rPr>
              <a:t> 5 </a:t>
            </a:r>
            <a:r>
              <a:rPr lang="en-SG" altLang="zh-CN" sz="2000" dirty="0" err="1">
                <a:latin typeface="Times New Roman" panose="02020603050405020304" pitchFamily="18" charset="0"/>
                <a:cs typeface="Times New Roman" panose="02020603050405020304" pitchFamily="18" charset="0"/>
              </a:rPr>
              <a:t>câu</a:t>
            </a:r>
            <a:r>
              <a:rPr lang="en-SG" altLang="zh-CN" sz="2000" dirty="0">
                <a:latin typeface="Times New Roman" panose="02020603050405020304" pitchFamily="18" charset="0"/>
                <a:cs typeface="Times New Roman" panose="02020603050405020304" pitchFamily="18" charset="0"/>
              </a:rPr>
              <a:t> đ</a:t>
            </a:r>
            <a:r>
              <a:rPr lang="vi-VN" altLang="zh-CN" sz="2000" dirty="0">
                <a:latin typeface="Times New Roman" panose="02020603050405020304" pitchFamily="18" charset="0"/>
                <a:cs typeface="Times New Roman" panose="02020603050405020304" pitchFamily="18" charset="0"/>
              </a:rPr>
              <a:t>ơ</a:t>
            </a:r>
            <a:r>
              <a:rPr lang="en-SG" altLang="zh-CN" sz="2000" dirty="0">
                <a:latin typeface="Times New Roman" panose="02020603050405020304" pitchFamily="18" charset="0"/>
                <a:cs typeface="Times New Roman" panose="02020603050405020304" pitchFamily="18" charset="0"/>
              </a:rPr>
              <a:t>n </a:t>
            </a:r>
            <a:r>
              <a:rPr lang="en-SG" altLang="zh-CN" sz="2000" dirty="0" err="1">
                <a:latin typeface="Times New Roman" panose="02020603050405020304" pitchFamily="18" charset="0"/>
                <a:cs typeface="Times New Roman" panose="02020603050405020304" pitchFamily="18" charset="0"/>
              </a:rPr>
              <a:t>có</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sử</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dụng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tính</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từ</a:t>
            </a:r>
            <a:r>
              <a:rPr lang="en-SG" altLang="zh-CN" sz="2000" dirty="0">
                <a:latin typeface="Times New Roman" panose="02020603050405020304" pitchFamily="18" charset="0"/>
                <a:cs typeface="Times New Roman" panose="02020603050405020304" pitchFamily="18" charset="0"/>
              </a:rPr>
              <a:t>. VD: </a:t>
            </a:r>
            <a:r>
              <a:rPr lang="en-SG" altLang="zh-CN" sz="2000" dirty="0" err="1">
                <a:latin typeface="Times New Roman" panose="02020603050405020304" pitchFamily="18" charset="0"/>
                <a:cs typeface="Times New Roman" panose="02020603050405020304" pitchFamily="18" charset="0"/>
              </a:rPr>
              <a:t>Liverpoool</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là</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bóng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giỏi</a:t>
            </a:r>
            <a:r>
              <a:rPr lang="en-SG"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3B20B6E3-9298-427E-96A5-FCD00EEA66D6}"/>
              </a:ext>
            </a:extLst>
          </p:cNvPr>
          <p:cNvSpPr/>
          <p:nvPr/>
        </p:nvSpPr>
        <p:spPr>
          <a:xfrm>
            <a:off x="1498600" y="1815922"/>
            <a:ext cx="8077200" cy="707886"/>
          </a:xfrm>
          <a:prstGeom prst="rect">
            <a:avLst/>
          </a:prstGeom>
        </p:spPr>
        <p:txBody>
          <a:bodyPr wrap="square">
            <a:spAutoFit/>
          </a:bodyPr>
          <a:lstStyle/>
          <a:p>
            <a:pPr algn="ctr"/>
            <a:r>
              <a:rPr lang="en-SG" altLang="zh-CN" sz="2000" dirty="0">
                <a:latin typeface="Times New Roman" panose="02020603050405020304" pitchFamily="18" charset="0"/>
                <a:cs typeface="Times New Roman" panose="02020603050405020304" pitchFamily="18" charset="0"/>
              </a:rPr>
              <a:t>Ng</a:t>
            </a:r>
            <a:r>
              <a:rPr lang="vi-VN" altLang="zh-CN" sz="2000" dirty="0">
                <a:latin typeface="Times New Roman" panose="02020603050405020304" pitchFamily="18" charset="0"/>
                <a:cs typeface="Times New Roman" panose="02020603050405020304" pitchFamily="18" charset="0"/>
              </a:rPr>
              <a:t>ư</a:t>
            </a:r>
            <a:r>
              <a:rPr lang="en-SG" altLang="zh-CN" sz="2000" dirty="0" err="1">
                <a:latin typeface="Times New Roman" panose="02020603050405020304" pitchFamily="18" charset="0"/>
                <a:cs typeface="Times New Roman" panose="02020603050405020304" pitchFamily="18" charset="0"/>
              </a:rPr>
              <a:t>ời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thứ</a:t>
            </a:r>
            <a:r>
              <a:rPr lang="en-SG" altLang="zh-CN" sz="2000" dirty="0">
                <a:latin typeface="Times New Roman" panose="02020603050405020304" pitchFamily="18" charset="0"/>
                <a:cs typeface="Times New Roman" panose="02020603050405020304" pitchFamily="18" charset="0"/>
              </a:rPr>
              <a:t> 1 </a:t>
            </a:r>
            <a:r>
              <a:rPr lang="en-SG" altLang="zh-CN" sz="2000" dirty="0" err="1">
                <a:latin typeface="Times New Roman" panose="02020603050405020304" pitchFamily="18" charset="0"/>
                <a:cs typeface="Times New Roman" panose="02020603050405020304" pitchFamily="18" charset="0"/>
              </a:rPr>
              <a:t>của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 </a:t>
            </a:r>
            <a:r>
              <a:rPr lang="en-SG" altLang="zh-CN" sz="2000" dirty="0" err="1">
                <a:latin typeface="Times New Roman" panose="02020603050405020304" pitchFamily="18" charset="0"/>
                <a:cs typeface="Times New Roman" panose="02020603050405020304" pitchFamily="18" charset="0"/>
              </a:rPr>
              <a:t>đọc</a:t>
            </a:r>
            <a:r>
              <a:rPr lang="en-SG" altLang="zh-CN" sz="2000" dirty="0">
                <a:latin typeface="Times New Roman" panose="02020603050405020304" pitchFamily="18" charset="0"/>
                <a:cs typeface="Times New Roman" panose="02020603050405020304" pitchFamily="18" charset="0"/>
              </a:rPr>
              <a:t> to 1 </a:t>
            </a:r>
            <a:r>
              <a:rPr lang="en-SG" altLang="zh-CN" sz="2000" dirty="0" err="1">
                <a:latin typeface="Times New Roman" panose="02020603050405020304" pitchFamily="18" charset="0"/>
                <a:cs typeface="Times New Roman" panose="02020603050405020304" pitchFamily="18" charset="0"/>
              </a:rPr>
              <a:t>câu</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của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mình</a:t>
            </a:r>
            <a:r>
              <a:rPr lang="en-SG" altLang="zh-CN" sz="2000" dirty="0">
                <a:latin typeface="Times New Roman" panose="02020603050405020304" pitchFamily="18" charset="0"/>
                <a:cs typeface="Times New Roman" panose="02020603050405020304" pitchFamily="18" charset="0"/>
              </a:rPr>
              <a:t>. Sau </a:t>
            </a:r>
            <a:r>
              <a:rPr lang="en-SG" altLang="zh-CN" sz="2000" dirty="0" err="1">
                <a:latin typeface="Times New Roman" panose="02020603050405020304" pitchFamily="18" charset="0"/>
                <a:cs typeface="Times New Roman" panose="02020603050405020304" pitchFamily="18" charset="0"/>
              </a:rPr>
              <a:t>đó</a:t>
            </a:r>
            <a:r>
              <a:rPr lang="en-SG" altLang="zh-CN" sz="2000" dirty="0">
                <a:latin typeface="Times New Roman" panose="02020603050405020304" pitchFamily="18" charset="0"/>
                <a:cs typeface="Times New Roman" panose="02020603050405020304" pitchFamily="18" charset="0"/>
              </a:rPr>
              <a:t>, ng</a:t>
            </a:r>
            <a:r>
              <a:rPr lang="vi-VN" altLang="zh-CN" sz="2000" dirty="0">
                <a:latin typeface="Times New Roman" panose="02020603050405020304" pitchFamily="18" charset="0"/>
                <a:cs typeface="Times New Roman" panose="02020603050405020304" pitchFamily="18" charset="0"/>
              </a:rPr>
              <a:t>ư</a:t>
            </a:r>
            <a:r>
              <a:rPr lang="en-SG" altLang="zh-CN" sz="2000" dirty="0" err="1">
                <a:latin typeface="Times New Roman" panose="02020603050405020304" pitchFamily="18" charset="0"/>
                <a:cs typeface="Times New Roman" panose="02020603050405020304" pitchFamily="18" charset="0"/>
              </a:rPr>
              <a:t>ời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thứ</a:t>
            </a:r>
            <a:r>
              <a:rPr lang="en-SG" altLang="zh-CN" sz="2000" dirty="0">
                <a:latin typeface="Times New Roman" panose="02020603050405020304" pitchFamily="18" charset="0"/>
                <a:cs typeface="Times New Roman" panose="02020603050405020304" pitchFamily="18" charset="0"/>
              </a:rPr>
              <a:t> 1 </a:t>
            </a:r>
            <a:r>
              <a:rPr lang="en-SG" altLang="zh-CN" sz="2000" dirty="0" err="1">
                <a:latin typeface="Times New Roman" panose="02020603050405020304" pitchFamily="18" charset="0"/>
                <a:cs typeface="Times New Roman" panose="02020603050405020304" pitchFamily="18" charset="0"/>
              </a:rPr>
              <a:t>của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B </a:t>
            </a:r>
            <a:r>
              <a:rPr lang="en-SG" altLang="zh-CN" sz="2000" dirty="0" err="1">
                <a:latin typeface="Times New Roman" panose="02020603050405020304" pitchFamily="18" charset="0"/>
                <a:cs typeface="Times New Roman" panose="02020603050405020304" pitchFamily="18" charset="0"/>
              </a:rPr>
              <a:t>sẽ</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hồi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đáp</a:t>
            </a:r>
            <a:r>
              <a:rPr lang="en-SG" altLang="zh-CN" sz="2000" dirty="0">
                <a:latin typeface="Times New Roman" panose="02020603050405020304" pitchFamily="18" charset="0"/>
                <a:cs typeface="Times New Roman" panose="02020603050405020304" pitchFamily="18" charset="0"/>
              </a:rPr>
              <a:t> = 1 </a:t>
            </a:r>
            <a:r>
              <a:rPr lang="en-SG" altLang="zh-CN" sz="2000" dirty="0" err="1">
                <a:latin typeface="Times New Roman" panose="02020603050405020304" pitchFamily="18" charset="0"/>
                <a:cs typeface="Times New Roman" panose="02020603050405020304" pitchFamily="18" charset="0"/>
              </a:rPr>
              <a:t>câu</a:t>
            </a:r>
            <a:r>
              <a:rPr lang="en-SG" altLang="zh-CN" sz="2000" dirty="0">
                <a:latin typeface="Times New Roman" panose="02020603050405020304" pitchFamily="18" charset="0"/>
                <a:cs typeface="Times New Roman" panose="02020603050405020304" pitchFamily="18" charset="0"/>
              </a:rPr>
              <a:t> so </a:t>
            </a:r>
            <a:r>
              <a:rPr lang="en-SG" altLang="zh-CN" sz="2000" dirty="0" err="1">
                <a:latin typeface="Times New Roman" panose="02020603050405020304" pitchFamily="18" charset="0"/>
                <a:cs typeface="Times New Roman" panose="02020603050405020304" pitchFamily="18" charset="0"/>
              </a:rPr>
              <a:t>sánh</a:t>
            </a:r>
            <a:r>
              <a:rPr lang="en-SG" altLang="zh-CN" sz="2000" dirty="0">
                <a:latin typeface="Times New Roman" panose="02020603050405020304" pitchFamily="18" charset="0"/>
                <a:cs typeface="Times New Roman" panose="02020603050405020304" pitchFamily="18" charset="0"/>
              </a:rPr>
              <a:t>. VD: Nh</a:t>
            </a:r>
            <a:r>
              <a:rPr lang="vi-VN" altLang="zh-CN" sz="2000" dirty="0">
                <a:latin typeface="Times New Roman" panose="02020603050405020304" pitchFamily="18" charset="0"/>
                <a:cs typeface="Times New Roman" panose="02020603050405020304" pitchFamily="18" charset="0"/>
              </a:rPr>
              <a:t>ư</a:t>
            </a:r>
            <a:r>
              <a:rPr lang="en-SG" altLang="zh-CN" sz="2000" dirty="0">
                <a:latin typeface="Times New Roman" panose="02020603050405020304" pitchFamily="18" charset="0"/>
                <a:cs typeface="Times New Roman" panose="02020603050405020304" pitchFamily="18" charset="0"/>
              </a:rPr>
              <a:t>ng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Barcelona </a:t>
            </a:r>
            <a:r>
              <a:rPr lang="en-SG" altLang="zh-CN" sz="2000" dirty="0" err="1">
                <a:latin typeface="Times New Roman" panose="02020603050405020304" pitchFamily="18" charset="0"/>
                <a:cs typeface="Times New Roman" panose="02020603050405020304" pitchFamily="18" charset="0"/>
              </a:rPr>
              <a:t>còn</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giỏi</a:t>
            </a:r>
            <a:r>
              <a:rPr lang="en-SG" altLang="zh-CN" sz="2000" dirty="0">
                <a:latin typeface="Times New Roman" panose="02020603050405020304" pitchFamily="18" charset="0"/>
                <a:cs typeface="Times New Roman" panose="02020603050405020304" pitchFamily="18" charset="0"/>
              </a:rPr>
              <a:t> h</a:t>
            </a:r>
            <a:r>
              <a:rPr lang="vi-VN" altLang="zh-CN" sz="2000" dirty="0">
                <a:latin typeface="Times New Roman" panose="02020603050405020304" pitchFamily="18" charset="0"/>
                <a:cs typeface="Times New Roman" panose="02020603050405020304" pitchFamily="18" charset="0"/>
              </a:rPr>
              <a:t>ơ</a:t>
            </a:r>
            <a:r>
              <a:rPr lang="en-SG" altLang="zh-CN" sz="2000" dirty="0">
                <a:latin typeface="Times New Roman" panose="02020603050405020304" pitchFamily="18" charset="0"/>
                <a:cs typeface="Times New Roman" panose="02020603050405020304" pitchFamily="18" charset="0"/>
              </a:rPr>
              <a:t>n.</a:t>
            </a:r>
            <a:endParaRPr lang="zh-CN" altLang="en-US" sz="20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05D68803-CC45-4C67-BB9E-00B9A07C23CD}"/>
              </a:ext>
            </a:extLst>
          </p:cNvPr>
          <p:cNvSpPr/>
          <p:nvPr/>
        </p:nvSpPr>
        <p:spPr>
          <a:xfrm>
            <a:off x="1369575" y="3121304"/>
            <a:ext cx="8314690" cy="707886"/>
          </a:xfrm>
          <a:prstGeom prst="rect">
            <a:avLst/>
          </a:prstGeom>
        </p:spPr>
        <p:txBody>
          <a:bodyPr wrap="square">
            <a:spAutoFit/>
          </a:bodyPr>
          <a:lstStyle/>
          <a:p>
            <a:pPr algn="ctr"/>
            <a:r>
              <a:rPr lang="en-SG" altLang="zh-CN" sz="2000" dirty="0" err="1">
                <a:latin typeface="Times New Roman" panose="02020603050405020304" pitchFamily="18" charset="0"/>
                <a:cs typeface="Times New Roman" panose="02020603050405020304" pitchFamily="18" charset="0"/>
              </a:rPr>
              <a:t>Tiếp</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theo</a:t>
            </a:r>
            <a:r>
              <a:rPr lang="en-SG" altLang="zh-CN" sz="2000" dirty="0">
                <a:latin typeface="Times New Roman" panose="02020603050405020304" pitchFamily="18" charset="0"/>
                <a:cs typeface="Times New Roman" panose="02020603050405020304" pitchFamily="18" charset="0"/>
              </a:rPr>
              <a:t>, ng</a:t>
            </a:r>
            <a:r>
              <a:rPr lang="vi-VN" altLang="zh-CN" sz="2000" dirty="0">
                <a:latin typeface="Times New Roman" panose="02020603050405020304" pitchFamily="18" charset="0"/>
                <a:cs typeface="Times New Roman" panose="02020603050405020304" pitchFamily="18" charset="0"/>
              </a:rPr>
              <a:t>ư</a:t>
            </a:r>
            <a:r>
              <a:rPr lang="en-SG" altLang="zh-CN" sz="2000" dirty="0" err="1">
                <a:latin typeface="Times New Roman" panose="02020603050405020304" pitchFamily="18" charset="0"/>
                <a:cs typeface="Times New Roman" panose="02020603050405020304" pitchFamily="18" charset="0"/>
              </a:rPr>
              <a:t>ời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thứ</a:t>
            </a:r>
            <a:r>
              <a:rPr lang="en-SG" altLang="zh-CN" sz="2000" dirty="0">
                <a:latin typeface="Times New Roman" panose="02020603050405020304" pitchFamily="18" charset="0"/>
                <a:cs typeface="Times New Roman" panose="02020603050405020304" pitchFamily="18" charset="0"/>
              </a:rPr>
              <a:t> 2 </a:t>
            </a:r>
            <a:r>
              <a:rPr lang="en-SG" altLang="zh-CN" sz="2000" dirty="0" err="1">
                <a:latin typeface="Times New Roman" panose="02020603050405020304" pitchFamily="18" charset="0"/>
                <a:cs typeface="Times New Roman" panose="02020603050405020304" pitchFamily="18" charset="0"/>
              </a:rPr>
              <a:t>của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B </a:t>
            </a:r>
            <a:r>
              <a:rPr lang="en-SG" altLang="zh-CN" sz="2000" dirty="0" err="1">
                <a:latin typeface="Times New Roman" panose="02020603050405020304" pitchFamily="18" charset="0"/>
                <a:cs typeface="Times New Roman" panose="02020603050405020304" pitchFamily="18" charset="0"/>
              </a:rPr>
              <a:t>sẽ</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đọc</a:t>
            </a:r>
            <a:r>
              <a:rPr lang="en-SG" altLang="zh-CN" sz="2000" dirty="0">
                <a:latin typeface="Times New Roman" panose="02020603050405020304" pitchFamily="18" charset="0"/>
                <a:cs typeface="Times New Roman" panose="02020603050405020304" pitchFamily="18" charset="0"/>
              </a:rPr>
              <a:t> to 1 </a:t>
            </a:r>
            <a:r>
              <a:rPr lang="en-SG" altLang="zh-CN" sz="2000" dirty="0" err="1">
                <a:latin typeface="Times New Roman" panose="02020603050405020304" pitchFamily="18" charset="0"/>
                <a:cs typeface="Times New Roman" panose="02020603050405020304" pitchFamily="18" charset="0"/>
              </a:rPr>
              <a:t>câu</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đã</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viết</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của</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mình</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một</a:t>
            </a:r>
            <a:r>
              <a:rPr lang="en-SG" altLang="zh-CN" sz="2000" dirty="0">
                <a:latin typeface="Times New Roman" panose="02020603050405020304" pitchFamily="18" charset="0"/>
                <a:cs typeface="Times New Roman" panose="02020603050405020304" pitchFamily="18" charset="0"/>
              </a:rPr>
              <a:t> ng</a:t>
            </a:r>
            <a:r>
              <a:rPr lang="vi-VN" altLang="zh-CN" sz="2000" dirty="0">
                <a:latin typeface="Times New Roman" panose="02020603050405020304" pitchFamily="18" charset="0"/>
                <a:cs typeface="Times New Roman" panose="02020603050405020304" pitchFamily="18" charset="0"/>
              </a:rPr>
              <a:t>ư</a:t>
            </a:r>
            <a:r>
              <a:rPr lang="en-SG" altLang="zh-CN" sz="2000" dirty="0" err="1">
                <a:latin typeface="Times New Roman" panose="02020603050405020304" pitchFamily="18" charset="0"/>
                <a:cs typeface="Times New Roman" panose="02020603050405020304" pitchFamily="18" charset="0"/>
              </a:rPr>
              <a:t>ời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trong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 </a:t>
            </a:r>
            <a:r>
              <a:rPr lang="en-SG" altLang="zh-CN" sz="2000" dirty="0" err="1">
                <a:latin typeface="Times New Roman" panose="02020603050405020304" pitchFamily="18" charset="0"/>
                <a:cs typeface="Times New Roman" panose="02020603050405020304" pitchFamily="18" charset="0"/>
              </a:rPr>
              <a:t>phải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hồi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đáp</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theo</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mẫu</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câu</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trong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ví</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dụ</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trên</a:t>
            </a:r>
            <a:r>
              <a:rPr lang="en-SG"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09575577-E3DB-4982-823A-83793B94BB97}"/>
              </a:ext>
            </a:extLst>
          </p:cNvPr>
          <p:cNvSpPr/>
          <p:nvPr/>
        </p:nvSpPr>
        <p:spPr>
          <a:xfrm>
            <a:off x="1369575" y="4475867"/>
            <a:ext cx="8314690" cy="707886"/>
          </a:xfrm>
          <a:prstGeom prst="rect">
            <a:avLst/>
          </a:prstGeom>
        </p:spPr>
        <p:txBody>
          <a:bodyPr wrap="square">
            <a:spAutoFit/>
          </a:bodyPr>
          <a:lstStyle/>
          <a:p>
            <a:pPr algn="ctr"/>
            <a:r>
              <a:rPr lang="en-SG" altLang="zh-CN" sz="2000" dirty="0">
                <a:latin typeface="Times New Roman" panose="02020603050405020304" pitchFamily="18" charset="0"/>
                <a:cs typeface="Times New Roman" panose="02020603050405020304" pitchFamily="18" charset="0"/>
              </a:rPr>
              <a:t>Ai </a:t>
            </a:r>
            <a:r>
              <a:rPr lang="en-SG" altLang="zh-CN" sz="2000" dirty="0" err="1">
                <a:latin typeface="Times New Roman" panose="02020603050405020304" pitchFamily="18" charset="0"/>
                <a:cs typeface="Times New Roman" panose="02020603050405020304" pitchFamily="18" charset="0"/>
              </a:rPr>
              <a:t>không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hồi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đáp</a:t>
            </a:r>
            <a:r>
              <a:rPr lang="en-SG" altLang="zh-CN" sz="2000" dirty="0">
                <a:latin typeface="Times New Roman" panose="02020603050405020304" pitchFamily="18" charset="0"/>
                <a:cs typeface="Times New Roman" panose="02020603050405020304" pitchFamily="18" charset="0"/>
              </a:rPr>
              <a:t> đ</a:t>
            </a:r>
            <a:r>
              <a:rPr lang="vi-VN" altLang="zh-CN" sz="2000" dirty="0">
                <a:latin typeface="Times New Roman" panose="02020603050405020304" pitchFamily="18" charset="0"/>
                <a:cs typeface="Times New Roman" panose="02020603050405020304" pitchFamily="18" charset="0"/>
              </a:rPr>
              <a:t>ư</a:t>
            </a:r>
            <a:r>
              <a:rPr lang="en-SG" altLang="zh-CN" sz="2000" dirty="0" err="1">
                <a:latin typeface="Times New Roman" panose="02020603050405020304" pitchFamily="18" charset="0"/>
                <a:cs typeface="Times New Roman" panose="02020603050405020304" pitchFamily="18" charset="0"/>
              </a:rPr>
              <a:t>ợc</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hoặc</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hồi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đáp</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không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đúng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với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cấu</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trúc</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quy</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định</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sẽ</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bị</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loại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thắng</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cuộc</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là</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đội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có</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hồi</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đáp</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nhanh</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và</a:t>
            </a:r>
            <a:r>
              <a:rPr lang="en-SG" altLang="zh-CN" sz="2000" dirty="0">
                <a:latin typeface="Times New Roman" panose="02020603050405020304" pitchFamily="18" charset="0"/>
                <a:cs typeface="Times New Roman" panose="02020603050405020304" pitchFamily="18" charset="0"/>
              </a:rPr>
              <a:t> </a:t>
            </a:r>
            <a:r>
              <a:rPr lang="en-SG" altLang="zh-CN" sz="2000" dirty="0" err="1">
                <a:latin typeface="Times New Roman" panose="02020603050405020304" pitchFamily="18" charset="0"/>
                <a:cs typeface="Times New Roman" panose="02020603050405020304" pitchFamily="18" charset="0"/>
              </a:rPr>
              <a:t>đúng</a:t>
            </a:r>
            <a:r>
              <a:rPr lang="en-SG"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717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28000" y="-27214"/>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a:extLst>
              <a:ext uri="{FF2B5EF4-FFF2-40B4-BE49-F238E27FC236}">
                <a16:creationId xmlns:a16="http://schemas.microsoft.com/office/drawing/2014/main" xmlns="" id="{3A1DCB91-B18D-4FD7-B195-C0811EC7BCC7}"/>
              </a:ext>
            </a:extLst>
          </p:cNvPr>
          <p:cNvSpPr>
            <a:spLocks noChangeArrowheads="1"/>
          </p:cNvSpPr>
          <p:nvPr/>
        </p:nvSpPr>
        <p:spPr bwMode="auto">
          <a:xfrm>
            <a:off x="584200" y="876300"/>
            <a:ext cx="8991599" cy="117570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US" dirty="0">
                <a:solidFill>
                  <a:srgbClr val="C00000"/>
                </a:solidFill>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Nếu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em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học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giỏi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thì</a:t>
            </a:r>
            <a:r>
              <a:rPr lang="en-US" altLang="en-US" b="1" dirty="0">
                <a:latin typeface="Times New Roman" panose="02020603050405020304" pitchFamily="18" charset="0"/>
                <a:cs typeface="Times New Roman" panose="02020603050405020304" pitchFamily="18" charset="0"/>
              </a:rPr>
              <a:t> </a:t>
            </a:r>
            <a:r>
              <a:rPr lang="vi-VN" altLang="en-US" b="1" dirty="0">
                <a:solidFill>
                  <a:schemeClr val="hlink"/>
                </a:solidFill>
                <a:latin typeface="Times New Roman" panose="02020603050405020304" pitchFamily="18" charset="0"/>
                <a:cs typeface="Times New Roman" panose="02020603050405020304" pitchFamily="18" charset="0"/>
              </a:rPr>
              <a:t>ba mẹ</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rất</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vui</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lòng</a:t>
            </a:r>
            <a:r>
              <a:rPr lang="vi-VN" altLang="en-US" b="1" dirty="0">
                <a:solidFill>
                  <a:schemeClr val="hlink"/>
                </a:solidFill>
                <a:latin typeface="Times New Roman" panose="02020603050405020304" pitchFamily="18" charset="0"/>
                <a:cs typeface="Times New Roman" panose="02020603050405020304" pitchFamily="18" charset="0"/>
              </a:rPr>
              <a:t>.</a:t>
            </a:r>
            <a:endParaRPr lang="en-US" altLang="en-US" b="1" dirty="0">
              <a:solidFill>
                <a:schemeClr val="hlink"/>
              </a:solidFill>
              <a:latin typeface="Times New Roman" panose="02020603050405020304" pitchFamily="18" charset="0"/>
              <a:cs typeface="Times New Roman" panose="02020603050405020304" pitchFamily="18" charset="0"/>
            </a:endParaRPr>
          </a:p>
          <a:p>
            <a:pPr algn="just">
              <a:buNone/>
            </a:pPr>
            <a:r>
              <a:rPr lang="en-US" dirty="0">
                <a:solidFill>
                  <a:srgbClr val="C00000"/>
                </a:solidFill>
                <a:latin typeface="Times New Roman" panose="02020603050405020304" pitchFamily="18" charset="0"/>
                <a:cs typeface="Times New Roman" panose="02020603050405020304" pitchFamily="18" charset="0"/>
              </a:rPr>
              <a:t>b/ </a:t>
            </a:r>
            <a:r>
              <a:rPr lang="vi-VN" altLang="en-US" b="1" dirty="0">
                <a:solidFill>
                  <a:schemeClr val="hlink"/>
                </a:solidFill>
                <a:latin typeface="Times New Roman" panose="02020603050405020304" pitchFamily="18" charset="0"/>
                <a:cs typeface="Times New Roman" panose="02020603050405020304" pitchFamily="18" charset="0"/>
              </a:rPr>
              <a:t>Nếu </a:t>
            </a:r>
            <a:r>
              <a:rPr lang="en-US" altLang="en-US" b="1" dirty="0" err="1">
                <a:solidFill>
                  <a:schemeClr val="hlink"/>
                </a:solidFill>
                <a:latin typeface="Times New Roman" panose="02020603050405020304" pitchFamily="18" charset="0"/>
                <a:cs typeface="Times New Roman" panose="02020603050405020304" pitchFamily="18" charset="0"/>
              </a:rPr>
              <a:t>thời</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gian</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còn</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solidFill>
                  <a:schemeClr val="hlink"/>
                </a:solidFill>
                <a:latin typeface="Times New Roman" panose="02020603050405020304" pitchFamily="18" charset="0"/>
                <a:cs typeface="Times New Roman" panose="02020603050405020304" pitchFamily="18" charset="0"/>
              </a:rPr>
              <a:t>nhiều</a:t>
            </a:r>
            <a:r>
              <a:rPr lang="en-US" altLang="en-US" b="1" dirty="0">
                <a:solidFill>
                  <a:schemeClr val="hlink"/>
                </a:solidFill>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thì</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chúng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tôi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biển</a:t>
            </a:r>
            <a:r>
              <a:rPr lang="en-US" altLang="en-US" b="1" dirty="0">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2EA20A8-6B61-4777-AE2D-1F2AA891B4F1}"/>
              </a:ext>
            </a:extLst>
          </p:cNvPr>
          <p:cNvSpPr/>
          <p:nvPr/>
        </p:nvSpPr>
        <p:spPr>
          <a:xfrm>
            <a:off x="873656" y="2820531"/>
            <a:ext cx="8607801" cy="23633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spcBef>
                <a:spcPct val="0"/>
              </a:spcBef>
            </a:pPr>
            <a:r>
              <a:rPr lang="vi-VN" altLang="en-US" sz="3200" b="1" dirty="0">
                <a:solidFill>
                  <a:srgbClr val="FF0000"/>
                </a:solidFill>
                <a:latin typeface="Times New Roman" panose="02020603050405020304" pitchFamily="18" charset="0"/>
              </a:rPr>
              <a:t>Điền thêm vế câu để tạo câu ghép có quan hệ </a:t>
            </a:r>
            <a:r>
              <a:rPr lang="en-US" altLang="en-US" sz="3200" b="1" dirty="0" err="1">
                <a:solidFill>
                  <a:srgbClr val="FF0000"/>
                </a:solidFill>
                <a:latin typeface="Times New Roman" panose="02020603050405020304" pitchFamily="18" charset="0"/>
              </a:rPr>
              <a:t>điều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kiện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kết</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quả</a:t>
            </a:r>
            <a:r>
              <a:rPr lang="en-US" altLang="en-US" sz="3200" b="1" dirty="0">
                <a:solidFill>
                  <a:srgbClr val="FF0000"/>
                </a:solidFill>
                <a:latin typeface="Times New Roman" panose="02020603050405020304" pitchFamily="18" charset="0"/>
              </a:rPr>
              <a:t>:</a:t>
            </a:r>
          </a:p>
          <a:p>
            <a:pPr>
              <a:spcBef>
                <a:spcPct val="0"/>
              </a:spcBef>
            </a:pPr>
            <a:r>
              <a:rPr lang="en-US" altLang="en-US" sz="3200" b="1" dirty="0">
                <a:solidFill>
                  <a:srgbClr val="FF0000"/>
                </a:solidFill>
                <a:latin typeface="Times New Roman" panose="02020603050405020304" pitchFamily="18" charset="0"/>
              </a:rPr>
              <a:t>a/ </a:t>
            </a:r>
            <a:r>
              <a:rPr lang="en-US" altLang="en-US" sz="3200" b="1" dirty="0" err="1">
                <a:solidFill>
                  <a:srgbClr val="FF0000"/>
                </a:solidFill>
                <a:latin typeface="Times New Roman" panose="02020603050405020304" pitchFamily="18" charset="0"/>
                <a:cs typeface="Times New Roman" panose="02020603050405020304" pitchFamily="18" charset="0"/>
              </a:rPr>
              <a:t>Nếu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em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giỏi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thì</a:t>
            </a:r>
            <a:r>
              <a:rPr lang="en-US" altLang="en-US" sz="3200" b="1" dirty="0">
                <a:solidFill>
                  <a:srgbClr val="FF0000"/>
                </a:solidFill>
                <a:latin typeface="Times New Roman" panose="02020603050405020304" pitchFamily="18" charset="0"/>
                <a:cs typeface="Times New Roman" panose="02020603050405020304" pitchFamily="18" charset="0"/>
              </a:rPr>
              <a:t>...</a:t>
            </a:r>
          </a:p>
          <a:p>
            <a:pPr>
              <a:spcBef>
                <a:spcPct val="0"/>
              </a:spcBef>
            </a:pPr>
            <a:r>
              <a:rPr lang="en-US" altLang="en-US" sz="3200" b="1" dirty="0">
                <a:solidFill>
                  <a:srgbClr val="FF0000"/>
                </a:solidFill>
                <a:latin typeface="Times New Roman" panose="02020603050405020304" pitchFamily="18" charset="0"/>
                <a:cs typeface="Times New Roman" panose="02020603050405020304" pitchFamily="18" charset="0"/>
              </a:rPr>
              <a:t>b/ </a:t>
            </a:r>
            <a:r>
              <a:rPr lang="en-US" altLang="en-US" sz="3200" b="1" dirty="0">
                <a:solidFill>
                  <a:srgbClr val="FF0000"/>
                </a:solidFill>
                <a:latin typeface="Times New Roman" panose="02020603050405020304" pitchFamily="18" charset="0"/>
              </a:rPr>
              <a:t>…</a:t>
            </a:r>
            <a:r>
              <a:rPr lang="vi-VN" altLang="en-US" sz="3200" b="1" dirty="0">
                <a:solidFill>
                  <a:srgbClr val="FF0000"/>
                </a:solidFill>
                <a:latin typeface="Times New Roman" panose="02020603050405020304" pitchFamily="18" charset="0"/>
              </a:rPr>
              <a:t>t</a:t>
            </a:r>
            <a:r>
              <a:rPr lang="en-US" altLang="en-US" sz="3200" b="1" dirty="0" err="1">
                <a:solidFill>
                  <a:srgbClr val="FF0000"/>
                </a:solidFill>
                <a:latin typeface="Times New Roman" panose="02020603050405020304" pitchFamily="18" charset="0"/>
              </a:rPr>
              <a:t>hì</a:t>
            </a:r>
            <a:r>
              <a:rPr lang="en-US" altLang="en-US" sz="3200" b="1" dirty="0">
                <a:solidFill>
                  <a:srgbClr val="FF0000"/>
                </a:solidFill>
                <a:latin typeface="Times New Roman" panose="02020603050405020304" pitchFamily="18" charset="0"/>
              </a:rPr>
              <a:t> </a:t>
            </a:r>
            <a:r>
              <a:rPr lang="vi-VN" altLang="en-US" sz="3200" b="1" dirty="0">
                <a:solidFill>
                  <a:srgbClr val="FF0000"/>
                </a:solidFill>
                <a:latin typeface="Times New Roman" panose="02020603050405020304" pitchFamily="18" charset="0"/>
              </a:rPr>
              <a:t>chúng tôi sẽ đi biển.</a:t>
            </a:r>
            <a:endParaRPr lang="en-US" altLang="en-US"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62C0647C-1989-4C2A-8087-64A8FAA32D37}"/>
              </a:ext>
            </a:extLst>
          </p:cNvPr>
          <p:cNvSpPr/>
          <p:nvPr/>
        </p:nvSpPr>
        <p:spPr>
          <a:xfrm>
            <a:off x="584200" y="2476500"/>
            <a:ext cx="8991600" cy="272484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200" b="1" dirty="0" err="1">
                <a:solidFill>
                  <a:srgbClr val="FF0000"/>
                </a:solidFill>
                <a:latin typeface="Times New Roman" panose="02020603050405020304" pitchFamily="18" charset="0"/>
              </a:rPr>
              <a:t>Chỉ</a:t>
            </a:r>
            <a:r>
              <a:rPr lang="en-US" altLang="en-US" sz="3200" b="1" dirty="0">
                <a:solidFill>
                  <a:srgbClr val="FF0000"/>
                </a:solidFill>
                <a:latin typeface="Times New Roman" panose="02020603050405020304" pitchFamily="18" charset="0"/>
              </a:rPr>
              <a:t> ra </a:t>
            </a:r>
            <a:r>
              <a:rPr lang="en-US" altLang="en-US" sz="3200" b="1" dirty="0" err="1">
                <a:solidFill>
                  <a:srgbClr val="FF0000"/>
                </a:solidFill>
                <a:latin typeface="Times New Roman" panose="02020603050405020304" pitchFamily="18" charset="0"/>
              </a:rPr>
              <a:t>quan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hệ</a:t>
            </a:r>
            <a:r>
              <a:rPr lang="en-US" altLang="en-US" sz="3200" b="1" dirty="0">
                <a:solidFill>
                  <a:srgbClr val="FF0000"/>
                </a:solidFill>
                <a:latin typeface="Times New Roman" panose="02020603050405020304" pitchFamily="18" charset="0"/>
              </a:rPr>
              <a:t> ý </a:t>
            </a:r>
            <a:r>
              <a:rPr lang="en-US" altLang="en-US" sz="3200" b="1" dirty="0" err="1">
                <a:solidFill>
                  <a:srgbClr val="FF0000"/>
                </a:solidFill>
                <a:latin typeface="Times New Roman" panose="02020603050405020304" pitchFamily="18" charset="0"/>
              </a:rPr>
              <a:t>nghĩa</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giữa</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các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vế</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ghép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trong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câu</a:t>
            </a:r>
            <a:r>
              <a:rPr lang="en-US" altLang="en-US" sz="3200" b="1" dirty="0">
                <a:solidFill>
                  <a:srgbClr val="FF0000"/>
                </a:solidFill>
                <a:latin typeface="Times New Roman" panose="02020603050405020304" pitchFamily="18" charset="0"/>
              </a:rPr>
              <a:t>: </a:t>
            </a:r>
            <a:r>
              <a:rPr lang="en-US" altLang="en-US" sz="3200" b="1" i="1" u="sng" dirty="0" err="1">
                <a:solidFill>
                  <a:srgbClr val="FF0000"/>
                </a:solidFill>
                <a:latin typeface="Times New Roman" panose="02020603050405020304" pitchFamily="18" charset="0"/>
              </a:rPr>
              <a:t>Nếu</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trong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kho</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lịch</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sử</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loài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người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xoá</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các</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thi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nhân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văn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nhân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và</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đồng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thời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trong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tâm</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linh</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loài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người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xoá</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hết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những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dấu</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vết</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họ</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còn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lưu</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lại</a:t>
            </a:r>
            <a:r>
              <a:rPr lang="en-US" altLang="en-US" sz="3200" i="1" dirty="0">
                <a:solidFill>
                  <a:srgbClr val="FF0000"/>
                </a:solidFill>
                <a:latin typeface="Times New Roman" panose="02020603050405020304" pitchFamily="18" charset="0"/>
              </a:rPr>
              <a:t> </a:t>
            </a:r>
            <a:r>
              <a:rPr lang="en-US" altLang="en-US" sz="3200" b="1" i="1" u="sng" dirty="0" err="1">
                <a:solidFill>
                  <a:srgbClr val="FF0000"/>
                </a:solidFill>
                <a:latin typeface="Times New Roman" panose="02020603050405020304" pitchFamily="18" charset="0"/>
              </a:rPr>
              <a:t>thì</a:t>
            </a:r>
            <a:r>
              <a:rPr lang="en-US" altLang="en-US" sz="3200" b="1"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cái</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cảnh</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tượng</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nghèo</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nàn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sẽ</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đến</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bực</a:t>
            </a:r>
            <a:r>
              <a:rPr lang="en-US" altLang="en-US" sz="3200" i="1" dirty="0">
                <a:solidFill>
                  <a:srgbClr val="FF0000"/>
                </a:solidFill>
                <a:latin typeface="Times New Roman" panose="02020603050405020304" pitchFamily="18" charset="0"/>
              </a:rPr>
              <a:t> </a:t>
            </a:r>
            <a:r>
              <a:rPr lang="en-US" altLang="en-US" sz="3200" i="1" dirty="0" err="1">
                <a:solidFill>
                  <a:srgbClr val="FF0000"/>
                </a:solidFill>
                <a:latin typeface="Times New Roman" panose="02020603050405020304" pitchFamily="18" charset="0"/>
              </a:rPr>
              <a:t>nào</a:t>
            </a:r>
            <a:r>
              <a:rPr lang="en-US" altLang="en-US" sz="3200" i="1" dirty="0">
                <a:solidFill>
                  <a:srgbClr val="FF0000"/>
                </a:solidFill>
                <a:latin typeface="Times New Roman" panose="02020603050405020304" pitchFamily="18" charset="0"/>
              </a:rPr>
              <a:t>.</a:t>
            </a:r>
          </a:p>
        </p:txBody>
      </p:sp>
      <p:sp>
        <p:nvSpPr>
          <p:cNvPr id="9" name="Rectangle: Rounded Corners 8">
            <a:extLst>
              <a:ext uri="{FF2B5EF4-FFF2-40B4-BE49-F238E27FC236}">
                <a16:creationId xmlns:a16="http://schemas.microsoft.com/office/drawing/2014/main" xmlns="" id="{23A99BB1-D978-4423-B599-87863D3381F5}"/>
              </a:ext>
            </a:extLst>
          </p:cNvPr>
          <p:cNvSpPr/>
          <p:nvPr/>
        </p:nvSpPr>
        <p:spPr>
          <a:xfrm>
            <a:off x="2260600" y="800100"/>
            <a:ext cx="5451268" cy="11049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200" b="1" dirty="0">
                <a:solidFill>
                  <a:srgbClr val="0000CC"/>
                </a:solidFill>
                <a:latin typeface="Times New Roman" panose="02020603050405020304" pitchFamily="18" charset="0"/>
                <a:cs typeface="Times New Roman" panose="02020603050405020304" pitchFamily="18" charset="0"/>
              </a:rPr>
              <a:t>Quan </a:t>
            </a:r>
            <a:r>
              <a:rPr lang="en-US" altLang="en-US" sz="3200" b="1" dirty="0" err="1">
                <a:solidFill>
                  <a:srgbClr val="0000CC"/>
                </a:solidFill>
                <a:latin typeface="Times New Roman" panose="02020603050405020304" pitchFamily="18" charset="0"/>
                <a:cs typeface="Times New Roman" panose="02020603050405020304" pitchFamily="18" charset="0"/>
              </a:rPr>
              <a:t>hệ</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điều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kiện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giả</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thiết</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02FF9EF4-BA2E-4D43-9B0B-4BB0259044D6}"/>
              </a:ext>
            </a:extLst>
          </p:cNvPr>
          <p:cNvSpPr/>
          <p:nvPr/>
        </p:nvSpPr>
        <p:spPr>
          <a:xfrm>
            <a:off x="752274" y="2705100"/>
            <a:ext cx="8655451" cy="259080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200" b="1" dirty="0" err="1">
                <a:latin typeface="Times New Roman" panose="02020603050405020304" pitchFamily="18" charset="0"/>
              </a:rPr>
              <a:t>Chỉ</a:t>
            </a:r>
            <a:r>
              <a:rPr lang="en-US" altLang="en-US" sz="3200" b="1" dirty="0">
                <a:latin typeface="Times New Roman" panose="02020603050405020304" pitchFamily="18" charset="0"/>
              </a:rPr>
              <a:t> ra </a:t>
            </a:r>
            <a:r>
              <a:rPr lang="en-US" altLang="en-US" sz="3200" b="1" dirty="0" err="1">
                <a:latin typeface="Times New Roman" panose="02020603050405020304" pitchFamily="18" charset="0"/>
              </a:rPr>
              <a:t>quan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hệ</a:t>
            </a:r>
            <a:r>
              <a:rPr lang="en-US" altLang="en-US" sz="3200" b="1" dirty="0">
                <a:latin typeface="Times New Roman" panose="02020603050405020304" pitchFamily="18" charset="0"/>
              </a:rPr>
              <a:t> ý </a:t>
            </a:r>
            <a:r>
              <a:rPr lang="en-US" altLang="en-US" sz="3200" b="1" dirty="0" err="1">
                <a:latin typeface="Times New Roman" panose="02020603050405020304" pitchFamily="18" charset="0"/>
              </a:rPr>
              <a:t>nghĩa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giữa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vế</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ghép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thơ</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a:t>
            </a:r>
          </a:p>
          <a:p>
            <a:pPr>
              <a:spcBef>
                <a:spcPct val="0"/>
              </a:spcBef>
            </a:pPr>
            <a:r>
              <a:rPr lang="vi-VN" altLang="en-US" sz="3200" dirty="0">
                <a:latin typeface="Times New Roman" panose="02020603050405020304" pitchFamily="18" charset="0"/>
              </a:rPr>
              <a:t>Nắng nhạt vàng,</a:t>
            </a:r>
            <a:r>
              <a:rPr lang="vi-VN" altLang="en-US" sz="3200" dirty="0">
                <a:solidFill>
                  <a:srgbClr val="C00000"/>
                </a:solidFill>
                <a:latin typeface="Times New Roman" panose="02020603050405020304" pitchFamily="18" charset="0"/>
              </a:rPr>
              <a:t> </a:t>
            </a:r>
            <a:r>
              <a:rPr lang="vi-VN" altLang="en-US" sz="3200" b="1" dirty="0">
                <a:solidFill>
                  <a:srgbClr val="FF0000"/>
                </a:solidFill>
                <a:latin typeface="Times New Roman" panose="02020603050405020304" pitchFamily="18" charset="0"/>
              </a:rPr>
              <a:t>rồi</a:t>
            </a:r>
            <a:r>
              <a:rPr lang="vi-VN" altLang="en-US" sz="3200" dirty="0">
                <a:solidFill>
                  <a:srgbClr val="C00000"/>
                </a:solidFill>
                <a:latin typeface="Times New Roman" panose="02020603050405020304" pitchFamily="18" charset="0"/>
              </a:rPr>
              <a:t> </a:t>
            </a:r>
            <a:r>
              <a:rPr lang="vi-VN" altLang="en-US" sz="3200" dirty="0">
                <a:latin typeface="Times New Roman" panose="02020603050405020304" pitchFamily="18" charset="0"/>
              </a:rPr>
              <a:t>chiều sẽ đi qua</a:t>
            </a:r>
          </a:p>
          <a:p>
            <a:pPr>
              <a:spcBef>
                <a:spcPct val="0"/>
              </a:spcBef>
            </a:pPr>
            <a:r>
              <a:rPr lang="vi-VN" altLang="en-US" sz="3200" b="1" dirty="0">
                <a:solidFill>
                  <a:srgbClr val="FF0000"/>
                </a:solidFill>
                <a:latin typeface="Times New Roman" panose="02020603050405020304" pitchFamily="18" charset="0"/>
              </a:rPr>
              <a:t>Rồi</a:t>
            </a:r>
            <a:r>
              <a:rPr lang="vi-VN" altLang="en-US" sz="3200" dirty="0">
                <a:latin typeface="Times New Roman" panose="02020603050405020304" pitchFamily="18" charset="0"/>
              </a:rPr>
              <a:t> trăng lặn, </a:t>
            </a:r>
            <a:r>
              <a:rPr lang="vi-VN" altLang="en-US" sz="3200" b="1" dirty="0">
                <a:solidFill>
                  <a:srgbClr val="FF0000"/>
                </a:solidFill>
                <a:latin typeface="Times New Roman" panose="02020603050405020304" pitchFamily="18" charset="0"/>
              </a:rPr>
              <a:t>rồi</a:t>
            </a:r>
            <a:r>
              <a:rPr lang="vi-VN" altLang="en-US" sz="3200" dirty="0">
                <a:latin typeface="Times New Roman" panose="02020603050405020304" pitchFamily="18" charset="0"/>
              </a:rPr>
              <a:t> tiếng gà lại gáy.</a:t>
            </a:r>
          </a:p>
          <a:p>
            <a:pPr algn="r">
              <a:spcBef>
                <a:spcPct val="0"/>
              </a:spcBef>
            </a:pPr>
            <a:r>
              <a:rPr lang="vi-VN" altLang="en-US" sz="3200" i="1" dirty="0">
                <a:latin typeface="Times New Roman" panose="02020603050405020304" pitchFamily="18" charset="0"/>
                <a:cs typeface="Times New Roman" panose="02020603050405020304" pitchFamily="18" charset="0"/>
              </a:rPr>
              <a:t>(Đợi chờ, </a:t>
            </a:r>
            <a:r>
              <a:rPr lang="vi-VN" altLang="en-US" sz="3200" dirty="0">
                <a:latin typeface="Times New Roman" panose="02020603050405020304" pitchFamily="18" charset="0"/>
                <a:cs typeface="Times New Roman" panose="02020603050405020304" pitchFamily="18" charset="0"/>
              </a:rPr>
              <a:t>Lê Phan Quỳnh</a:t>
            </a:r>
            <a:r>
              <a:rPr lang="vi-VN" altLang="en-US" sz="3200" b="1"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xmlns="" id="{622AF46E-9868-44FC-8159-403161FC4521}"/>
              </a:ext>
            </a:extLst>
          </p:cNvPr>
          <p:cNvSpPr/>
          <p:nvPr/>
        </p:nvSpPr>
        <p:spPr>
          <a:xfrm>
            <a:off x="3327400" y="647700"/>
            <a:ext cx="3962400" cy="1447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en-US" sz="2800" b="1" dirty="0">
                <a:solidFill>
                  <a:schemeClr val="hlink"/>
                </a:solidFill>
                <a:latin typeface="Times New Roman" panose="02020603050405020304" pitchFamily="18" charset="0"/>
                <a:cs typeface="Times New Roman" panose="02020603050405020304" pitchFamily="18" charset="0"/>
              </a:rPr>
              <a:t>Quan hệ tiếp nối</a:t>
            </a:r>
            <a:endParaRPr lang="en-US" altLang="en-US" sz="2800" b="1" dirty="0">
              <a:solidFill>
                <a:schemeClr val="hlin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a16="http://schemas.microsoft.com/office/drawing/2014/main" xmlns="" id="{791915FB-BCB8-4EA3-A273-01427D52B0ED}"/>
              </a:ext>
            </a:extLst>
          </p:cNvPr>
          <p:cNvSpPr/>
          <p:nvPr/>
        </p:nvSpPr>
        <p:spPr>
          <a:xfrm>
            <a:off x="409832" y="3060781"/>
            <a:ext cx="4953000" cy="188664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800" b="1" dirty="0" err="1">
                <a:solidFill>
                  <a:srgbClr val="FF0000"/>
                </a:solidFill>
                <a:latin typeface="Times New Roman" panose="02020603050405020304" pitchFamily="18" charset="0"/>
                <a:cs typeface="Times New Roman" panose="02020603050405020304" pitchFamily="18" charset="0"/>
              </a:rPr>
              <a:t>Đặt</a:t>
            </a:r>
            <a:r>
              <a:rPr lang="en-US" altLang="en-US" sz="2800" b="1" dirty="0">
                <a:solidFill>
                  <a:srgbClr val="FF0000"/>
                </a:solidFill>
                <a:latin typeface="Times New Roman" panose="02020603050405020304" pitchFamily="18" charset="0"/>
                <a:cs typeface="Times New Roman" panose="02020603050405020304" pitchFamily="18" charset="0"/>
              </a:rPr>
              <a:t> 1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ghép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bức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sau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chỉ</a:t>
            </a:r>
            <a:r>
              <a:rPr lang="en-US" altLang="en-US" sz="2800" b="1" dirty="0">
                <a:solidFill>
                  <a:srgbClr val="FF0000"/>
                </a:solidFill>
                <a:latin typeface="Times New Roman" panose="02020603050405020304" pitchFamily="18" charset="0"/>
                <a:cs typeface="Times New Roman" panose="02020603050405020304" pitchFamily="18" charset="0"/>
              </a:rPr>
              <a:t> ra </a:t>
            </a:r>
            <a:r>
              <a:rPr lang="en-US" altLang="en-US" sz="2800" b="1" dirty="0" err="1">
                <a:solidFill>
                  <a:srgbClr val="FF0000"/>
                </a:solidFill>
                <a:latin typeface="Times New Roman" panose="02020603050405020304" pitchFamily="18" charset="0"/>
                <a:cs typeface="Times New Roman" panose="02020603050405020304" pitchFamily="18" charset="0"/>
              </a:rPr>
              <a:t>mối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giữa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ghép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đó</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SG" sz="2800" b="1" dirty="0">
              <a:solidFill>
                <a:srgbClr val="FF0000"/>
              </a:solidFill>
              <a:latin typeface="Times New Roman" panose="02020603050405020304" pitchFamily="18" charset="0"/>
              <a:cs typeface="Times New Roman" panose="02020603050405020304" pitchFamily="18" charset="0"/>
            </a:endParaRPr>
          </a:p>
        </p:txBody>
      </p:sp>
      <p:pic>
        <p:nvPicPr>
          <p:cNvPr id="9" name="Picture 4" descr="moi truong">
            <a:extLst>
              <a:ext uri="{FF2B5EF4-FFF2-40B4-BE49-F238E27FC236}">
                <a16:creationId xmlns:a16="http://schemas.microsoft.com/office/drawing/2014/main" xmlns="" id="{9529026A-38FC-4F06-AD47-7D9F2635D4E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13400" y="2384854"/>
            <a:ext cx="41148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xmlns="" id="{6078DCF6-EDB2-4034-A278-2BEFFA2725B8}"/>
              </a:ext>
            </a:extLst>
          </p:cNvPr>
          <p:cNvSpPr/>
          <p:nvPr/>
        </p:nvSpPr>
        <p:spPr>
          <a:xfrm>
            <a:off x="812800" y="275968"/>
            <a:ext cx="6553200" cy="14097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800" b="1" dirty="0" err="1">
                <a:solidFill>
                  <a:srgbClr val="0000CC"/>
                </a:solidFill>
                <a:latin typeface="Times New Roman" panose="02020603050405020304" pitchFamily="18" charset="0"/>
                <a:cs typeface="Times New Roman" panose="02020603050405020304" pitchFamily="18" charset="0"/>
              </a:rPr>
              <a:t>Nếu</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chúng</a:t>
            </a:r>
            <a:r>
              <a:rPr lang="en-US" altLang="en-US" sz="2800" dirty="0">
                <a:solidFill>
                  <a:srgbClr val="0000CC"/>
                </a:solidFill>
                <a:latin typeface="Times New Roman" panose="02020603050405020304" pitchFamily="18" charset="0"/>
                <a:cs typeface="Times New Roman" panose="02020603050405020304" pitchFamily="18" charset="0"/>
              </a:rPr>
              <a:t> ta </a:t>
            </a:r>
            <a:r>
              <a:rPr lang="en-US" altLang="en-US" sz="2800" dirty="0" err="1">
                <a:solidFill>
                  <a:srgbClr val="0000CC"/>
                </a:solidFill>
                <a:latin typeface="Times New Roman" panose="02020603050405020304" pitchFamily="18" charset="0"/>
                <a:cs typeface="Times New Roman" panose="02020603050405020304" pitchFamily="18" charset="0"/>
              </a:rPr>
              <a:t>không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hạn</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chế</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sử</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dụng</a:t>
            </a:r>
            <a:r>
              <a:rPr lang="en-US" altLang="en-US" sz="2800" dirty="0">
                <a:solidFill>
                  <a:srgbClr val="0000CC"/>
                </a:solidFill>
                <a:latin typeface="Times New Roman" panose="02020603050405020304" pitchFamily="18" charset="0"/>
                <a:cs typeface="Times New Roman" panose="02020603050405020304" pitchFamily="18" charset="0"/>
              </a:rPr>
              <a:t> bao </a:t>
            </a:r>
            <a:r>
              <a:rPr lang="en-US" altLang="en-US" sz="2800" dirty="0" err="1">
                <a:solidFill>
                  <a:srgbClr val="0000CC"/>
                </a:solidFill>
                <a:latin typeface="Times New Roman" panose="02020603050405020304" pitchFamily="18" charset="0"/>
                <a:cs typeface="Times New Roman" panose="02020603050405020304" pitchFamily="18" charset="0"/>
              </a:rPr>
              <a:t>bì</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lông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ngay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hôm</a:t>
            </a:r>
            <a:r>
              <a:rPr lang="en-US" altLang="en-US" sz="2800" dirty="0">
                <a:solidFill>
                  <a:srgbClr val="0000CC"/>
                </a:solidFill>
                <a:latin typeface="Times New Roman" panose="02020603050405020304" pitchFamily="18" charset="0"/>
                <a:cs typeface="Times New Roman" panose="02020603050405020304" pitchFamily="18" charset="0"/>
              </a:rPr>
              <a:t> nay </a:t>
            </a:r>
            <a:r>
              <a:rPr lang="en-US" altLang="en-US" sz="2800" b="1" dirty="0" err="1">
                <a:solidFill>
                  <a:srgbClr val="0000CC"/>
                </a:solidFill>
                <a:latin typeface="Times New Roman" panose="02020603050405020304" pitchFamily="18" charset="0"/>
                <a:cs typeface="Times New Roman" panose="02020603050405020304" pitchFamily="18" charset="0"/>
              </a:rPr>
              <a:t>thì</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môi</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trường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sống</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của</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chúng</a:t>
            </a:r>
            <a:r>
              <a:rPr lang="en-US" altLang="en-US" sz="2800" dirty="0">
                <a:solidFill>
                  <a:srgbClr val="0000CC"/>
                </a:solidFill>
                <a:latin typeface="Times New Roman" panose="02020603050405020304" pitchFamily="18" charset="0"/>
                <a:cs typeface="Times New Roman" panose="02020603050405020304" pitchFamily="18" charset="0"/>
              </a:rPr>
              <a:t> ta </a:t>
            </a:r>
            <a:r>
              <a:rPr lang="en-US" altLang="en-US" sz="2800" dirty="0" err="1">
                <a:solidFill>
                  <a:srgbClr val="0000CC"/>
                </a:solidFill>
                <a:latin typeface="Times New Roman" panose="02020603050405020304" pitchFamily="18" charset="0"/>
                <a:cs typeface="Times New Roman" panose="02020603050405020304" pitchFamily="18" charset="0"/>
              </a:rPr>
              <a:t>sẽ</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bị</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hủy</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err="1">
                <a:solidFill>
                  <a:srgbClr val="0000CC"/>
                </a:solidFill>
                <a:latin typeface="Times New Roman" panose="02020603050405020304" pitchFamily="18" charset="0"/>
                <a:cs typeface="Times New Roman" panose="02020603050405020304" pitchFamily="18" charset="0"/>
              </a:rPr>
              <a:t>hoại</a:t>
            </a:r>
            <a:r>
              <a:rPr lang="en-US" altLang="en-US" sz="28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030DCA4F-7AD0-48EC-AB3C-4EDD99BFB256}"/>
              </a:ext>
            </a:extLst>
          </p:cNvPr>
          <p:cNvSpPr/>
          <p:nvPr/>
        </p:nvSpPr>
        <p:spPr>
          <a:xfrm>
            <a:off x="409832" y="3190527"/>
            <a:ext cx="4953000" cy="188664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800" b="1" dirty="0" err="1">
                <a:solidFill>
                  <a:srgbClr val="FF0000"/>
                </a:solidFill>
                <a:latin typeface="Times New Roman" panose="02020603050405020304" pitchFamily="18" charset="0"/>
                <a:cs typeface="Times New Roman" panose="02020603050405020304" pitchFamily="18" charset="0"/>
              </a:rPr>
              <a:t>Đặt</a:t>
            </a:r>
            <a:r>
              <a:rPr lang="en-US" altLang="en-US" sz="2800" b="1" dirty="0">
                <a:solidFill>
                  <a:srgbClr val="FF0000"/>
                </a:solidFill>
                <a:latin typeface="Times New Roman" panose="02020603050405020304" pitchFamily="18" charset="0"/>
                <a:cs typeface="Times New Roman" panose="02020603050405020304" pitchFamily="18" charset="0"/>
              </a:rPr>
              <a:t> 1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ghép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bức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sau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chỉ</a:t>
            </a:r>
            <a:r>
              <a:rPr lang="en-US" altLang="en-US" sz="2800" b="1" dirty="0">
                <a:solidFill>
                  <a:srgbClr val="FF0000"/>
                </a:solidFill>
                <a:latin typeface="Times New Roman" panose="02020603050405020304" pitchFamily="18" charset="0"/>
                <a:cs typeface="Times New Roman" panose="02020603050405020304" pitchFamily="18" charset="0"/>
              </a:rPr>
              <a:t> ra </a:t>
            </a:r>
            <a:r>
              <a:rPr lang="en-US" altLang="en-US" sz="2800" b="1" dirty="0" err="1">
                <a:solidFill>
                  <a:srgbClr val="FF0000"/>
                </a:solidFill>
                <a:latin typeface="Times New Roman" panose="02020603050405020304" pitchFamily="18" charset="0"/>
                <a:cs typeface="Times New Roman" panose="02020603050405020304" pitchFamily="18" charset="0"/>
              </a:rPr>
              <a:t>mối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hệ</a:t>
            </a:r>
            <a:r>
              <a:rPr lang="en-US" altLang="en-US" sz="2800" b="1" dirty="0">
                <a:solidFill>
                  <a:srgbClr val="FF0000"/>
                </a:solidFill>
                <a:latin typeface="Times New Roman" panose="02020603050405020304" pitchFamily="18" charset="0"/>
                <a:cs typeface="Times New Roman" panose="02020603050405020304" pitchFamily="18" charset="0"/>
              </a:rPr>
              <a:t> ý </a:t>
            </a:r>
            <a:r>
              <a:rPr lang="en-US" altLang="en-US" sz="2800" b="1" dirty="0" err="1">
                <a:solidFill>
                  <a:srgbClr val="FF0000"/>
                </a:solidFill>
                <a:latin typeface="Times New Roman" panose="02020603050405020304" pitchFamily="18" charset="0"/>
                <a:cs typeface="Times New Roman" panose="02020603050405020304" pitchFamily="18" charset="0"/>
              </a:rPr>
              <a:t>nghĩa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giữa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vế</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ghép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đó</a:t>
            </a:r>
            <a:r>
              <a:rPr lang="en-US" altLang="en-US" sz="2800" b="1" dirty="0">
                <a:solidFill>
                  <a:srgbClr val="FF0000"/>
                </a:solidFill>
                <a:latin typeface="Times New Roman" panose="02020603050405020304" pitchFamily="18" charset="0"/>
                <a:cs typeface="Times New Roman" panose="02020603050405020304" pitchFamily="18" charset="0"/>
              </a:rPr>
              <a:t>.</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88888D68-4B80-40E8-B4E4-701513F173C3}"/>
              </a:ext>
            </a:extLst>
          </p:cNvPr>
          <p:cNvSpPr/>
          <p:nvPr/>
        </p:nvSpPr>
        <p:spPr>
          <a:xfrm>
            <a:off x="812800" y="405714"/>
            <a:ext cx="6781800" cy="17659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400" dirty="0">
                <a:solidFill>
                  <a:srgbClr val="0000CC"/>
                </a:solidFill>
                <a:latin typeface="Times New Roman" panose="02020603050405020304" pitchFamily="18" charset="0"/>
                <a:cs typeface="Times New Roman" panose="02020603050405020304" pitchFamily="18" charset="0"/>
              </a:rPr>
              <a:t>1. </a:t>
            </a:r>
            <a:r>
              <a:rPr lang="en-US" altLang="en-US" sz="2400" dirty="0" err="1">
                <a:solidFill>
                  <a:srgbClr val="0000CC"/>
                </a:solidFill>
                <a:latin typeface="Times New Roman" panose="02020603050405020304" pitchFamily="18" charset="0"/>
                <a:cs typeface="Times New Roman" panose="02020603050405020304" pitchFamily="18" charset="0"/>
              </a:rPr>
              <a:t>Hôm</a:t>
            </a:r>
            <a:r>
              <a:rPr lang="en-US" altLang="en-US" sz="2400" dirty="0">
                <a:solidFill>
                  <a:srgbClr val="0000CC"/>
                </a:solidFill>
                <a:latin typeface="Times New Roman" panose="02020603050405020304" pitchFamily="18" charset="0"/>
                <a:cs typeface="Times New Roman" panose="02020603050405020304" pitchFamily="18" charset="0"/>
              </a:rPr>
              <a:t> nay </a:t>
            </a:r>
            <a:r>
              <a:rPr lang="en-US" altLang="en-US" sz="2400" dirty="0" err="1">
                <a:solidFill>
                  <a:srgbClr val="0000CC"/>
                </a:solidFill>
                <a:latin typeface="Times New Roman" panose="02020603050405020304" pitchFamily="18" charset="0"/>
                <a:cs typeface="Times New Roman" panose="02020603050405020304" pitchFamily="18" charset="0"/>
              </a:rPr>
              <a:t>bạn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hút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thuốc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lá</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ngày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mai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bạn</a:t>
            </a:r>
            <a:r>
              <a:rPr lang="en-US" altLang="en-US" sz="2400" dirty="0">
                <a:solidFill>
                  <a:srgbClr val="0000CC"/>
                </a:solidFill>
                <a:latin typeface="Times New Roman" panose="02020603050405020304" pitchFamily="18" charset="0"/>
                <a:cs typeface="Times New Roman" panose="02020603050405020304" pitchFamily="18" charset="0"/>
              </a:rPr>
              <a:t> ra </a:t>
            </a:r>
            <a:r>
              <a:rPr lang="en-US" altLang="en-US" sz="2400" dirty="0" err="1">
                <a:solidFill>
                  <a:srgbClr val="0000CC"/>
                </a:solidFill>
                <a:latin typeface="Times New Roman" panose="02020603050405020304" pitchFamily="18" charset="0"/>
                <a:cs typeface="Times New Roman" panose="02020603050405020304" pitchFamily="18" charset="0"/>
              </a:rPr>
              <a:t>nghĩa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địa</a:t>
            </a:r>
            <a:r>
              <a:rPr lang="en-US" altLang="en-US" sz="2400" dirty="0">
                <a:solidFill>
                  <a:srgbClr val="0000CC"/>
                </a:solidFill>
                <a:latin typeface="Times New Roman" panose="02020603050405020304" pitchFamily="18" charset="0"/>
                <a:cs typeface="Times New Roman" panose="02020603050405020304" pitchFamily="18" charset="0"/>
              </a:rPr>
              <a:t>.</a:t>
            </a:r>
          </a:p>
          <a:p>
            <a:pPr algn="just"/>
            <a:r>
              <a:rPr lang="en-US" altLang="en-US" sz="2400" dirty="0">
                <a:solidFill>
                  <a:srgbClr val="0000CC"/>
                </a:solidFill>
                <a:latin typeface="Times New Roman" panose="02020603050405020304" pitchFamily="18" charset="0"/>
                <a:cs typeface="Times New Roman" panose="02020603050405020304" pitchFamily="18" charset="0"/>
              </a:rPr>
              <a:t>2. </a:t>
            </a:r>
            <a:r>
              <a:rPr lang="en-US" altLang="en-US" sz="2400" dirty="0" err="1">
                <a:solidFill>
                  <a:srgbClr val="0000CC"/>
                </a:solidFill>
                <a:latin typeface="Times New Roman" panose="02020603050405020304" pitchFamily="18" charset="0"/>
                <a:cs typeface="Times New Roman" panose="02020603050405020304" pitchFamily="18" charset="0"/>
              </a:rPr>
              <a:t>Chúng</a:t>
            </a:r>
            <a:r>
              <a:rPr lang="en-US" altLang="en-US" sz="2400" dirty="0">
                <a:solidFill>
                  <a:srgbClr val="0000CC"/>
                </a:solidFill>
                <a:latin typeface="Times New Roman" panose="02020603050405020304" pitchFamily="18" charset="0"/>
                <a:cs typeface="Times New Roman" panose="02020603050405020304" pitchFamily="18" charset="0"/>
              </a:rPr>
              <a:t> ta </a:t>
            </a:r>
            <a:r>
              <a:rPr lang="en-US" altLang="en-US" sz="2400" dirty="0" err="1">
                <a:solidFill>
                  <a:srgbClr val="0000CC"/>
                </a:solidFill>
                <a:latin typeface="Times New Roman" panose="02020603050405020304" pitchFamily="18" charset="0"/>
                <a:cs typeface="Times New Roman" panose="02020603050405020304" pitchFamily="18" charset="0"/>
              </a:rPr>
              <a:t>hãy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tránh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xa</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thuốc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lá</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vì</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thuốc</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lá</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là</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loại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ôn</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dịch</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gây</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chết</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người</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hàng</a:t>
            </a:r>
            <a:r>
              <a:rPr lang="en-US" altLang="en-US" sz="2400" dirty="0">
                <a:solidFill>
                  <a:srgbClr val="0000CC"/>
                </a:solidFill>
                <a:latin typeface="Times New Roman" panose="02020603050405020304" pitchFamily="18" charset="0"/>
                <a:cs typeface="Times New Roman" panose="02020603050405020304" pitchFamily="18" charset="0"/>
              </a:rPr>
              <a:t> </a:t>
            </a:r>
            <a:r>
              <a:rPr lang="en-US" altLang="en-US" sz="2400" dirty="0" err="1">
                <a:solidFill>
                  <a:srgbClr val="0000CC"/>
                </a:solidFill>
                <a:latin typeface="Times New Roman" panose="02020603050405020304" pitchFamily="18" charset="0"/>
                <a:cs typeface="Times New Roman" panose="02020603050405020304" pitchFamily="18" charset="0"/>
              </a:rPr>
              <a:t>loạt</a:t>
            </a:r>
            <a:endParaRPr lang="en-US" altLang="en-US" sz="2400" dirty="0">
              <a:solidFill>
                <a:srgbClr val="0000CC"/>
              </a:solidFill>
              <a:latin typeface="Times New Roman" panose="02020603050405020304" pitchFamily="18" charset="0"/>
              <a:cs typeface="Times New Roman" panose="02020603050405020304" pitchFamily="18" charset="0"/>
            </a:endParaRPr>
          </a:p>
        </p:txBody>
      </p:sp>
      <p:pic>
        <p:nvPicPr>
          <p:cNvPr id="11" name="Picture 4" descr="ANd9GcSRHGZmY9Q9fvuWrYV7N2rV-pzsyIYJeF42gnpKB3LYtJaS_qXo">
            <a:extLst>
              <a:ext uri="{FF2B5EF4-FFF2-40B4-BE49-F238E27FC236}">
                <a16:creationId xmlns:a16="http://schemas.microsoft.com/office/drawing/2014/main" xmlns="" id="{74BEF1CA-3D3F-45DA-9148-522DAC618352}"/>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76668" y="2781300"/>
            <a:ext cx="38735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83E1A128-BCD5-401E-AB53-79E251AF6B30}"/>
              </a:ext>
            </a:extLst>
          </p:cNvPr>
          <p:cNvSpPr/>
          <p:nvPr/>
        </p:nvSpPr>
        <p:spPr>
          <a:xfrm>
            <a:off x="486032" y="2705101"/>
            <a:ext cx="9165968" cy="2438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800" b="1" dirty="0" err="1">
                <a:latin typeface="Times New Roman" panose="02020603050405020304" pitchFamily="18" charset="0"/>
                <a:cs typeface="Times New Roman" panose="02020603050405020304" pitchFamily="18" charset="0"/>
              </a:rPr>
              <a:t>Xác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định</a:t>
            </a:r>
            <a:r>
              <a:rPr lang="vi-VN" altLang="en-US" sz="2800" b="1" dirty="0">
                <a:latin typeface="Times New Roman" panose="02020603050405020304" pitchFamily="18" charset="0"/>
                <a:cs typeface="Times New Roman" panose="02020603050405020304" pitchFamily="18" charset="0"/>
              </a:rPr>
              <a:t> câu ghép, chỉ ra quan hệ ý nghĩa giữa các vế câu ghép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trích</a:t>
            </a:r>
            <a:r>
              <a:rPr lang="en-US" altLang="en-US" sz="2800" b="1" dirty="0">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a:t>
            </a:r>
            <a:r>
              <a:rPr lang="vi-VN" altLang="en-US" sz="2800" b="1" dirty="0">
                <a:solidFill>
                  <a:srgbClr val="FF0000"/>
                </a:solidFill>
                <a:latin typeface="Times New Roman" panose="02020603050405020304" pitchFamily="18" charset="0"/>
                <a:cs typeface="Times New Roman" panose="02020603050405020304" pitchFamily="18" charset="0"/>
              </a:rPr>
              <a:t>1</a:t>
            </a:r>
            <a:r>
              <a:rPr lang="vi-VN"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Vào mùa sương, ngày ở Hạ Long như ngắn lại. </a:t>
            </a:r>
            <a:r>
              <a:rPr lang="vi-VN" altLang="en-US" sz="2800" b="1" dirty="0">
                <a:solidFill>
                  <a:srgbClr val="000000"/>
                </a:solidFill>
                <a:latin typeface="Times New Roman" panose="02020603050405020304" pitchFamily="18" charset="0"/>
                <a:cs typeface="Times New Roman" panose="02020603050405020304" pitchFamily="18" charset="0"/>
              </a:rPr>
              <a:t>(</a:t>
            </a:r>
            <a:r>
              <a:rPr lang="vi-VN" altLang="en-US" sz="2800" b="1" dirty="0">
                <a:solidFill>
                  <a:srgbClr val="FF0000"/>
                </a:solidFill>
                <a:latin typeface="Times New Roman" panose="02020603050405020304" pitchFamily="18" charset="0"/>
                <a:cs typeface="Times New Roman" panose="02020603050405020304" pitchFamily="18" charset="0"/>
              </a:rPr>
              <a:t>2</a:t>
            </a:r>
            <a:r>
              <a:rPr lang="vi-VN"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Buổi sớm, mặt trời lên ngang cột buồm, sương tan, trời mới quang</a:t>
            </a:r>
            <a:r>
              <a:rPr lang="vi-VN" altLang="en-US" sz="2800" b="1" dirty="0">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a:t>
            </a:r>
            <a:r>
              <a:rPr lang="vi-VN" altLang="en-US" sz="2800" b="1" dirty="0">
                <a:solidFill>
                  <a:srgbClr val="FF0000"/>
                </a:solidFill>
                <a:latin typeface="Times New Roman" panose="02020603050405020304" pitchFamily="18" charset="0"/>
                <a:cs typeface="Times New Roman" panose="02020603050405020304" pitchFamily="18" charset="0"/>
              </a:rPr>
              <a:t>3</a:t>
            </a:r>
            <a:r>
              <a:rPr lang="vi-VN"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latin typeface="Times New Roman" panose="02020603050405020304" pitchFamily="18" charset="0"/>
                <a:cs typeface="Times New Roman" panose="02020603050405020304" pitchFamily="18" charset="0"/>
              </a:rPr>
              <a:t>Buổi chiều, nắng vừa nhạt, sương đã buông nhanh xuống mặt biển. (</a:t>
            </a:r>
            <a:r>
              <a:rPr lang="vi-VN" altLang="en-US" sz="2800" i="1" dirty="0">
                <a:latin typeface="Times New Roman" panose="02020603050405020304" pitchFamily="18" charset="0"/>
                <a:cs typeface="Times New Roman" panose="02020603050405020304" pitchFamily="18" charset="0"/>
              </a:rPr>
              <a:t>Thi Sảnh</a:t>
            </a:r>
            <a:r>
              <a:rPr lang="vi-VN" altLang="en-US" sz="2800" dirty="0">
                <a:latin typeface="Times New Roman" panose="02020603050405020304" pitchFamily="18" charset="0"/>
                <a:cs typeface="Times New Roman" panose="02020603050405020304" pitchFamily="18" charset="0"/>
              </a:rPr>
              <a:t>)</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D6E66D61-A158-4D2C-B924-4D71FDFE2576}"/>
              </a:ext>
            </a:extLst>
          </p:cNvPr>
          <p:cNvSpPr/>
          <p:nvPr/>
        </p:nvSpPr>
        <p:spPr>
          <a:xfrm>
            <a:off x="2413000" y="405714"/>
            <a:ext cx="5181600" cy="17659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en-US" sz="2800" b="1" dirty="0">
                <a:solidFill>
                  <a:srgbClr val="0000FF"/>
                </a:solidFill>
                <a:latin typeface="Times New Roman" panose="02020603050405020304" pitchFamily="18" charset="0"/>
                <a:cs typeface="Times New Roman" panose="02020603050405020304" pitchFamily="18" charset="0"/>
              </a:rPr>
              <a:t>Câu ghép: </a:t>
            </a:r>
            <a:r>
              <a:rPr lang="vi-VN" altLang="en-US" sz="2800" b="1" dirty="0">
                <a:latin typeface="Times New Roman" panose="02020603050405020304" pitchFamily="18" charset="0"/>
                <a:cs typeface="Times New Roman" panose="02020603050405020304" pitchFamily="18" charset="0"/>
              </a:rPr>
              <a:t>câu 2, câu 3.</a:t>
            </a:r>
            <a:r>
              <a:rPr lang="vi-VN" altLang="en-US" sz="2800" b="1" dirty="0">
                <a:solidFill>
                  <a:srgbClr val="0000FF"/>
                </a:solidFill>
                <a:latin typeface="Times New Roman" panose="02020603050405020304" pitchFamily="18" charset="0"/>
                <a:cs typeface="Times New Roman" panose="02020603050405020304" pitchFamily="18" charset="0"/>
              </a:rPr>
              <a:t> Quan hệ ý nghĩa giữa các vế là quan hệ nhân - quả.</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0EFF1CBE-75B1-494C-B3EB-7ED89BD213F5}"/>
              </a:ext>
            </a:extLst>
          </p:cNvPr>
          <p:cNvSpPr/>
          <p:nvPr/>
        </p:nvSpPr>
        <p:spPr>
          <a:xfrm>
            <a:off x="736600" y="2552701"/>
            <a:ext cx="8632568" cy="297179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spcBef>
                <a:spcPct val="0"/>
              </a:spcBef>
              <a:buFontTx/>
              <a:buNone/>
            </a:pPr>
            <a:r>
              <a:rPr lang="vi-VN" altLang="en-US" sz="2800" dirty="0">
                <a:latin typeface="Times New Roman" panose="02020603050405020304" pitchFamily="18" charset="0"/>
                <a:ea typeface="Calibri" panose="020F0502020204030204" pitchFamily="34" charset="0"/>
                <a:cs typeface="Times New Roman" panose="02020603050405020304" pitchFamily="18" charset="0"/>
              </a:rPr>
              <a:t>1. Nếu dân giàu thì nước mạnh</a:t>
            </a:r>
            <a:r>
              <a:rPr lang="vi-VN" alt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b="1" dirty="0">
                <a:solidFill>
                  <a:schemeClr val="hlink"/>
                </a:solidFill>
                <a:latin typeface="Times New Roman" panose="02020603050405020304" pitchFamily="18" charset="0"/>
                <a:ea typeface="Calibri" panose="020F0502020204030204" pitchFamily="34" charset="0"/>
                <a:cs typeface="Times New Roman" panose="02020603050405020304" pitchFamily="18" charset="0"/>
              </a:rPr>
              <a:t>(điều kiện)</a:t>
            </a:r>
            <a:endParaRPr lang="en-US" altLang="en-US" sz="2800" b="1" dirty="0">
              <a:solidFill>
                <a:schemeClr val="hlink"/>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800" dirty="0">
                <a:latin typeface="Times New Roman" panose="02020603050405020304" pitchFamily="18" charset="0"/>
                <a:cs typeface="Calibri" panose="020F0502020204030204" pitchFamily="34" charset="0"/>
              </a:rPr>
              <a:t>2. Vì dân giàu nên nước mạnh</a:t>
            </a:r>
            <a:r>
              <a:rPr lang="vi-VN" altLang="en-US" sz="2800" b="1" dirty="0">
                <a:latin typeface="Times New Roman" panose="02020603050405020304" pitchFamily="18" charset="0"/>
                <a:cs typeface="Calibri" panose="020F0502020204030204" pitchFamily="34" charset="0"/>
              </a:rPr>
              <a:t>. </a:t>
            </a:r>
            <a:r>
              <a:rPr lang="vi-VN" altLang="en-US" sz="2800" b="1" dirty="0">
                <a:solidFill>
                  <a:schemeClr val="hlink"/>
                </a:solidFill>
                <a:latin typeface="Times New Roman" panose="02020603050405020304" pitchFamily="18" charset="0"/>
                <a:cs typeface="Calibri" panose="020F0502020204030204" pitchFamily="34" charset="0"/>
              </a:rPr>
              <a:t>(nhân</a:t>
            </a:r>
            <a:r>
              <a:rPr lang="en-US" altLang="en-US" sz="2800" b="1" dirty="0">
                <a:solidFill>
                  <a:schemeClr val="hlink"/>
                </a:solidFill>
                <a:latin typeface="Times New Roman" panose="02020603050405020304" pitchFamily="18" charset="0"/>
                <a:cs typeface="Calibri" panose="020F0502020204030204" pitchFamily="34" charset="0"/>
              </a:rPr>
              <a:t> - </a:t>
            </a:r>
            <a:r>
              <a:rPr lang="vi-VN" altLang="en-US" sz="2800" b="1" dirty="0">
                <a:solidFill>
                  <a:schemeClr val="hlink"/>
                </a:solidFill>
                <a:latin typeface="Times New Roman" panose="02020603050405020304" pitchFamily="18" charset="0"/>
                <a:cs typeface="Calibri" panose="020F0502020204030204" pitchFamily="34" charset="0"/>
              </a:rPr>
              <a:t>quả)</a:t>
            </a:r>
            <a:endParaRPr lang="en-US" altLang="en-US" sz="2800" b="1" dirty="0">
              <a:solidFill>
                <a:schemeClr val="hlink"/>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800" dirty="0">
                <a:latin typeface="Times New Roman" panose="02020603050405020304" pitchFamily="18" charset="0"/>
                <a:cs typeface="Calibri" panose="020F0502020204030204" pitchFamily="34" charset="0"/>
              </a:rPr>
              <a:t>3. Dân càng giàu, nước càng mạnh</a:t>
            </a:r>
            <a:r>
              <a:rPr lang="vi-VN" altLang="en-US" sz="2800" b="1" dirty="0">
                <a:latin typeface="Times New Roman" panose="02020603050405020304" pitchFamily="18" charset="0"/>
                <a:cs typeface="Calibri" panose="020F0502020204030204" pitchFamily="34" charset="0"/>
              </a:rPr>
              <a:t>. </a:t>
            </a:r>
            <a:r>
              <a:rPr lang="vi-VN" altLang="en-US" sz="2800" b="1" dirty="0">
                <a:solidFill>
                  <a:schemeClr val="hlink"/>
                </a:solidFill>
                <a:latin typeface="Times New Roman" panose="02020603050405020304" pitchFamily="18" charset="0"/>
                <a:cs typeface="Calibri" panose="020F0502020204030204" pitchFamily="34" charset="0"/>
              </a:rPr>
              <a:t>(tăng tiến)</a:t>
            </a:r>
            <a:endParaRPr lang="en-US" altLang="en-US" sz="2800" b="1" dirty="0">
              <a:solidFill>
                <a:schemeClr val="hlink"/>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800" dirty="0">
                <a:latin typeface="Times New Roman" panose="02020603050405020304" pitchFamily="18" charset="0"/>
                <a:cs typeface="Calibri" panose="020F0502020204030204" pitchFamily="34" charset="0"/>
              </a:rPr>
              <a:t>4. Dân không những giàu mà nước còn mạnh.</a:t>
            </a:r>
            <a:r>
              <a:rPr lang="en-US" altLang="en-US" sz="2800" dirty="0">
                <a:latin typeface="Times New Roman" panose="02020603050405020304" pitchFamily="18" charset="0"/>
                <a:cs typeface="Calibri" panose="020F0502020204030204" pitchFamily="34" charset="0"/>
              </a:rPr>
              <a:t> </a:t>
            </a:r>
            <a:r>
              <a:rPr lang="vi-VN" altLang="en-US" sz="2800" b="1" dirty="0">
                <a:solidFill>
                  <a:schemeClr val="hlink"/>
                </a:solidFill>
                <a:latin typeface="Times New Roman" panose="02020603050405020304" pitchFamily="18" charset="0"/>
                <a:cs typeface="Calibri" panose="020F0502020204030204" pitchFamily="34" charset="0"/>
              </a:rPr>
              <a:t>(bổ sung)</a:t>
            </a:r>
            <a:endParaRPr lang="en-US" altLang="en-US" sz="2800" b="1" dirty="0">
              <a:solidFill>
                <a:schemeClr val="hlink"/>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800" dirty="0">
                <a:latin typeface="Times New Roman" panose="02020603050405020304" pitchFamily="18" charset="0"/>
                <a:cs typeface="Calibri" panose="020F0502020204030204" pitchFamily="34" charset="0"/>
              </a:rPr>
              <a:t>5. Dân giàu rồi nước mạnh</a:t>
            </a:r>
            <a:r>
              <a:rPr lang="vi-VN" altLang="en-US" sz="2800" b="1" dirty="0">
                <a:latin typeface="Times New Roman" panose="02020603050405020304" pitchFamily="18" charset="0"/>
                <a:cs typeface="Calibri" panose="020F0502020204030204" pitchFamily="34" charset="0"/>
              </a:rPr>
              <a:t>. </a:t>
            </a:r>
            <a:r>
              <a:rPr lang="vi-VN" altLang="en-US" sz="2800" b="1" dirty="0">
                <a:solidFill>
                  <a:schemeClr val="hlink"/>
                </a:solidFill>
                <a:latin typeface="Times New Roman" panose="02020603050405020304" pitchFamily="18" charset="0"/>
                <a:cs typeface="Calibri" panose="020F0502020204030204" pitchFamily="34" charset="0"/>
              </a:rPr>
              <a:t>(tiếp nối)</a:t>
            </a:r>
            <a:endParaRPr lang="en-US" altLang="en-US" sz="2800" b="1" dirty="0">
              <a:solidFill>
                <a:schemeClr val="hlink"/>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800" dirty="0">
                <a:latin typeface="Times New Roman" panose="02020603050405020304" pitchFamily="18" charset="0"/>
                <a:cs typeface="Calibri" panose="020F0502020204030204" pitchFamily="34" charset="0"/>
              </a:rPr>
              <a:t>6</a:t>
            </a:r>
            <a:r>
              <a:rPr lang="vi-VN"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Dân</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vừa</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giàu</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nước</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vừa</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mạnh</a:t>
            </a:r>
            <a:r>
              <a:rPr lang="en-US" altLang="en-US" sz="2800" b="1" dirty="0">
                <a:latin typeface="Times New Roman" panose="02020603050405020304" pitchFamily="18" charset="0"/>
                <a:cs typeface="Calibri" panose="020F0502020204030204" pitchFamily="34" charset="0"/>
              </a:rPr>
              <a:t>.</a:t>
            </a:r>
            <a:r>
              <a:rPr lang="vi-VN" altLang="en-US" sz="2800" b="1" dirty="0">
                <a:latin typeface="Times New Roman" panose="02020603050405020304" pitchFamily="18" charset="0"/>
                <a:cs typeface="Calibri" panose="020F0502020204030204" pitchFamily="34" charset="0"/>
              </a:rPr>
              <a:t> </a:t>
            </a:r>
            <a:r>
              <a:rPr lang="en-US" altLang="en-US" sz="2800" b="1" dirty="0">
                <a:solidFill>
                  <a:schemeClr val="hlink"/>
                </a:solidFill>
                <a:latin typeface="Times New Roman" panose="02020603050405020304" pitchFamily="18" charset="0"/>
                <a:cs typeface="Calibri" panose="020F0502020204030204" pitchFamily="34" charset="0"/>
              </a:rPr>
              <a:t>(</a:t>
            </a:r>
            <a:r>
              <a:rPr lang="en-US" altLang="en-US" sz="2800" b="1" dirty="0" err="1">
                <a:solidFill>
                  <a:schemeClr val="hlink"/>
                </a:solidFill>
                <a:latin typeface="Times New Roman" panose="02020603050405020304" pitchFamily="18" charset="0"/>
                <a:cs typeface="Calibri" panose="020F0502020204030204" pitchFamily="34" charset="0"/>
              </a:rPr>
              <a:t>đồng</a:t>
            </a:r>
            <a:r>
              <a:rPr lang="en-US" altLang="en-US" sz="2800" b="1" dirty="0">
                <a:solidFill>
                  <a:schemeClr val="hlink"/>
                </a:solidFill>
                <a:latin typeface="Times New Roman" panose="02020603050405020304" pitchFamily="18" charset="0"/>
                <a:cs typeface="Calibri" panose="020F0502020204030204" pitchFamily="34" charset="0"/>
              </a:rPr>
              <a:t> </a:t>
            </a:r>
            <a:r>
              <a:rPr lang="en-US" altLang="en-US" sz="2800" b="1" dirty="0" err="1">
                <a:solidFill>
                  <a:schemeClr val="hlink"/>
                </a:solidFill>
                <a:latin typeface="Times New Roman" panose="02020603050405020304" pitchFamily="18" charset="0"/>
                <a:cs typeface="Calibri" panose="020F0502020204030204" pitchFamily="34" charset="0"/>
              </a:rPr>
              <a:t>thời</a:t>
            </a:r>
            <a:r>
              <a:rPr lang="en-US" altLang="en-US" sz="2800" b="1" dirty="0">
                <a:solidFill>
                  <a:schemeClr val="hlink"/>
                </a:solidFill>
                <a:latin typeface="Times New Roman" panose="02020603050405020304" pitchFamily="18" charset="0"/>
                <a:cs typeface="Calibri" panose="020F0502020204030204" pitchFamily="34" charset="0"/>
              </a:rPr>
              <a:t>)</a:t>
            </a:r>
            <a:endParaRPr lang="en-US" altLang="en-US" sz="2800" b="1" dirty="0">
              <a:solidFill>
                <a:schemeClr val="hlink"/>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69366E6D-F7FB-49E9-A740-457B46818BE5}"/>
              </a:ext>
            </a:extLst>
          </p:cNvPr>
          <p:cNvSpPr/>
          <p:nvPr/>
        </p:nvSpPr>
        <p:spPr>
          <a:xfrm>
            <a:off x="751114" y="342900"/>
            <a:ext cx="6843486" cy="17659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pPr>
            <a:r>
              <a:rPr lang="vi-VN" altLang="en-US" sz="2800" dirty="0">
                <a:solidFill>
                  <a:schemeClr val="hlink"/>
                </a:solidFill>
                <a:latin typeface="Times New Roman" panose="02020603050405020304" pitchFamily="18" charset="0"/>
                <a:ea typeface="Times New Roman" panose="02020603050405020304" pitchFamily="18" charset="0"/>
                <a:cs typeface="Arial" panose="020B0604020202020204" pitchFamily="34" charset="0"/>
              </a:rPr>
              <a:t>Cho câu ghép sau, em hãy thêm các từ nối để tạo ra các mối quan hệ ý nghĩa khác nhau giữa hai vế câu:</a:t>
            </a:r>
            <a:r>
              <a:rPr lang="vi-VN" altLang="en-US" sz="2800" dirty="0">
                <a:solidFill>
                  <a:srgbClr val="FF0000"/>
                </a:solidFill>
                <a:latin typeface="Times New Roman" panose="02020603050405020304" pitchFamily="18" charset="0"/>
                <a:ea typeface="Times New Roman" panose="02020603050405020304" pitchFamily="18" charset="0"/>
                <a:cs typeface="Arial" panose="020B0604020202020204" pitchFamily="34" charset="0"/>
              </a:rPr>
              <a:t>  “</a:t>
            </a:r>
            <a:r>
              <a:rPr lang="vi-VN" altLang="en-US" sz="2800" dirty="0">
                <a:solidFill>
                  <a:srgbClr val="FF3300"/>
                </a:solidFill>
                <a:latin typeface="Times New Roman" panose="02020603050405020304" pitchFamily="18" charset="0"/>
                <a:ea typeface="Times New Roman" panose="02020603050405020304" pitchFamily="18" charset="0"/>
                <a:cs typeface="Arial" panose="020B0604020202020204" pitchFamily="34" charset="0"/>
              </a:rPr>
              <a:t>Dân giàu, nước mạnh”.</a:t>
            </a:r>
            <a:endParaRPr lang="en-US" altLang="en-US" sz="2800" dirty="0">
              <a:solidFill>
                <a:srgbClr val="FF33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92868" y="-298793"/>
            <a:ext cx="1897799" cy="80679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FAA363EB-72E3-4C46-9667-53E55F35898C}"/>
              </a:ext>
            </a:extLst>
          </p:cNvPr>
          <p:cNvSpPr/>
          <p:nvPr/>
        </p:nvSpPr>
        <p:spPr>
          <a:xfrm>
            <a:off x="736600" y="3543300"/>
            <a:ext cx="8686800" cy="188664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spcBef>
                <a:spcPct val="0"/>
              </a:spcBef>
            </a:pPr>
            <a:r>
              <a:rPr lang="en-US" altLang="en-US" sz="2800" dirty="0" err="1">
                <a:solidFill>
                  <a:schemeClr val="tx1"/>
                </a:solidFill>
                <a:latin typeface="Times New Roman" panose="02020603050405020304" pitchFamily="18" charset="0"/>
                <a:cs typeface="Times New Roman" panose="02020603050405020304" pitchFamily="18" charset="0"/>
              </a:rPr>
              <a:t>Cách</a:t>
            </a:r>
            <a:r>
              <a:rPr lang="en-US" altLang="en-US" sz="2800" dirty="0">
                <a:solidFill>
                  <a:schemeClr val="tx1"/>
                </a:solidFill>
                <a:latin typeface="Times New Roman" panose="02020603050405020304" pitchFamily="18" charset="0"/>
                <a:cs typeface="Times New Roman" panose="02020603050405020304" pitchFamily="18" charset="0"/>
              </a:rPr>
              <a:t> 1: </a:t>
            </a:r>
            <a:r>
              <a:rPr lang="vi-VN" altLang="en-US" sz="2800" dirty="0">
                <a:solidFill>
                  <a:schemeClr val="tx1"/>
                </a:solidFill>
                <a:latin typeface="Times New Roman" panose="02020603050405020304" pitchFamily="18" charset="0"/>
                <a:cs typeface="Times New Roman" panose="02020603050405020304" pitchFamily="18" charset="0"/>
              </a:rPr>
              <a:t>Gợi cách nói kể lể, van xin tha thiết, nỗi đau thắt lòng của chị D</a:t>
            </a:r>
            <a:r>
              <a:rPr lang="en-US" altLang="en-US" sz="2800" dirty="0">
                <a:solidFill>
                  <a:schemeClr val="tx1"/>
                </a:solidFill>
                <a:latin typeface="Times New Roman" panose="02020603050405020304" pitchFamily="18" charset="0"/>
                <a:cs typeface="Times New Roman" panose="02020603050405020304" pitchFamily="18" charset="0"/>
              </a:rPr>
              <a:t>ậ</a:t>
            </a:r>
            <a:r>
              <a:rPr lang="vi-VN" altLang="en-US" sz="2800" dirty="0">
                <a:solidFill>
                  <a:schemeClr val="tx1"/>
                </a:solidFill>
                <a:latin typeface="Times New Roman" panose="02020603050405020304" pitchFamily="18" charset="0"/>
                <a:cs typeface="Times New Roman" panose="02020603050405020304" pitchFamily="18" charset="0"/>
              </a:rPr>
              <a:t>u</a:t>
            </a:r>
            <a:r>
              <a:rPr lang="en-US" altLang="en-US" sz="2800" dirty="0">
                <a:solidFill>
                  <a:schemeClr val="tx1"/>
                </a:solidFill>
                <a:latin typeface="Times New Roman" panose="02020603050405020304" pitchFamily="18" charset="0"/>
                <a:cs typeface="Times New Roman" panose="02020603050405020304" pitchFamily="18" charset="0"/>
              </a:rPr>
              <a:t>.</a:t>
            </a:r>
          </a:p>
          <a:p>
            <a:pPr>
              <a:spcBef>
                <a:spcPct val="0"/>
              </a:spcBef>
              <a:buNone/>
            </a:pPr>
            <a:r>
              <a:rPr lang="en-US" altLang="en-US" sz="2800" dirty="0" err="1">
                <a:solidFill>
                  <a:schemeClr val="tx1"/>
                </a:solidFill>
                <a:latin typeface="Times New Roman" panose="02020603050405020304" pitchFamily="18" charset="0"/>
                <a:cs typeface="Times New Roman" panose="02020603050405020304" pitchFamily="18" charset="0"/>
              </a:rPr>
              <a:t>Cách</a:t>
            </a:r>
            <a:r>
              <a:rPr lang="en-US" altLang="en-US" sz="2800" dirty="0">
                <a:solidFill>
                  <a:schemeClr val="tx1"/>
                </a:solidFill>
                <a:latin typeface="Times New Roman" panose="02020603050405020304" pitchFamily="18" charset="0"/>
                <a:cs typeface="Times New Roman" panose="02020603050405020304" pitchFamily="18" charset="0"/>
              </a:rPr>
              <a:t> 2: </a:t>
            </a:r>
            <a:r>
              <a:rPr lang="vi-VN" altLang="en-US" sz="2800" dirty="0">
                <a:solidFill>
                  <a:schemeClr val="tx1"/>
                </a:solidFill>
                <a:latin typeface="Times New Roman" panose="02020603050405020304" pitchFamily="18" charset="0"/>
                <a:cs typeface="Times New Roman" panose="02020603050405020304" pitchFamily="18" charset="0"/>
              </a:rPr>
              <a:t>Gợi cách nói nhát gừng</a:t>
            </a:r>
            <a:r>
              <a:rPr lang="en-US" altLang="en-US" sz="2800" dirty="0">
                <a:solidFill>
                  <a:schemeClr val="tx1"/>
                </a:solidFill>
                <a:latin typeface="Times New Roman" panose="02020603050405020304" pitchFamily="18" charset="0"/>
                <a:cs typeface="Times New Roman" panose="02020603050405020304" pitchFamily="18" charset="0"/>
              </a:rPr>
              <a:t>,</a:t>
            </a:r>
            <a:r>
              <a:rPr lang="vi-VN" altLang="en-US" sz="2800" dirty="0">
                <a:solidFill>
                  <a:schemeClr val="tx1"/>
                </a:solidFill>
                <a:latin typeface="Times New Roman" panose="02020603050405020304" pitchFamily="18" charset="0"/>
                <a:cs typeface="Times New Roman" panose="02020603050405020304" pitchFamily="18" charset="0"/>
              </a:rPr>
              <a:t> nghẹn ngào, ngắt quãng của chị Dậu.</a:t>
            </a:r>
          </a:p>
        </p:txBody>
      </p:sp>
      <p:sp>
        <p:nvSpPr>
          <p:cNvPr id="9" name="Rectangle: Rounded Corners 8">
            <a:extLst>
              <a:ext uri="{FF2B5EF4-FFF2-40B4-BE49-F238E27FC236}">
                <a16:creationId xmlns:a16="http://schemas.microsoft.com/office/drawing/2014/main" xmlns="" id="{4911CEEB-B712-4F4C-BF3A-4460FF7E9783}"/>
              </a:ext>
            </a:extLst>
          </p:cNvPr>
          <p:cNvSpPr/>
          <p:nvPr/>
        </p:nvSpPr>
        <p:spPr>
          <a:xfrm>
            <a:off x="169333" y="405714"/>
            <a:ext cx="7923535" cy="26803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altLang="en-US" sz="2800" dirty="0">
                <a:solidFill>
                  <a:srgbClr val="FF0000"/>
                </a:solidFill>
                <a:latin typeface="Times New Roman" panose="02020603050405020304" pitchFamily="18" charset="0"/>
                <a:cs typeface="Times New Roman" panose="02020603050405020304" pitchFamily="18" charset="0"/>
              </a:rPr>
              <a:t>Qua 2 </a:t>
            </a:r>
            <a:r>
              <a:rPr lang="en-US" altLang="en-US" sz="2800" dirty="0" err="1">
                <a:solidFill>
                  <a:srgbClr val="FF0000"/>
                </a:solidFill>
                <a:latin typeface="Times New Roman" panose="02020603050405020304" pitchFamily="18" charset="0"/>
                <a:cs typeface="Times New Roman" panose="02020603050405020304" pitchFamily="18" charset="0"/>
              </a:rPr>
              <a:t>cách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nói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hình</a:t>
            </a:r>
            <a:r>
              <a:rPr lang="en-US" altLang="en-US" sz="2800" dirty="0">
                <a:solidFill>
                  <a:srgbClr val="FF0000"/>
                </a:solidFill>
                <a:latin typeface="Times New Roman" panose="02020603050405020304" pitchFamily="18" charset="0"/>
                <a:cs typeface="Times New Roman" panose="02020603050405020304" pitchFamily="18" charset="0"/>
              </a:rPr>
              <a:t> dung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nói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như</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nào</a:t>
            </a:r>
            <a:r>
              <a:rPr lang="en-US" altLang="en-US" sz="2800" dirty="0">
                <a:solidFill>
                  <a:srgbClr val="FF0000"/>
                </a:solidFill>
                <a:latin typeface="Times New Roman" panose="02020603050405020304" pitchFamily="18" charset="0"/>
                <a:cs typeface="Times New Roman" panose="02020603050405020304" pitchFamily="18" charset="0"/>
              </a:rPr>
              <a:t>? </a:t>
            </a:r>
          </a:p>
          <a:p>
            <a:pPr algn="just"/>
            <a:r>
              <a:rPr lang="en-US" altLang="en-US" sz="2800" dirty="0" err="1">
                <a:solidFill>
                  <a:srgbClr val="FF0000"/>
                </a:solidFill>
                <a:latin typeface="Times New Roman" panose="02020603050405020304" pitchFamily="18" charset="0"/>
                <a:cs typeface="Times New Roman" panose="02020603050405020304" pitchFamily="18" charset="0"/>
              </a:rPr>
              <a:t>Cách</a:t>
            </a:r>
            <a:r>
              <a:rPr lang="en-US" altLang="en-US" sz="2800" dirty="0">
                <a:solidFill>
                  <a:srgbClr val="FF0000"/>
                </a:solidFill>
                <a:latin typeface="Times New Roman" panose="02020603050405020304" pitchFamily="18" charset="0"/>
                <a:cs typeface="Times New Roman" panose="02020603050405020304" pitchFamily="18" charset="0"/>
              </a:rPr>
              <a:t> 1: </a:t>
            </a:r>
            <a:r>
              <a:rPr lang="vi-VN" altLang="en-US" sz="2800" dirty="0">
                <a:solidFill>
                  <a:srgbClr val="FF0000"/>
                </a:solidFill>
                <a:latin typeface="Times New Roman" panose="02020603050405020304" pitchFamily="18" charset="0"/>
              </a:rPr>
              <a:t>Thôi,</a:t>
            </a:r>
            <a:r>
              <a:rPr lang="en-US" altLang="en-US" sz="2800" dirty="0">
                <a:solidFill>
                  <a:srgbClr val="FF0000"/>
                </a:solidFill>
              </a:rPr>
              <a:t> </a:t>
            </a:r>
            <a:r>
              <a:rPr lang="vi-VN" altLang="en-US" sz="2800" dirty="0">
                <a:solidFill>
                  <a:srgbClr val="FF0000"/>
                </a:solidFill>
                <a:latin typeface="Times New Roman" panose="02020603050405020304" pitchFamily="18" charset="0"/>
              </a:rPr>
              <a:t>u van con, u lạy con, con có thương thầy, thương u, thì con đi ngay bây giờ cho u.</a:t>
            </a:r>
            <a:endParaRPr lang="en-US" altLang="en-US" sz="2800" dirty="0">
              <a:solidFill>
                <a:srgbClr val="FF0000"/>
              </a:solidFill>
            </a:endParaRPr>
          </a:p>
          <a:p>
            <a:pPr algn="just"/>
            <a:r>
              <a:rPr lang="en-US" altLang="en-US" sz="2800" dirty="0" err="1">
                <a:solidFill>
                  <a:srgbClr val="FF0000"/>
                </a:solidFill>
                <a:latin typeface="Times New Roman" panose="02020603050405020304" pitchFamily="18" charset="0"/>
                <a:cs typeface="Times New Roman" panose="02020603050405020304" pitchFamily="18" charset="0"/>
              </a:rPr>
              <a:t>Cách</a:t>
            </a:r>
            <a:r>
              <a:rPr lang="en-US" altLang="en-US" sz="2800" dirty="0">
                <a:solidFill>
                  <a:srgbClr val="FF0000"/>
                </a:solidFill>
                <a:latin typeface="Times New Roman" panose="02020603050405020304" pitchFamily="18" charset="0"/>
                <a:cs typeface="Times New Roman" panose="02020603050405020304" pitchFamily="18" charset="0"/>
              </a:rPr>
              <a:t> 2: </a:t>
            </a:r>
            <a:r>
              <a:rPr lang="vi-VN" altLang="en-US" sz="2800" dirty="0">
                <a:solidFill>
                  <a:srgbClr val="FF0000"/>
                </a:solidFill>
                <a:latin typeface="Times New Roman" panose="02020603050405020304" pitchFamily="18" charset="0"/>
                <a:cs typeface="Times New Roman" panose="02020603050405020304" pitchFamily="18" charset="0"/>
              </a:rPr>
              <a:t>Thôi! U van con. U lạy con.</a:t>
            </a:r>
            <a:r>
              <a:rPr lang="en-US" altLang="en-US" sz="2800" dirty="0">
                <a:solidFill>
                  <a:srgbClr val="FF0000"/>
                </a:solidFill>
                <a:latin typeface="Times New Roman" panose="02020603050405020304" pitchFamily="18" charset="0"/>
                <a:cs typeface="Times New Roman" panose="02020603050405020304" pitchFamily="18" charset="0"/>
              </a:rPr>
              <a:t> </a:t>
            </a:r>
            <a:r>
              <a:rPr lang="vi-VN" altLang="en-US" sz="2800" dirty="0">
                <a:solidFill>
                  <a:srgbClr val="FF0000"/>
                </a:solidFill>
                <a:latin typeface="Times New Roman" panose="02020603050405020304" pitchFamily="18" charset="0"/>
                <a:cs typeface="Times New Roman" panose="02020603050405020304" pitchFamily="18" charset="0"/>
              </a:rPr>
              <a:t>Con có thương thầy, thương u. Con đi ngay bây giờ cho u.</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0759D6C-F746-41CB-8D3A-0194408F5CD0}"/>
              </a:ext>
            </a:extLst>
          </p:cNvPr>
          <p:cNvPicPr>
            <a:picLocks noChangeAspect="1"/>
          </p:cNvPicPr>
          <p:nvPr/>
        </p:nvPicPr>
        <p:blipFill>
          <a:blip r:embed="rId3"/>
          <a:stretch>
            <a:fillRect/>
          </a:stretch>
        </p:blipFill>
        <p:spPr>
          <a:xfrm>
            <a:off x="0" y="0"/>
            <a:ext cx="10160000" cy="5715000"/>
          </a:xfrm>
          <a:prstGeom prst="rect">
            <a:avLst/>
          </a:prstGeom>
        </p:spPr>
      </p:pic>
      <p:grpSp>
        <p:nvGrpSpPr>
          <p:cNvPr id="3" name="Diagram 5">
            <a:extLst>
              <a:ext uri="{FF2B5EF4-FFF2-40B4-BE49-F238E27FC236}">
                <a16:creationId xmlns:a16="http://schemas.microsoft.com/office/drawing/2014/main" xmlns="" id="{3B651137-0CEF-44FD-805F-705D71EE4870}"/>
              </a:ext>
            </a:extLst>
          </p:cNvPr>
          <p:cNvGrpSpPr>
            <a:grpSpLocks/>
          </p:cNvGrpSpPr>
          <p:nvPr/>
        </p:nvGrpSpPr>
        <p:grpSpPr bwMode="auto">
          <a:xfrm>
            <a:off x="-177800" y="-222250"/>
            <a:ext cx="11502761" cy="6159500"/>
            <a:chOff x="-528" y="240"/>
            <a:chExt cx="6720" cy="3696"/>
          </a:xfrm>
        </p:grpSpPr>
        <p:graphicFrame>
          <p:nvGraphicFramePr>
            <p:cNvPr id="5" name="Diagram 4">
              <a:extLst>
                <a:ext uri="{FF2B5EF4-FFF2-40B4-BE49-F238E27FC236}">
                  <a16:creationId xmlns:a16="http://schemas.microsoft.com/office/drawing/2014/main" xmlns="" id="{A626F7EC-561E-4F50-B18B-BB44B62F42C1}"/>
                </a:ext>
              </a:extLst>
            </p:cNvPr>
            <p:cNvGraphicFramePr/>
            <p:nvPr>
              <p:extLst>
                <p:ext uri="{D42A27DB-BD31-4B8C-83A1-F6EECF244321}">
                  <p14:modId xmlns:p14="http://schemas.microsoft.com/office/powerpoint/2010/main" xmlns="" val="3741419777"/>
                </p:ext>
              </p:extLst>
            </p:nvPr>
          </p:nvGraphicFramePr>
          <p:xfrm>
            <a:off x="-528" y="240"/>
            <a:ext cx="6720" cy="3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Oval 29">
              <a:extLst>
                <a:ext uri="{FF2B5EF4-FFF2-40B4-BE49-F238E27FC236}">
                  <a16:creationId xmlns:a16="http://schemas.microsoft.com/office/drawing/2014/main" xmlns="" id="{41847622-3325-4A81-B223-1D37E06FC2E9}"/>
                </a:ext>
              </a:extLst>
            </p:cNvPr>
            <p:cNvSpPr>
              <a:spLocks noChangeArrowheads="1"/>
            </p:cNvSpPr>
            <p:nvPr/>
          </p:nvSpPr>
          <p:spPr bwMode="auto">
            <a:xfrm>
              <a:off x="2219" y="1485"/>
              <a:ext cx="1221" cy="1243"/>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chemeClr val="tx1"/>
                  </a:solidFill>
                  <a:effectLst/>
                  <a:latin typeface=".VnTime" panose="020B7200000000000000" pitchFamily="34" charset="0"/>
                </a:rPr>
                <a:t>C¸c</a:t>
              </a:r>
              <a:r>
                <a:rPr kumimoji="0" lang="en-US" altLang="en-US" sz="2200" b="1" i="0" u="none" strike="noStrike" cap="none" normalizeH="0" baseline="0" dirty="0">
                  <a:ln>
                    <a:noFill/>
                  </a:ln>
                  <a:solidFill>
                    <a:schemeClr val="tx1"/>
                  </a:solidFill>
                  <a:effectLst/>
                  <a:latin typeface=".VnTime" panose="020B7200000000000000"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chemeClr val="tx1"/>
                  </a:solidFill>
                  <a:effectLst/>
                  <a:latin typeface=".VnTime" panose="020B7200000000000000" pitchFamily="34" charset="0"/>
                </a:rPr>
                <a:t>quan</a:t>
              </a:r>
              <a:r>
                <a:rPr kumimoji="0" lang="en-US" altLang="en-US" sz="2200" b="1" i="0" u="none" strike="noStrike" cap="none" normalizeH="0" baseline="0" dirty="0">
                  <a:ln>
                    <a:noFill/>
                  </a:ln>
                  <a:solidFill>
                    <a:schemeClr val="tx1"/>
                  </a:solidFill>
                  <a:effectLst/>
                  <a:latin typeface=".VnTime" panose="020B7200000000000000" pitchFamily="34" charset="0"/>
                </a:rPr>
                <a:t> </a:t>
              </a:r>
              <a:r>
                <a:rPr kumimoji="0" lang="en-US" altLang="en-US" sz="2200" b="1" i="0" u="none" strike="noStrike" cap="none" normalizeH="0" baseline="0" dirty="0" err="1">
                  <a:ln>
                    <a:noFill/>
                  </a:ln>
                  <a:solidFill>
                    <a:schemeClr val="tx1"/>
                  </a:solidFill>
                  <a:effectLst/>
                  <a:latin typeface=".VnTime" panose="020B7200000000000000" pitchFamily="34" charset="0"/>
                </a:rPr>
                <a:t>hÖ</a:t>
              </a:r>
              <a:r>
                <a:rPr kumimoji="0" lang="en-US" altLang="en-US" sz="2200" b="1" i="0" u="none" strike="noStrike" cap="none" normalizeH="0" baseline="0" dirty="0">
                  <a:ln>
                    <a:noFill/>
                  </a:ln>
                  <a:solidFill>
                    <a:schemeClr val="tx1"/>
                  </a:solidFill>
                  <a:effectLst/>
                  <a:latin typeface=".VnTime" panose="020B7200000000000000"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chemeClr val="tx1"/>
                  </a:solidFill>
                  <a:effectLst/>
                  <a:latin typeface=".VnTime" panose="020B7200000000000000" pitchFamily="34" charset="0"/>
                </a:rPr>
                <a:t>th­êng</a:t>
              </a:r>
              <a:r>
                <a:rPr kumimoji="0" lang="en-US" altLang="en-US" sz="2200" b="1" i="0" u="none" strike="noStrike" cap="none" normalizeH="0" baseline="0" dirty="0">
                  <a:ln>
                    <a:noFill/>
                  </a:ln>
                  <a:solidFill>
                    <a:schemeClr val="tx1"/>
                  </a:solidFill>
                  <a:effectLst/>
                  <a:latin typeface=".VnTime" panose="020B7200000000000000" pitchFamily="34" charset="0"/>
                </a:rPr>
                <a:t>  </a:t>
              </a:r>
              <a:r>
                <a:rPr kumimoji="0" lang="en-US" altLang="en-US" sz="2200" b="1" i="0" u="none" strike="noStrike" cap="none" normalizeH="0" baseline="0" dirty="0" err="1">
                  <a:ln>
                    <a:noFill/>
                  </a:ln>
                  <a:solidFill>
                    <a:schemeClr val="tx1"/>
                  </a:solidFill>
                  <a:effectLst/>
                  <a:latin typeface=".VnTime" panose="020B7200000000000000" pitchFamily="34" charset="0"/>
                </a:rPr>
                <a:t>gÆp</a:t>
              </a:r>
              <a:r>
                <a:rPr kumimoji="0" lang="en-US" altLang="en-US" sz="2200" b="1" i="0" u="none" strike="noStrike" cap="none" normalizeH="0" baseline="0" dirty="0">
                  <a:ln>
                    <a:noFill/>
                  </a:ln>
                  <a:solidFill>
                    <a:schemeClr val="tx1"/>
                  </a:solidFill>
                  <a:effectLst/>
                  <a:latin typeface=".VnTime" panose="020B7200000000000000"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chemeClr val="tx1"/>
                  </a:solidFill>
                  <a:effectLst/>
                  <a:latin typeface=".VnTime" panose="020B7200000000000000" pitchFamily="34" charset="0"/>
                </a:rPr>
                <a:t>gi÷a</a:t>
              </a:r>
              <a:r>
                <a:rPr kumimoji="0" lang="en-US" altLang="en-US" sz="2200" b="1" i="0" u="none" strike="noStrike" cap="none" normalizeH="0" baseline="0" dirty="0">
                  <a:ln>
                    <a:noFill/>
                  </a:ln>
                  <a:solidFill>
                    <a:schemeClr val="tx1"/>
                  </a:solidFill>
                  <a:effectLst/>
                  <a:latin typeface=".VnTime" panose="020B7200000000000000" pitchFamily="34" charset="0"/>
                </a:rPr>
                <a:t> </a:t>
              </a:r>
              <a:r>
                <a:rPr kumimoji="0" lang="en-US" altLang="en-US" sz="2200" b="1" i="0" u="none" strike="noStrike" cap="none" normalizeH="0" baseline="0" dirty="0" err="1">
                  <a:ln>
                    <a:noFill/>
                  </a:ln>
                  <a:solidFill>
                    <a:schemeClr val="tx1"/>
                  </a:solidFill>
                  <a:effectLst/>
                  <a:latin typeface=".VnTime" panose="020B7200000000000000" pitchFamily="34" charset="0"/>
                </a:rPr>
                <a:t>c¸c</a:t>
              </a:r>
              <a:r>
                <a:rPr kumimoji="0" lang="en-US" altLang="en-US" sz="2200" b="1" i="0" u="none" strike="noStrike" cap="none" normalizeH="0" baseline="0" dirty="0">
                  <a:ln>
                    <a:noFill/>
                  </a:ln>
                  <a:solidFill>
                    <a:schemeClr val="tx1"/>
                  </a:solidFill>
                  <a:effectLst/>
                  <a:latin typeface=".VnTime" panose="020B7200000000000000"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chemeClr val="tx1"/>
                  </a:solidFill>
                  <a:effectLst/>
                  <a:latin typeface=".VnTime" panose="020B7200000000000000" pitchFamily="34" charset="0"/>
                </a:rPr>
                <a:t>vÕ</a:t>
              </a:r>
              <a:r>
                <a:rPr kumimoji="0" lang="en-US" altLang="en-US" sz="2200" b="1" i="0" u="none" strike="noStrike" cap="none" normalizeH="0" baseline="0" dirty="0">
                  <a:ln>
                    <a:noFill/>
                  </a:ln>
                  <a:solidFill>
                    <a:schemeClr val="tx1"/>
                  </a:solidFill>
                  <a:effectLst/>
                  <a:latin typeface=".VnTime" panose="020B7200000000000000" pitchFamily="34" charset="0"/>
                </a:rPr>
                <a:t> </a:t>
              </a:r>
              <a:r>
                <a:rPr kumimoji="0" lang="en-US" altLang="en-US" sz="2200" b="1" i="0" u="none" strike="noStrike" cap="none" normalizeH="0" baseline="0" dirty="0" err="1">
                  <a:ln>
                    <a:noFill/>
                  </a:ln>
                  <a:solidFill>
                    <a:schemeClr val="tx1"/>
                  </a:solidFill>
                  <a:effectLst/>
                  <a:latin typeface=".VnTime" panose="020B7200000000000000" pitchFamily="34" charset="0"/>
                </a:rPr>
                <a:t>c©u</a:t>
              </a:r>
              <a:r>
                <a:rPr kumimoji="0" lang="en-US" altLang="en-US" sz="2200" b="1" i="0" u="none" strike="noStrike" cap="none" normalizeH="0" baseline="0" dirty="0">
                  <a:ln>
                    <a:noFill/>
                  </a:ln>
                  <a:solidFill>
                    <a:schemeClr val="tx1"/>
                  </a:solidFill>
                  <a:effectLst/>
                  <a:latin typeface=".VnTime" panose="020B7200000000000000" pitchFamily="34" charset="0"/>
                </a:rPr>
                <a:t> </a:t>
              </a:r>
              <a:r>
                <a:rPr kumimoji="0" lang="en-US" altLang="en-US" sz="2200" b="1" i="0" u="none" strike="noStrike" cap="none" normalizeH="0" baseline="0" dirty="0" err="1">
                  <a:ln>
                    <a:noFill/>
                  </a:ln>
                  <a:solidFill>
                    <a:schemeClr val="tx1"/>
                  </a:solidFill>
                  <a:effectLst/>
                  <a:latin typeface=".VnTime" panose="020B7200000000000000" pitchFamily="34" charset="0"/>
                </a:rPr>
                <a:t>ghÐp</a:t>
              </a:r>
              <a:endParaRPr kumimoji="0" lang="en-US" altLang="en-US" sz="2200" b="1" i="0" u="none" strike="noStrike" cap="none" normalizeH="0" baseline="0" dirty="0">
                <a:ln>
                  <a:noFill/>
                </a:ln>
                <a:solidFill>
                  <a:schemeClr val="tx1"/>
                </a:solidFill>
                <a:effectLst/>
                <a:latin typeface=".VnTime" panose="020B7200000000000000" pitchFamily="34" charset="0"/>
              </a:endParaRPr>
            </a:p>
          </p:txBody>
        </p:sp>
      </p:grpSp>
      <p:sp>
        <p:nvSpPr>
          <p:cNvPr id="7" name="Text Box 31">
            <a:extLst>
              <a:ext uri="{FF2B5EF4-FFF2-40B4-BE49-F238E27FC236}">
                <a16:creationId xmlns:a16="http://schemas.microsoft.com/office/drawing/2014/main" xmlns="" id="{2C4065DF-3FB0-43D3-989B-73322D581907}"/>
              </a:ext>
            </a:extLst>
          </p:cNvPr>
          <p:cNvSpPr txBox="1">
            <a:spLocks noChangeArrowheads="1"/>
          </p:cNvSpPr>
          <p:nvPr/>
        </p:nvSpPr>
        <p:spPr bwMode="auto">
          <a:xfrm rot="16200000">
            <a:off x="-1868221" y="2233879"/>
            <a:ext cx="571500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Hệ</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thống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kiến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thức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về</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câu</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ghép</a:t>
            </a:r>
            <a:endParaRPr lang="en-US" altLang="en-US" sz="4000" b="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24079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0759D6C-F746-41CB-8D3A-0194408F5CD0}"/>
              </a:ext>
            </a:extLst>
          </p:cNvPr>
          <p:cNvPicPr>
            <a:picLocks noChangeAspect="1"/>
          </p:cNvPicPr>
          <p:nvPr/>
        </p:nvPicPr>
        <p:blipFill>
          <a:blip r:embed="rId3"/>
          <a:stretch>
            <a:fillRect/>
          </a:stretch>
        </p:blipFill>
        <p:spPr>
          <a:xfrm>
            <a:off x="0" y="0"/>
            <a:ext cx="10160000" cy="5715000"/>
          </a:xfrm>
          <a:prstGeom prst="rect">
            <a:avLst/>
          </a:prstGeom>
        </p:spPr>
      </p:pic>
      <p:sp>
        <p:nvSpPr>
          <p:cNvPr id="3" name="Title 1">
            <a:extLst>
              <a:ext uri="{FF2B5EF4-FFF2-40B4-BE49-F238E27FC236}">
                <a16:creationId xmlns:a16="http://schemas.microsoft.com/office/drawing/2014/main" xmlns="" id="{C51EE4C6-DFBC-47CF-8E24-8D5729CA3ECE}"/>
              </a:ext>
            </a:extLst>
          </p:cNvPr>
          <p:cNvSpPr>
            <a:spLocks noGrp="1"/>
          </p:cNvSpPr>
          <p:nvPr>
            <p:ph type="title"/>
          </p:nvPr>
        </p:nvSpPr>
        <p:spPr>
          <a:xfrm>
            <a:off x="457200" y="-27422"/>
            <a:ext cx="8229600" cy="1143000"/>
          </a:xfrm>
        </p:spPr>
        <p:txBody>
          <a:bodyPr>
            <a:normAutofit fontScale="90000"/>
          </a:bodyPr>
          <a:lstStyle/>
          <a:p>
            <a:pPr algn="l" eaLnBrk="1" hangingPunct="1">
              <a:defRPr/>
            </a:pPr>
            <a:r>
              <a:rPr lang="vi-VN" sz="4000"/>
              <a:t/>
            </a:r>
            <a:br>
              <a:rPr lang="vi-VN" sz="4000"/>
            </a:br>
            <a:r>
              <a:rPr lang="vi-VN" sz="4000"/>
              <a:t/>
            </a:r>
            <a:br>
              <a:rPr lang="vi-VN" sz="4000"/>
            </a:br>
            <a:r>
              <a:rPr lang="vi-VN" sz="4000"/>
              <a:t/>
            </a:r>
            <a:br>
              <a:rPr lang="vi-VN" sz="4000"/>
            </a:br>
            <a:r>
              <a:rPr lang="vi-VN" sz="4000"/>
              <a:t/>
            </a:r>
            <a:br>
              <a:rPr lang="vi-VN" sz="4000"/>
            </a:br>
            <a:r>
              <a:rPr lang="vi-VN" sz="4000"/>
              <a:t/>
            </a:r>
            <a:br>
              <a:rPr lang="vi-VN" sz="4000"/>
            </a:br>
            <a:r>
              <a:rPr lang="en-US" sz="4000">
                <a:latin typeface="Times New Roman" pitchFamily="18" charset="0"/>
              </a:rPr>
              <a:t/>
            </a:r>
            <a:br>
              <a:rPr lang="en-US" sz="4000">
                <a:latin typeface="Times New Roman" pitchFamily="18" charset="0"/>
              </a:rPr>
            </a:br>
            <a:r>
              <a:rPr lang="en-US" sz="4000">
                <a:latin typeface="Times New Roman" pitchFamily="18" charset="0"/>
              </a:rPr>
              <a:t/>
            </a:r>
            <a:br>
              <a:rPr lang="en-US" sz="4000">
                <a:latin typeface="Times New Roman" pitchFamily="18" charset="0"/>
              </a:rPr>
            </a:br>
            <a:r>
              <a:rPr lang="en-US" sz="4000">
                <a:latin typeface="Times New Roman" pitchFamily="18" charset="0"/>
              </a:rPr>
              <a:t/>
            </a:r>
            <a:br>
              <a:rPr lang="en-US" sz="4000">
                <a:latin typeface="Times New Roman" pitchFamily="18" charset="0"/>
              </a:rPr>
            </a:br>
            <a:r>
              <a:rPr lang="en-US" sz="4000">
                <a:latin typeface="Times New Roman" pitchFamily="18" charset="0"/>
              </a:rPr>
              <a:t/>
            </a:r>
            <a:br>
              <a:rPr lang="en-US" sz="4000">
                <a:latin typeface="Times New Roman" pitchFamily="18" charset="0"/>
              </a:rPr>
            </a:br>
            <a:r>
              <a:rPr lang="en-US" sz="4000">
                <a:latin typeface="Times New Roman" pitchFamily="18" charset="0"/>
              </a:rPr>
              <a:t/>
            </a:r>
            <a:br>
              <a:rPr lang="en-US" sz="4000">
                <a:latin typeface="Times New Roman" pitchFamily="18" charset="0"/>
              </a:rPr>
            </a:br>
            <a:r>
              <a:rPr lang="vi-VN" sz="4000"/>
              <a:t>             </a:t>
            </a:r>
            <a:r>
              <a:rPr lang="en-US" sz="4000">
                <a:latin typeface="Times New Roman" pitchFamily="18" charset="0"/>
              </a:rPr>
              <a:t/>
            </a:r>
            <a:br>
              <a:rPr lang="en-US" sz="4000">
                <a:latin typeface="Times New Roman" pitchFamily="18" charset="0"/>
              </a:rPr>
            </a:br>
            <a:endParaRPr lang="en-US" sz="3200" b="1">
              <a:solidFill>
                <a:srgbClr val="3333FF"/>
              </a:solidFill>
              <a:latin typeface="Times New Roman" pitchFamily="18" charset="0"/>
              <a:cs typeface="Times New Roman" pitchFamily="18" charset="0"/>
            </a:endParaRPr>
          </a:p>
        </p:txBody>
      </p:sp>
      <p:grpSp>
        <p:nvGrpSpPr>
          <p:cNvPr id="7" name="组合 6">
            <a:extLst>
              <a:ext uri="{FF2B5EF4-FFF2-40B4-BE49-F238E27FC236}">
                <a16:creationId xmlns:a16="http://schemas.microsoft.com/office/drawing/2014/main" xmlns="" id="{C01F2D90-A797-49DA-92CD-3BB8363F8457}"/>
              </a:ext>
            </a:extLst>
          </p:cNvPr>
          <p:cNvGrpSpPr/>
          <p:nvPr/>
        </p:nvGrpSpPr>
        <p:grpSpPr>
          <a:xfrm>
            <a:off x="191574" y="1785148"/>
            <a:ext cx="2520938" cy="2101919"/>
            <a:chOff x="8366093" y="2514160"/>
            <a:chExt cx="3309508" cy="2754313"/>
          </a:xfrm>
        </p:grpSpPr>
        <p:sp>
          <p:nvSpPr>
            <p:cNvPr id="8" name="六边形 11">
              <a:extLst>
                <a:ext uri="{FF2B5EF4-FFF2-40B4-BE49-F238E27FC236}">
                  <a16:creationId xmlns:a16="http://schemas.microsoft.com/office/drawing/2014/main" xmlns="" id="{C960CE4C-726F-4FDB-ABEA-58879BF9ACF7}"/>
                </a:ext>
              </a:extLst>
            </p:cNvPr>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000">
                <a:latin typeface="#9Slide03 Arima Madurai Black" panose="00000A00000000000000" pitchFamily="2" charset="0"/>
                <a:cs typeface="#9Slide03 Arima Madurai Black" panose="00000A00000000000000" pitchFamily="2" charset="0"/>
              </a:endParaRPr>
            </a:p>
          </p:txBody>
        </p:sp>
        <p:sp>
          <p:nvSpPr>
            <p:cNvPr id="9" name="文本框 19">
              <a:extLst>
                <a:ext uri="{FF2B5EF4-FFF2-40B4-BE49-F238E27FC236}">
                  <a16:creationId xmlns:a16="http://schemas.microsoft.com/office/drawing/2014/main" xmlns="" id="{E2954411-5E37-4BC6-B241-A8D5CE4DF96F}"/>
                </a:ext>
              </a:extLst>
            </p:cNvPr>
            <p:cNvSpPr txBox="1">
              <a:spLocks noChangeArrowheads="1"/>
            </p:cNvSpPr>
            <p:nvPr/>
          </p:nvSpPr>
          <p:spPr bwMode="auto">
            <a:xfrm>
              <a:off x="8700687" y="2804240"/>
              <a:ext cx="2682011" cy="2298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600" b="1" dirty="0">
                  <a:solidFill>
                    <a:schemeClr val="bg1"/>
                  </a:solidFill>
                  <a:latin typeface="#9Slide03 Arima Madurai Black" panose="00000A00000000000000" pitchFamily="2" charset="0"/>
                  <a:cs typeface="#9Slide03 Arima Madurai Black" panose="00000A00000000000000" pitchFamily="2" charset="0"/>
                </a:rPr>
                <a:t>H</a:t>
              </a:r>
              <a:r>
                <a:rPr lang="vi-VN" altLang="zh-CN" sz="3600" b="1" dirty="0">
                  <a:solidFill>
                    <a:schemeClr val="bg1"/>
                  </a:solidFill>
                  <a:latin typeface="#9Slide03 Arima Madurai Black" panose="00000A00000000000000" pitchFamily="2" charset="0"/>
                  <a:cs typeface="#9Slide03 Arima Madurai Black" panose="00000A00000000000000" pitchFamily="2" charset="0"/>
                </a:rPr>
                <a:t>ư</a:t>
              </a:r>
              <a:r>
                <a:rPr lang="en-US" altLang="zh-CN" sz="3600" b="1" dirty="0" err="1">
                  <a:solidFill>
                    <a:schemeClr val="bg1"/>
                  </a:solidFill>
                  <a:latin typeface="#9Slide03 Arima Madurai Black" panose="00000A00000000000000" pitchFamily="2" charset="0"/>
                  <a:cs typeface="#9Slide03 Arima Madurai Black" panose="00000A00000000000000" pitchFamily="2" charset="0"/>
                </a:rPr>
                <a:t>ớng</a:t>
              </a:r>
              <a:r>
                <a:rPr lang="en-US" altLang="zh-CN" sz="36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600" b="1" dirty="0" err="1">
                  <a:solidFill>
                    <a:schemeClr val="bg1"/>
                  </a:solidFill>
                  <a:latin typeface="#9Slide03 Arima Madurai Black" panose="00000A00000000000000" pitchFamily="2" charset="0"/>
                  <a:cs typeface="#9Slide03 Arima Madurai Black" panose="00000A00000000000000" pitchFamily="2" charset="0"/>
                </a:rPr>
                <a:t>dẫn</a:t>
              </a:r>
              <a:r>
                <a:rPr lang="en-US" altLang="zh-CN" sz="36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600" b="1" dirty="0" err="1">
                  <a:solidFill>
                    <a:schemeClr val="bg1"/>
                  </a:solidFill>
                  <a:latin typeface="#9Slide03 Arima Madurai Black" panose="00000A00000000000000" pitchFamily="2" charset="0"/>
                  <a:cs typeface="#9Slide03 Arima Madurai Black" panose="00000A00000000000000" pitchFamily="2" charset="0"/>
                </a:rPr>
                <a:t>tự</a:t>
              </a:r>
              <a:r>
                <a:rPr lang="en-US" altLang="zh-CN" sz="36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3600" b="1" dirty="0" err="1">
                  <a:solidFill>
                    <a:schemeClr val="bg1"/>
                  </a:solidFill>
                  <a:latin typeface="#9Slide03 Arima Madurai Black" panose="00000A00000000000000" pitchFamily="2" charset="0"/>
                  <a:cs typeface="#9Slide03 Arima Madurai Black" panose="00000A00000000000000" pitchFamily="2" charset="0"/>
                </a:rPr>
                <a:t>học</a:t>
              </a:r>
              <a:endParaRPr lang="zh-CN" altLang="en-US" sz="36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0" name="组合 16">
            <a:extLst>
              <a:ext uri="{FF2B5EF4-FFF2-40B4-BE49-F238E27FC236}">
                <a16:creationId xmlns:a16="http://schemas.microsoft.com/office/drawing/2014/main" xmlns="" id="{9FDDCE76-9057-4143-AA76-FDE651EF7DC4}"/>
              </a:ext>
            </a:extLst>
          </p:cNvPr>
          <p:cNvGrpSpPr/>
          <p:nvPr/>
        </p:nvGrpSpPr>
        <p:grpSpPr>
          <a:xfrm flipH="1">
            <a:off x="-254000" y="653537"/>
            <a:ext cx="4299913" cy="4239010"/>
            <a:chOff x="4761793" y="1193377"/>
            <a:chExt cx="5086812" cy="5086812"/>
          </a:xfrm>
          <a:solidFill>
            <a:srgbClr val="088EFB"/>
          </a:solidFill>
        </p:grpSpPr>
        <p:sp>
          <p:nvSpPr>
            <p:cNvPr id="11" name="空心弧 17">
              <a:extLst>
                <a:ext uri="{FF2B5EF4-FFF2-40B4-BE49-F238E27FC236}">
                  <a16:creationId xmlns:a16="http://schemas.microsoft.com/office/drawing/2014/main" xmlns="" id="{88BC0D0F-58F0-4316-811D-30D1241E080E}"/>
                </a:ext>
              </a:extLst>
            </p:cNvPr>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solidFill>
                  <a:schemeClr val="tx1"/>
                </a:solidFill>
                <a:cs typeface="+mn-ea"/>
              </a:endParaRPr>
            </a:p>
          </p:txBody>
        </p:sp>
        <p:sp>
          <p:nvSpPr>
            <p:cNvPr id="12" name="等腰三角形 18">
              <a:extLst>
                <a:ext uri="{FF2B5EF4-FFF2-40B4-BE49-F238E27FC236}">
                  <a16:creationId xmlns:a16="http://schemas.microsoft.com/office/drawing/2014/main" xmlns="" id="{DD7FBE98-8B00-4C3D-BD3C-6DB8365DAC36}"/>
                </a:ext>
              </a:extLst>
            </p:cNvPr>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500">
                <a:cs typeface="+mn-ea"/>
              </a:endParaRPr>
            </a:p>
          </p:txBody>
        </p:sp>
      </p:grpSp>
      <p:grpSp>
        <p:nvGrpSpPr>
          <p:cNvPr id="13" name="组合 5">
            <a:extLst>
              <a:ext uri="{FF2B5EF4-FFF2-40B4-BE49-F238E27FC236}">
                <a16:creationId xmlns:a16="http://schemas.microsoft.com/office/drawing/2014/main" xmlns="" id="{41438BB0-EC0C-4203-AB09-0080C1545157}"/>
              </a:ext>
            </a:extLst>
          </p:cNvPr>
          <p:cNvGrpSpPr/>
          <p:nvPr/>
        </p:nvGrpSpPr>
        <p:grpSpPr>
          <a:xfrm>
            <a:off x="2055770" y="342900"/>
            <a:ext cx="1313486" cy="1132417"/>
            <a:chOff x="7470860" y="1834710"/>
            <a:chExt cx="1576183" cy="1358900"/>
          </a:xfrm>
        </p:grpSpPr>
        <p:sp>
          <p:nvSpPr>
            <p:cNvPr id="14" name="六边形 12">
              <a:extLst>
                <a:ext uri="{FF2B5EF4-FFF2-40B4-BE49-F238E27FC236}">
                  <a16:creationId xmlns:a16="http://schemas.microsoft.com/office/drawing/2014/main" xmlns="" id="{3CEA0056-DFFE-4415-A3FA-8BCC576BA631}"/>
                </a:ext>
              </a:extLst>
            </p:cNvPr>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000">
                <a:latin typeface="#9Slide03 Arima Madurai Black" panose="00000A00000000000000" pitchFamily="2" charset="0"/>
                <a:cs typeface="#9Slide03 Arima Madurai Black" panose="00000A00000000000000" pitchFamily="2" charset="0"/>
              </a:endParaRPr>
            </a:p>
          </p:txBody>
        </p:sp>
        <p:sp>
          <p:nvSpPr>
            <p:cNvPr id="15" name="文本框 20">
              <a:extLst>
                <a:ext uri="{FF2B5EF4-FFF2-40B4-BE49-F238E27FC236}">
                  <a16:creationId xmlns:a16="http://schemas.microsoft.com/office/drawing/2014/main" xmlns="" id="{54AACF0A-A08F-476B-9371-B1B89985702C}"/>
                </a:ext>
              </a:extLst>
            </p:cNvPr>
            <p:cNvSpPr txBox="1">
              <a:spLocks noChangeArrowheads="1"/>
            </p:cNvSpPr>
            <p:nvPr/>
          </p:nvSpPr>
          <p:spPr bwMode="auto">
            <a:xfrm>
              <a:off x="7783556" y="2198931"/>
              <a:ext cx="885710"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000" b="1" dirty="0">
                  <a:solidFill>
                    <a:schemeClr val="bg1"/>
                  </a:solidFill>
                  <a:latin typeface="#9Slide03 Arima Madurai Black" panose="00000A00000000000000" pitchFamily="2" charset="0"/>
                  <a:cs typeface="#9Slide03 Arima Madurai Black" panose="00000A00000000000000" pitchFamily="2" charset="0"/>
                </a:rPr>
                <a:t>A</a:t>
              </a:r>
              <a:endParaRPr lang="zh-CN" altLang="en-US" sz="30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6" name="组合 4">
            <a:extLst>
              <a:ext uri="{FF2B5EF4-FFF2-40B4-BE49-F238E27FC236}">
                <a16:creationId xmlns:a16="http://schemas.microsoft.com/office/drawing/2014/main" xmlns="" id="{7A26069A-A2B1-4DE5-87C2-96C5D98F7018}"/>
              </a:ext>
            </a:extLst>
          </p:cNvPr>
          <p:cNvGrpSpPr/>
          <p:nvPr/>
        </p:nvGrpSpPr>
        <p:grpSpPr>
          <a:xfrm>
            <a:off x="3119533" y="1495262"/>
            <a:ext cx="1313486" cy="1131093"/>
            <a:chOff x="6197851" y="2522098"/>
            <a:chExt cx="1576183" cy="1357312"/>
          </a:xfrm>
        </p:grpSpPr>
        <p:sp>
          <p:nvSpPr>
            <p:cNvPr id="17" name="六边形 13">
              <a:extLst>
                <a:ext uri="{FF2B5EF4-FFF2-40B4-BE49-F238E27FC236}">
                  <a16:creationId xmlns:a16="http://schemas.microsoft.com/office/drawing/2014/main" xmlns="" id="{BFC42035-0D7B-4637-BDD5-B9223742D426}"/>
                </a:ext>
              </a:extLst>
            </p:cNvPr>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000">
                <a:latin typeface="#9Slide03 Arima Madurai Black" panose="00000A00000000000000" pitchFamily="2" charset="0"/>
                <a:cs typeface="#9Slide03 Arima Madurai Black" panose="00000A00000000000000" pitchFamily="2" charset="0"/>
              </a:endParaRPr>
            </a:p>
          </p:txBody>
        </p:sp>
        <p:sp>
          <p:nvSpPr>
            <p:cNvPr id="18" name="文本框 21">
              <a:extLst>
                <a:ext uri="{FF2B5EF4-FFF2-40B4-BE49-F238E27FC236}">
                  <a16:creationId xmlns:a16="http://schemas.microsoft.com/office/drawing/2014/main" xmlns="" id="{CE2C6252-BDD7-43F4-B227-3D1D296DC248}"/>
                </a:ext>
              </a:extLst>
            </p:cNvPr>
            <p:cNvSpPr txBox="1">
              <a:spLocks noChangeArrowheads="1"/>
            </p:cNvSpPr>
            <p:nvPr/>
          </p:nvSpPr>
          <p:spPr bwMode="auto">
            <a:xfrm>
              <a:off x="6570866" y="2925789"/>
              <a:ext cx="887295" cy="664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000" b="1" dirty="0">
                  <a:solidFill>
                    <a:schemeClr val="bg1"/>
                  </a:solidFill>
                  <a:latin typeface="#9Slide03 Arima Madurai Black" panose="00000A00000000000000" pitchFamily="2" charset="0"/>
                  <a:cs typeface="#9Slide03 Arima Madurai Black" panose="00000A00000000000000" pitchFamily="2" charset="0"/>
                </a:rPr>
                <a:t>B</a:t>
              </a:r>
              <a:endParaRPr lang="zh-CN" altLang="en-US" sz="30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9" name="组合 3">
            <a:extLst>
              <a:ext uri="{FF2B5EF4-FFF2-40B4-BE49-F238E27FC236}">
                <a16:creationId xmlns:a16="http://schemas.microsoft.com/office/drawing/2014/main" xmlns="" id="{321AF12A-40DE-42F5-AD69-617F0512A514}"/>
              </a:ext>
            </a:extLst>
          </p:cNvPr>
          <p:cNvGrpSpPr/>
          <p:nvPr/>
        </p:nvGrpSpPr>
        <p:grpSpPr>
          <a:xfrm>
            <a:off x="3119533" y="3012946"/>
            <a:ext cx="1313486" cy="1131094"/>
            <a:chOff x="6197851" y="3911160"/>
            <a:chExt cx="1576183" cy="1357313"/>
          </a:xfrm>
        </p:grpSpPr>
        <p:sp>
          <p:nvSpPr>
            <p:cNvPr id="20" name="六边形 14">
              <a:extLst>
                <a:ext uri="{FF2B5EF4-FFF2-40B4-BE49-F238E27FC236}">
                  <a16:creationId xmlns:a16="http://schemas.microsoft.com/office/drawing/2014/main" xmlns="" id="{1349D93A-5EA9-4904-A4DD-F809D5BCDF74}"/>
                </a:ext>
              </a:extLst>
            </p:cNvPr>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000">
                <a:latin typeface="#9Slide03 Arima Madurai Black" panose="00000A00000000000000" pitchFamily="2" charset="0"/>
                <a:cs typeface="#9Slide03 Arima Madurai Black" panose="00000A00000000000000" pitchFamily="2" charset="0"/>
              </a:endParaRPr>
            </a:p>
          </p:txBody>
        </p:sp>
        <p:sp>
          <p:nvSpPr>
            <p:cNvPr id="21" name="文本框 22">
              <a:extLst>
                <a:ext uri="{FF2B5EF4-FFF2-40B4-BE49-F238E27FC236}">
                  <a16:creationId xmlns:a16="http://schemas.microsoft.com/office/drawing/2014/main" xmlns="" id="{827217FD-AD90-4804-8216-9F04F29187A8}"/>
                </a:ext>
              </a:extLst>
            </p:cNvPr>
            <p:cNvSpPr txBox="1">
              <a:spLocks noChangeArrowheads="1"/>
            </p:cNvSpPr>
            <p:nvPr/>
          </p:nvSpPr>
          <p:spPr bwMode="auto">
            <a:xfrm>
              <a:off x="6542294" y="4316804"/>
              <a:ext cx="887295" cy="664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000" b="1" dirty="0">
                  <a:solidFill>
                    <a:schemeClr val="bg1"/>
                  </a:solidFill>
                  <a:latin typeface="#9Slide03 Arima Madurai Black" panose="00000A00000000000000" pitchFamily="2" charset="0"/>
                  <a:cs typeface="#9Slide03 Arima Madurai Black" panose="00000A00000000000000" pitchFamily="2" charset="0"/>
                </a:rPr>
                <a:t>C</a:t>
              </a:r>
              <a:endParaRPr lang="zh-CN" altLang="en-US" sz="30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22" name="组合 2">
            <a:extLst>
              <a:ext uri="{FF2B5EF4-FFF2-40B4-BE49-F238E27FC236}">
                <a16:creationId xmlns:a16="http://schemas.microsoft.com/office/drawing/2014/main" xmlns="" id="{9D7A8D41-0ACF-42A3-9A5B-3AC656014EDE}"/>
              </a:ext>
            </a:extLst>
          </p:cNvPr>
          <p:cNvGrpSpPr/>
          <p:nvPr/>
        </p:nvGrpSpPr>
        <p:grpSpPr>
          <a:xfrm>
            <a:off x="1895957" y="4130231"/>
            <a:ext cx="1313486" cy="1132417"/>
            <a:chOff x="7458162" y="4619185"/>
            <a:chExt cx="1576183" cy="1358900"/>
          </a:xfrm>
        </p:grpSpPr>
        <p:sp>
          <p:nvSpPr>
            <p:cNvPr id="23" name="六边形 15">
              <a:extLst>
                <a:ext uri="{FF2B5EF4-FFF2-40B4-BE49-F238E27FC236}">
                  <a16:creationId xmlns:a16="http://schemas.microsoft.com/office/drawing/2014/main" xmlns="" id="{B85B3223-AEDE-4F71-BDF7-45A6540CAC3A}"/>
                </a:ext>
              </a:extLst>
            </p:cNvPr>
            <p:cNvSpPr/>
            <p:nvPr/>
          </p:nvSpPr>
          <p:spPr bwMode="auto">
            <a:xfrm>
              <a:off x="7458162" y="4619185"/>
              <a:ext cx="1576183" cy="1358900"/>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000">
                <a:latin typeface="#9Slide03 Arima Madurai Black" panose="00000A00000000000000" pitchFamily="2" charset="0"/>
                <a:cs typeface="#9Slide03 Arima Madurai Black" panose="00000A00000000000000" pitchFamily="2" charset="0"/>
              </a:endParaRPr>
            </a:p>
          </p:txBody>
        </p:sp>
        <p:sp>
          <p:nvSpPr>
            <p:cNvPr id="24" name="文本框 23">
              <a:extLst>
                <a:ext uri="{FF2B5EF4-FFF2-40B4-BE49-F238E27FC236}">
                  <a16:creationId xmlns:a16="http://schemas.microsoft.com/office/drawing/2014/main" xmlns="" id="{F19F04A6-43A6-498F-8254-23D069E8ADF7}"/>
                </a:ext>
              </a:extLst>
            </p:cNvPr>
            <p:cNvSpPr txBox="1">
              <a:spLocks noChangeArrowheads="1"/>
            </p:cNvSpPr>
            <p:nvPr/>
          </p:nvSpPr>
          <p:spPr bwMode="auto">
            <a:xfrm>
              <a:off x="7783556" y="5073784"/>
              <a:ext cx="887295"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SG" altLang="zh-CN" sz="3000" b="1" dirty="0">
                  <a:solidFill>
                    <a:schemeClr val="bg1"/>
                  </a:solidFill>
                  <a:latin typeface="#9Slide03 Arima Madurai Black" panose="00000A00000000000000" pitchFamily="2" charset="0"/>
                  <a:cs typeface="#9Slide03 Arima Madurai Black" panose="00000A00000000000000" pitchFamily="2" charset="0"/>
                </a:rPr>
                <a:t>D</a:t>
              </a:r>
              <a:endParaRPr lang="zh-CN" altLang="en-US" sz="3000" b="1"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5" name="Text Box 8">
            <a:extLst>
              <a:ext uri="{FF2B5EF4-FFF2-40B4-BE49-F238E27FC236}">
                <a16:creationId xmlns:a16="http://schemas.microsoft.com/office/drawing/2014/main" xmlns="" id="{EF84A1A6-9556-493A-BA39-EE232C1844B1}"/>
              </a:ext>
            </a:extLst>
          </p:cNvPr>
          <p:cNvSpPr txBox="1">
            <a:spLocks noChangeArrowheads="1"/>
          </p:cNvSpPr>
          <p:nvPr/>
        </p:nvSpPr>
        <p:spPr bwMode="auto">
          <a:xfrm>
            <a:off x="4069837" y="568373"/>
            <a:ext cx="691591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3200" b="1" dirty="0" err="1">
                <a:latin typeface="Times New Roman" panose="02020603050405020304" pitchFamily="18" charset="0"/>
              </a:rPr>
              <a:t>Học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thuộc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ghi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nhớ</a:t>
            </a:r>
            <a:r>
              <a:rPr lang="vi-VN" altLang="en-US" sz="3200" b="1" dirty="0">
                <a:latin typeface="Times New Roman" panose="02020603050405020304" pitchFamily="18" charset="0"/>
              </a:rPr>
              <a:t>.</a:t>
            </a:r>
            <a:endParaRPr lang="en-US" altLang="en-US" sz="2800" b="1" dirty="0">
              <a:latin typeface="#9Slide03 Arima Madurai" panose="00000500000000000000" pitchFamily="2" charset="0"/>
              <a:cs typeface="#9Slide03 Arima Madurai" panose="00000500000000000000" pitchFamily="2" charset="0"/>
            </a:endParaRPr>
          </a:p>
        </p:txBody>
      </p:sp>
      <p:sp>
        <p:nvSpPr>
          <p:cNvPr id="26" name="Text Box 9">
            <a:extLst>
              <a:ext uri="{FF2B5EF4-FFF2-40B4-BE49-F238E27FC236}">
                <a16:creationId xmlns:a16="http://schemas.microsoft.com/office/drawing/2014/main" xmlns="" id="{3E7D22DC-1339-4120-B069-54832B58DAF0}"/>
              </a:ext>
            </a:extLst>
          </p:cNvPr>
          <p:cNvSpPr txBox="1">
            <a:spLocks noChangeArrowheads="1"/>
          </p:cNvSpPr>
          <p:nvPr/>
        </p:nvSpPr>
        <p:spPr bwMode="auto">
          <a:xfrm>
            <a:off x="4743865" y="1773638"/>
            <a:ext cx="55335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vi-VN" altLang="en-US" sz="3200" b="1" dirty="0">
                <a:latin typeface="Times New Roman" panose="02020603050405020304" pitchFamily="18" charset="0"/>
              </a:rPr>
              <a:t>Làm các bài tập còn lại.</a:t>
            </a:r>
            <a:endParaRPr lang="en-US" altLang="en-US" sz="2800" b="1" dirty="0">
              <a:latin typeface="#9Slide03 Arima Madurai" panose="00000500000000000000" pitchFamily="2" charset="0"/>
              <a:cs typeface="#9Slide03 Arima Madurai" panose="00000500000000000000" pitchFamily="2" charset="0"/>
            </a:endParaRPr>
          </a:p>
        </p:txBody>
      </p:sp>
      <p:sp>
        <p:nvSpPr>
          <p:cNvPr id="27" name="Text Box 10">
            <a:extLst>
              <a:ext uri="{FF2B5EF4-FFF2-40B4-BE49-F238E27FC236}">
                <a16:creationId xmlns:a16="http://schemas.microsoft.com/office/drawing/2014/main" xmlns="" id="{2E58A283-BAED-4D2A-B5B6-AFA100F90EEE}"/>
              </a:ext>
            </a:extLst>
          </p:cNvPr>
          <p:cNvSpPr txBox="1">
            <a:spLocks noChangeArrowheads="1"/>
          </p:cNvSpPr>
          <p:nvPr/>
        </p:nvSpPr>
        <p:spPr bwMode="auto">
          <a:xfrm>
            <a:off x="4751122" y="3061379"/>
            <a:ext cx="534303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3200" b="1" dirty="0" err="1">
                <a:latin typeface="Times New Roman" panose="02020603050405020304" pitchFamily="18" charset="0"/>
              </a:rPr>
              <a:t>Vận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dụng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sử</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dụng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ghép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giao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tiếp</a:t>
            </a:r>
            <a:r>
              <a:rPr lang="en-US" altLang="en-US" sz="3200" b="1" dirty="0">
                <a:latin typeface="Times New Roman" panose="02020603050405020304" pitchFamily="18" charset="0"/>
              </a:rPr>
              <a:t>.</a:t>
            </a:r>
            <a:endParaRPr lang="en-US" altLang="en-US" sz="2800" b="1" dirty="0">
              <a:latin typeface="#9Slide03 Arima Madurai" panose="00000500000000000000" pitchFamily="2" charset="0"/>
              <a:cs typeface="#9Slide03 Arima Madurai" panose="00000500000000000000" pitchFamily="2" charset="0"/>
            </a:endParaRPr>
          </a:p>
        </p:txBody>
      </p:sp>
      <p:sp>
        <p:nvSpPr>
          <p:cNvPr id="28" name="Text Box 11">
            <a:extLst>
              <a:ext uri="{FF2B5EF4-FFF2-40B4-BE49-F238E27FC236}">
                <a16:creationId xmlns:a16="http://schemas.microsoft.com/office/drawing/2014/main" xmlns="" id="{004F08CE-E760-4DA5-B10C-74152FEB3BDF}"/>
              </a:ext>
            </a:extLst>
          </p:cNvPr>
          <p:cNvSpPr txBox="1">
            <a:spLocks noChangeArrowheads="1"/>
          </p:cNvSpPr>
          <p:nvPr/>
        </p:nvSpPr>
        <p:spPr bwMode="auto">
          <a:xfrm>
            <a:off x="3889365" y="4482078"/>
            <a:ext cx="6414119"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vi-VN" altLang="en-US" sz="3200" b="1" dirty="0">
                <a:latin typeface="Times New Roman" panose="02020603050405020304" pitchFamily="18" charset="0"/>
              </a:rPr>
              <a:t>Soạn bài: “</a:t>
            </a:r>
            <a:r>
              <a:rPr lang="en-US" altLang="en-US" sz="3200" b="1" dirty="0">
                <a:latin typeface="Times New Roman" panose="02020603050405020304" pitchFamily="18" charset="0"/>
              </a:rPr>
              <a:t>Ph</a:t>
            </a:r>
            <a:r>
              <a:rPr lang="vi-VN" altLang="en-US" sz="3200" b="1" dirty="0">
                <a:latin typeface="Times New Roman" panose="02020603050405020304" pitchFamily="18" charset="0"/>
              </a:rPr>
              <a:t>ư</a:t>
            </a:r>
            <a:r>
              <a:rPr lang="en-US" altLang="en-US" sz="3200" b="1" dirty="0" err="1">
                <a:latin typeface="Times New Roman" panose="02020603050405020304" pitchFamily="18" charset="0"/>
              </a:rPr>
              <a:t>ơng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pháp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thuyết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minh</a:t>
            </a:r>
            <a:r>
              <a:rPr lang="vi-VN" altLang="en-US" sz="3200" b="1" dirty="0">
                <a:latin typeface="Times New Roman" panose="02020603050405020304" pitchFamily="18" charset="0"/>
              </a:rPr>
              <a:t>”</a:t>
            </a:r>
            <a:endParaRPr lang="en-US" altLang="en-US" sz="28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20741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000"/>
                                        <p:tgtEl>
                                          <p:spTgt spid="25"/>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graphicFrame>
        <p:nvGraphicFramePr>
          <p:cNvPr id="147" name="Diagram 146">
            <a:extLst>
              <a:ext uri="{FF2B5EF4-FFF2-40B4-BE49-F238E27FC236}">
                <a16:creationId xmlns:a16="http://schemas.microsoft.com/office/drawing/2014/main" xmlns="" id="{193EBC9A-1FB4-4C6E-976E-428A8B4AF120}"/>
              </a:ext>
            </a:extLst>
          </p:cNvPr>
          <p:cNvGraphicFramePr/>
          <p:nvPr>
            <p:extLst>
              <p:ext uri="{D42A27DB-BD31-4B8C-83A1-F6EECF244321}">
                <p14:modId xmlns:p14="http://schemas.microsoft.com/office/powerpoint/2010/main" xmlns="" val="3748013335"/>
              </p:ext>
            </p:extLst>
          </p:nvPr>
        </p:nvGraphicFramePr>
        <p:xfrm>
          <a:off x="127000" y="-473718"/>
          <a:ext cx="9906000" cy="660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49084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b="10264"/>
          <a:stretch/>
        </p:blipFill>
        <p:spPr>
          <a:xfrm rot="5400000">
            <a:off x="2234655" y="-2232069"/>
            <a:ext cx="5746256" cy="10215566"/>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5033467" y="737485"/>
            <a:ext cx="3393707" cy="243650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939533" y="622224"/>
            <a:ext cx="3393707" cy="2436508"/>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文本框 21"/>
          <p:cNvSpPr txBox="1"/>
          <p:nvPr/>
        </p:nvSpPr>
        <p:spPr>
          <a:xfrm>
            <a:off x="2173549" y="2106928"/>
            <a:ext cx="5719836" cy="1569660"/>
          </a:xfrm>
          <a:prstGeom prst="rect">
            <a:avLst/>
          </a:prstGeom>
          <a:noFill/>
        </p:spPr>
        <p:txBody>
          <a:bodyPr wrap="none" rtlCol="0">
            <a:spAutoFit/>
          </a:bodyPr>
          <a:lstStyle/>
          <a:p>
            <a:pPr algn="ctr"/>
            <a:r>
              <a:rPr lang="en-US" altLang="zh-CN" sz="9600" dirty="0">
                <a:solidFill>
                  <a:srgbClr val="FF0000"/>
                </a:solidFill>
                <a:latin typeface="#9Slide03 Arima Madurai Black" panose="00000A00000000000000" pitchFamily="2" charset="0"/>
                <a:cs typeface="#9Slide03 Arima Madurai Black" panose="00000A00000000000000" pitchFamily="2" charset="0"/>
                <a:sym typeface="+mn-lt"/>
              </a:rPr>
              <a:t>Thanks !!!</a:t>
            </a:r>
            <a:endParaRPr lang="zh-CN" altLang="en-US" sz="9600" dirty="0">
              <a:solidFill>
                <a:srgbClr val="FF0000"/>
              </a:solidFill>
              <a:latin typeface="#9Slide03 Arima Madurai Black" panose="00000A00000000000000" pitchFamily="2" charset="0"/>
              <a:cs typeface="#9Slide03 Arima Madurai Black" panose="00000A00000000000000" pitchFamily="2" charset="0"/>
              <a:sym typeface="+mn-lt"/>
            </a:endParaRPr>
          </a:p>
        </p:txBody>
      </p:sp>
    </p:spTree>
    <p:extLst>
      <p:ext uri="{BB962C8B-B14F-4D97-AF65-F5344CB8AC3E}">
        <p14:creationId xmlns:p14="http://schemas.microsoft.com/office/powerpoint/2010/main" xmlns="" val="403550015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3">
            <a:extLst>
              <a:ext uri="{28A0092B-C50C-407E-A947-70E740481C1C}">
                <a14:useLocalDpi xmlns:a14="http://schemas.microsoft.com/office/drawing/2010/main" xmlns="" val="0"/>
              </a:ext>
            </a:extLst>
          </a:blip>
          <a:srcRect b="10264"/>
          <a:stretch/>
        </p:blipFill>
        <p:spPr>
          <a:xfrm rot="5400000">
            <a:off x="2234655" y="-2232069"/>
            <a:ext cx="5746256" cy="10215566"/>
          </a:xfrm>
          <a:prstGeom prst="rect">
            <a:avLst/>
          </a:prstGeom>
        </p:spPr>
      </p:pic>
      <p:pic>
        <p:nvPicPr>
          <p:cNvPr id="18"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5033467" y="737485"/>
            <a:ext cx="3393707" cy="2436508"/>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http://e.hiphotos.baidu.com/zhidao/wh%3D600%2C800/sign=d71d8e4d5aafa40f3c93c6db9b542f77/bd3eb13533fa828b02f3a49cfd1f4134960a5af8.jpg"/>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939533" y="622224"/>
            <a:ext cx="3393707" cy="2436508"/>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文本框 21"/>
          <p:cNvSpPr txBox="1"/>
          <p:nvPr/>
        </p:nvSpPr>
        <p:spPr>
          <a:xfrm>
            <a:off x="2184400" y="1486912"/>
            <a:ext cx="5615640" cy="3046988"/>
          </a:xfrm>
          <a:prstGeom prst="rect">
            <a:avLst/>
          </a:prstGeom>
          <a:noFill/>
        </p:spPr>
        <p:txBody>
          <a:bodyPr wrap="none" rtlCol="0">
            <a:spAutoFit/>
          </a:bodyPr>
          <a:lstStyle/>
          <a:p>
            <a:pPr algn="ctr"/>
            <a:r>
              <a:rPr lang="en-US" altLang="zh-CN" sz="9600" dirty="0" err="1">
                <a:solidFill>
                  <a:srgbClr val="FF0000"/>
                </a:solidFill>
                <a:latin typeface="#9Slide03 Arima Madurai Black" panose="00000A00000000000000" pitchFamily="2" charset="0"/>
                <a:cs typeface="#9Slide03 Arima Madurai Black" panose="00000A00000000000000" pitchFamily="2" charset="0"/>
                <a:sym typeface="+mn-lt"/>
              </a:rPr>
              <a:t>Câu</a:t>
            </a:r>
            <a:r>
              <a:rPr lang="en-US" altLang="zh-CN" sz="9600" dirty="0">
                <a:solidFill>
                  <a:srgbClr val="FF0000"/>
                </a:solidFill>
                <a:latin typeface="#9Slide03 Arima Madurai Black" panose="00000A00000000000000" pitchFamily="2" charset="0"/>
                <a:cs typeface="#9Slide03 Arima Madurai Black" panose="00000A00000000000000" pitchFamily="2" charset="0"/>
                <a:sym typeface="+mn-lt"/>
              </a:rPr>
              <a:t> </a:t>
            </a:r>
            <a:r>
              <a:rPr lang="en-US" altLang="zh-CN" sz="9600" dirty="0" err="1">
                <a:solidFill>
                  <a:srgbClr val="FF0000"/>
                </a:solidFill>
                <a:latin typeface="#9Slide03 Arima Madurai Black" panose="00000A00000000000000" pitchFamily="2" charset="0"/>
                <a:cs typeface="#9Slide03 Arima Madurai Black" panose="00000A00000000000000" pitchFamily="2" charset="0"/>
                <a:sym typeface="+mn-lt"/>
              </a:rPr>
              <a:t>ghép</a:t>
            </a:r>
            <a:r>
              <a:rPr lang="en-US" altLang="zh-CN" sz="9600" dirty="0">
                <a:solidFill>
                  <a:srgbClr val="FF0000"/>
                </a:solidFill>
                <a:latin typeface="#9Slide03 Arima Madurai Black" panose="00000A00000000000000" pitchFamily="2" charset="0"/>
                <a:cs typeface="#9Slide03 Arima Madurai Black" panose="00000A00000000000000" pitchFamily="2" charset="0"/>
                <a:sym typeface="+mn-lt"/>
              </a:rPr>
              <a:t> </a:t>
            </a:r>
          </a:p>
          <a:p>
            <a:pPr algn="ctr"/>
            <a:r>
              <a:rPr lang="en-US" altLang="zh-CN" sz="9600" dirty="0">
                <a:solidFill>
                  <a:srgbClr val="FF0000"/>
                </a:solidFill>
                <a:latin typeface="#9Slide03 Arima Madurai Black" panose="00000A00000000000000" pitchFamily="2" charset="0"/>
                <a:cs typeface="#9Slide03 Arima Madurai Black" panose="00000A00000000000000" pitchFamily="2" charset="0"/>
                <a:sym typeface="+mn-lt"/>
              </a:rPr>
              <a:t>(</a:t>
            </a:r>
            <a:r>
              <a:rPr lang="en-US" altLang="zh-CN" sz="9600" dirty="0" err="1">
                <a:solidFill>
                  <a:srgbClr val="FF0000"/>
                </a:solidFill>
                <a:latin typeface="#9Slide03 Arima Madurai Black" panose="00000A00000000000000" pitchFamily="2" charset="0"/>
                <a:cs typeface="#9Slide03 Arima Madurai Black" panose="00000A00000000000000" pitchFamily="2" charset="0"/>
                <a:sym typeface="+mn-lt"/>
              </a:rPr>
              <a:t>tiếp</a:t>
            </a:r>
            <a:r>
              <a:rPr lang="en-US" altLang="zh-CN" sz="9600" dirty="0">
                <a:solidFill>
                  <a:srgbClr val="FF0000"/>
                </a:solidFill>
                <a:latin typeface="#9Slide03 Arima Madurai Black" panose="00000A00000000000000" pitchFamily="2" charset="0"/>
                <a:cs typeface="#9Slide03 Arima Madurai Black" panose="00000A00000000000000" pitchFamily="2" charset="0"/>
                <a:sym typeface="+mn-lt"/>
              </a:rPr>
              <a:t>)</a:t>
            </a:r>
            <a:endParaRPr lang="zh-CN" altLang="en-US" sz="9600" dirty="0">
              <a:solidFill>
                <a:srgbClr val="FF0000"/>
              </a:solidFill>
              <a:latin typeface="#9Slide03 Arima Madurai Black" panose="00000A00000000000000" pitchFamily="2" charset="0"/>
              <a:cs typeface="#9Slide03 Arima Madurai Black" panose="00000A00000000000000" pitchFamily="2" charset="0"/>
              <a:sym typeface="+mn-lt"/>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set>
                                      <p:cBhvr>
                                        <p:cTn id="7" dur="341" fill="hold">
                                          <p:stCondLst>
                                            <p:cond delay="0"/>
                                          </p:stCondLst>
                                        </p:cTn>
                                        <p:tgtEl>
                                          <p:spTgt spid="22"/>
                                        </p:tgtEl>
                                        <p:attrNameLst>
                                          <p:attrName>style.rotation</p:attrName>
                                        </p:attrNameLst>
                                      </p:cBhvr>
                                      <p:to>
                                        <p:strVal val="-45.0"/>
                                      </p:to>
                                    </p:set>
                                    <p:anim calcmode="lin" valueType="num">
                                      <p:cBhvr>
                                        <p:cTn id="8"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grpSp>
        <p:nvGrpSpPr>
          <p:cNvPr id="7" name="组合 2">
            <a:extLst>
              <a:ext uri="{FF2B5EF4-FFF2-40B4-BE49-F238E27FC236}">
                <a16:creationId xmlns:a16="http://schemas.microsoft.com/office/drawing/2014/main" xmlns="" id="{EAC2842D-DD7C-4D79-AA44-EC21A4E534C4}"/>
              </a:ext>
            </a:extLst>
          </p:cNvPr>
          <p:cNvGrpSpPr/>
          <p:nvPr/>
        </p:nvGrpSpPr>
        <p:grpSpPr>
          <a:xfrm>
            <a:off x="863372" y="1155383"/>
            <a:ext cx="8232596" cy="3444240"/>
            <a:chOff x="570" y="2181"/>
            <a:chExt cx="18061" cy="8164"/>
          </a:xfrm>
        </p:grpSpPr>
        <p:sp>
          <p:nvSpPr>
            <p:cNvPr id="10" name="图文框 19">
              <a:extLst>
                <a:ext uri="{FF2B5EF4-FFF2-40B4-BE49-F238E27FC236}">
                  <a16:creationId xmlns:a16="http://schemas.microsoft.com/office/drawing/2014/main" xmlns="" id="{0EEF8420-C495-4FE1-BEA9-2B11B91C3841}"/>
                </a:ext>
              </a:extLst>
            </p:cNvPr>
            <p:cNvSpPr/>
            <p:nvPr/>
          </p:nvSpPr>
          <p:spPr>
            <a:xfrm>
              <a:off x="570" y="2181"/>
              <a:ext cx="18061" cy="8164"/>
            </a:xfrm>
            <a:prstGeom prst="frame">
              <a:avLst>
                <a:gd name="adj1" fmla="val 257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endParaRPr>
            </a:p>
          </p:txBody>
        </p:sp>
        <p:sp>
          <p:nvSpPr>
            <p:cNvPr id="11" name="矩形 20">
              <a:extLst>
                <a:ext uri="{FF2B5EF4-FFF2-40B4-BE49-F238E27FC236}">
                  <a16:creationId xmlns:a16="http://schemas.microsoft.com/office/drawing/2014/main" xmlns="" id="{424D1FEA-628C-4983-AB17-95B3AB6947FB}"/>
                </a:ext>
              </a:extLst>
            </p:cNvPr>
            <p:cNvSpPr/>
            <p:nvPr/>
          </p:nvSpPr>
          <p:spPr>
            <a:xfrm>
              <a:off x="885" y="2554"/>
              <a:ext cx="17412" cy="7339"/>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8" name="图片 4" descr="觅元素58aba988d96e9">
            <a:extLst>
              <a:ext uri="{FF2B5EF4-FFF2-40B4-BE49-F238E27FC236}">
                <a16:creationId xmlns:a16="http://schemas.microsoft.com/office/drawing/2014/main" xmlns="" id="{71381A21-CC41-438A-A2B7-76F699E26249}"/>
              </a:ext>
            </a:extLst>
          </p:cNvPr>
          <p:cNvPicPr>
            <a:picLocks noChangeAspect="1"/>
          </p:cNvPicPr>
          <p:nvPr/>
        </p:nvPicPr>
        <p:blipFill>
          <a:blip r:embed="rId4" cstate="print"/>
          <a:srcRect l="-945" t="-1171" r="61354" b="38558"/>
          <a:stretch>
            <a:fillRect/>
          </a:stretch>
        </p:blipFill>
        <p:spPr>
          <a:xfrm>
            <a:off x="461010" y="640398"/>
            <a:ext cx="3115310" cy="3462655"/>
          </a:xfrm>
          <a:prstGeom prst="rect">
            <a:avLst/>
          </a:prstGeom>
        </p:spPr>
      </p:pic>
      <p:pic>
        <p:nvPicPr>
          <p:cNvPr id="9" name="图片 6" descr="觅元素58aba988d96e9">
            <a:extLst>
              <a:ext uri="{FF2B5EF4-FFF2-40B4-BE49-F238E27FC236}">
                <a16:creationId xmlns:a16="http://schemas.microsoft.com/office/drawing/2014/main" xmlns="" id="{B2C64FED-8BBE-4282-A84B-E40F294583EF}"/>
              </a:ext>
            </a:extLst>
          </p:cNvPr>
          <p:cNvPicPr>
            <a:picLocks noChangeAspect="1"/>
          </p:cNvPicPr>
          <p:nvPr/>
        </p:nvPicPr>
        <p:blipFill>
          <a:blip r:embed="rId4" cstate="print"/>
          <a:srcRect l="-945" t="-1171" r="61354" b="38558"/>
          <a:stretch>
            <a:fillRect/>
          </a:stretch>
        </p:blipFill>
        <p:spPr>
          <a:xfrm flipH="1" flipV="1">
            <a:off x="6583680" y="1611948"/>
            <a:ext cx="3115310" cy="3462655"/>
          </a:xfrm>
          <a:prstGeom prst="rect">
            <a:avLst/>
          </a:prstGeom>
        </p:spPr>
      </p:pic>
      <p:sp>
        <p:nvSpPr>
          <p:cNvPr id="12" name="文本框 5">
            <a:extLst>
              <a:ext uri="{FF2B5EF4-FFF2-40B4-BE49-F238E27FC236}">
                <a16:creationId xmlns:a16="http://schemas.microsoft.com/office/drawing/2014/main" xmlns="" id="{706519D6-658B-4412-B21B-C6635814E19B}"/>
              </a:ext>
            </a:extLst>
          </p:cNvPr>
          <p:cNvSpPr txBox="1"/>
          <p:nvPr/>
        </p:nvSpPr>
        <p:spPr>
          <a:xfrm>
            <a:off x="1574800" y="1953042"/>
            <a:ext cx="7010400" cy="2123658"/>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r>
              <a:rPr lang="en-US" altLang="zh-CN" sz="6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I. Quan </a:t>
            </a:r>
            <a:r>
              <a:rPr lang="en-US" altLang="zh-CN" sz="6600" dirty="0" err="1">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hệ</a:t>
            </a:r>
            <a:r>
              <a:rPr lang="en-US" altLang="zh-CN" sz="6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ý </a:t>
            </a:r>
            <a:r>
              <a:rPr lang="en-US" altLang="zh-CN" sz="6600" dirty="0" err="1">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nghĩa</a:t>
            </a:r>
            <a:r>
              <a:rPr lang="en-US" altLang="zh-CN" sz="6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a:t>
            </a:r>
            <a:r>
              <a:rPr lang="en-US" altLang="zh-CN" sz="6600" dirty="0" err="1">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gi</a:t>
            </a:r>
            <a:r>
              <a:rPr lang="en-SG" altLang="zh-CN" sz="6600" dirty="0" err="1">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ữa</a:t>
            </a:r>
            <a:r>
              <a:rPr lang="en-SG" altLang="zh-CN" sz="6600" dirty="0">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a:t>
            </a:r>
            <a:r>
              <a:rPr lang="en-SG" altLang="zh-CN" sz="6600" dirty="0" err="1">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các</a:t>
            </a:r>
            <a:r>
              <a:rPr lang="en-SG" altLang="zh-CN" sz="6600" dirty="0">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a:t>
            </a:r>
            <a:r>
              <a:rPr lang="en-SG" altLang="zh-CN" sz="6600" dirty="0" err="1">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vế</a:t>
            </a:r>
            <a:r>
              <a:rPr lang="en-SG" altLang="zh-CN" sz="6600" dirty="0">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 </a:t>
            </a:r>
            <a:r>
              <a:rPr lang="en-SG" altLang="zh-CN" sz="6600" dirty="0" err="1">
                <a:solidFill>
                  <a:schemeClr val="accent6">
                    <a:lumMod val="75000"/>
                  </a:schemeClr>
                </a:solidFill>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câu</a:t>
            </a:r>
            <a:endParaRPr lang="en-US" altLang="zh-CN" sz="6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endParaRPr>
          </a:p>
        </p:txBody>
      </p:sp>
    </p:spTree>
    <p:extLst>
      <p:ext uri="{BB962C8B-B14F-4D97-AF65-F5344CB8AC3E}">
        <p14:creationId xmlns:p14="http://schemas.microsoft.com/office/powerpoint/2010/main" xmlns="" val="16312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7" name="文本框 5">
            <a:extLst>
              <a:ext uri="{FF2B5EF4-FFF2-40B4-BE49-F238E27FC236}">
                <a16:creationId xmlns:a16="http://schemas.microsoft.com/office/drawing/2014/main" xmlns="" id="{A37CB149-DFB0-46ED-A13C-62E7205DA920}"/>
              </a:ext>
            </a:extLst>
          </p:cNvPr>
          <p:cNvSpPr txBox="1"/>
          <p:nvPr/>
        </p:nvSpPr>
        <p:spPr>
          <a:xfrm>
            <a:off x="1574800" y="266700"/>
            <a:ext cx="7010400" cy="646331"/>
          </a:xfrm>
          <a:prstGeom prst="rect">
            <a:avLst/>
          </a:prstGeom>
          <a:noFill/>
          <a:effectLst/>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r>
              <a:rPr lang="en-SG" altLang="zh-CN" sz="3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rPr>
              <a:t>THẢO LUẬN NHÓM BÀN (5’)</a:t>
            </a:r>
            <a:endParaRPr lang="en-US" altLang="zh-CN" sz="3600" dirty="0">
              <a:solidFill>
                <a:schemeClr val="accent6">
                  <a:lumMod val="75000"/>
                </a:schemeClr>
              </a:solidFill>
              <a:effectLst/>
              <a:latin typeface="#9Slide03 Arima Madurai Black" panose="00000A00000000000000" pitchFamily="2" charset="0"/>
              <a:ea typeface="微软雅黑" panose="020B0503020204020204" charset="-122"/>
              <a:cs typeface="#9Slide03 Arima Madurai Black" panose="00000A00000000000000" pitchFamily="2" charset="0"/>
              <a:sym typeface="微软雅黑" panose="020B0503020204020204" charset="-122"/>
            </a:endParaRPr>
          </a:p>
        </p:txBody>
      </p:sp>
      <p:sp>
        <p:nvSpPr>
          <p:cNvPr id="10" name="Rectangle: Rounded Corners 9">
            <a:extLst>
              <a:ext uri="{FF2B5EF4-FFF2-40B4-BE49-F238E27FC236}">
                <a16:creationId xmlns:a16="http://schemas.microsoft.com/office/drawing/2014/main" xmlns="" id="{D5141A45-92CA-4FCA-8CB4-B187768675A0}"/>
              </a:ext>
            </a:extLst>
          </p:cNvPr>
          <p:cNvSpPr/>
          <p:nvPr/>
        </p:nvSpPr>
        <p:spPr>
          <a:xfrm>
            <a:off x="355600" y="1104900"/>
            <a:ext cx="9448800" cy="4267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a16="http://schemas.microsoft.com/office/drawing/2014/main" xmlns="" id="{586D1EC9-243B-4C3C-AD7A-6E0E4AB0940E}"/>
              </a:ext>
            </a:extLst>
          </p:cNvPr>
          <p:cNvSpPr/>
          <p:nvPr/>
        </p:nvSpPr>
        <p:spPr>
          <a:xfrm>
            <a:off x="508000" y="1257300"/>
            <a:ext cx="9067800" cy="2246769"/>
          </a:xfrm>
          <a:prstGeom prst="rect">
            <a:avLst/>
          </a:prstGeom>
        </p:spPr>
        <p:txBody>
          <a:bodyPr wrap="square">
            <a:spAutoFit/>
          </a:bodyPr>
          <a:lstStyle/>
          <a:p>
            <a:pPr algn="just"/>
            <a:r>
              <a:rPr lang="en-SG"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Có</a:t>
            </a:r>
            <a:r>
              <a:rPr lang="en-US" altLang="en-US" sz="2800" i="1" dirty="0">
                <a:latin typeface="Times New Roman" panose="02020603050405020304" pitchFamily="18" charset="0"/>
                <a:cs typeface="Times New Roman" panose="02020603050405020304" pitchFamily="18" charset="0"/>
              </a:rPr>
              <a:t> l</a:t>
            </a:r>
            <a:r>
              <a:rPr lang="vi-VN" altLang="en-US" sz="2800" i="1" dirty="0">
                <a:latin typeface="Times New Roman" panose="02020603050405020304" pitchFamily="18" charset="0"/>
                <a:cs typeface="Times New Roman" panose="02020603050405020304" pitchFamily="18" charset="0"/>
              </a:rPr>
              <a:t>ẽ tiếng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Việt</a:t>
            </a:r>
            <a:r>
              <a:rPr lang="vi-VN" altLang="en-US" sz="2800" i="1" dirty="0">
                <a:latin typeface="Times New Roman" panose="02020603050405020304" pitchFamily="18" charset="0"/>
                <a:cs typeface="Times New Roman" panose="02020603050405020304" pitchFamily="18" charset="0"/>
              </a:rPr>
              <a:t> của chúng ta đẹp bởi vì tâm hồn của người Việt Nam ta rất đẹp, bởi vì đời sống, cuộc đấu tranh của nhân dân ta từ trước tới nay là cao quý, là vĩ đại, nghĩa là rất đẹp.</a:t>
            </a:r>
          </a:p>
          <a:p>
            <a:pPr algn="r"/>
            <a:r>
              <a:rPr lang="vi-VN" altLang="en-US" sz="2800" b="1" dirty="0">
                <a:latin typeface="Times New Roman" panose="02020603050405020304" pitchFamily="18" charset="0"/>
                <a:cs typeface="Times New Roman" panose="02020603050405020304" pitchFamily="18" charset="0"/>
              </a:rPr>
              <a:t>(Phạm Văn Đồng)</a:t>
            </a:r>
            <a:endParaRPr lang="en-US" altLang="en-US" sz="28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303CC7C6-71C6-417F-8518-281FECCB5589}"/>
              </a:ext>
            </a:extLst>
          </p:cNvPr>
          <p:cNvSpPr/>
          <p:nvPr/>
        </p:nvSpPr>
        <p:spPr>
          <a:xfrm>
            <a:off x="965200" y="3758505"/>
            <a:ext cx="9753600" cy="1384995"/>
          </a:xfrm>
          <a:prstGeom prst="rect">
            <a:avLst/>
          </a:prstGeom>
        </p:spPr>
        <p:txBody>
          <a:bodyPr wrap="square">
            <a:spAutoFit/>
          </a:bodyPr>
          <a:lstStyle/>
          <a:p>
            <a:pPr marL="457200" indent="-457200" algn="just">
              <a:buFont typeface="Wingdings" panose="05000000000000000000" pitchFamily="2" charset="2"/>
              <a:buChar char="ü"/>
            </a:pPr>
            <a:r>
              <a:rPr lang="en-US" altLang="en-US" sz="2800" dirty="0" err="1">
                <a:solidFill>
                  <a:srgbClr val="CC0000"/>
                </a:solidFill>
                <a:latin typeface="Times New Roman" panose="02020603050405020304" pitchFamily="18" charset="0"/>
                <a:cs typeface="Times New Roman" panose="02020603050405020304" pitchFamily="18" charset="0"/>
              </a:rPr>
              <a:t>Hãy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xác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định</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các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vế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câu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trong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câu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ghép</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sau</a:t>
            </a:r>
            <a:endParaRPr lang="en-US" altLang="en-US" sz="2800" dirty="0">
              <a:solidFill>
                <a:srgbClr val="CC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altLang="en-US" sz="2800" dirty="0">
                <a:solidFill>
                  <a:srgbClr val="CC0000"/>
                </a:solidFill>
                <a:latin typeface="Times New Roman" panose="02020603050405020304" pitchFamily="18" charset="0"/>
                <a:cs typeface="Times New Roman" panose="02020603050405020304" pitchFamily="18" charset="0"/>
              </a:rPr>
              <a:t>Quan </a:t>
            </a:r>
            <a:r>
              <a:rPr lang="en-US" altLang="en-US" sz="2800" dirty="0" err="1">
                <a:solidFill>
                  <a:srgbClr val="CC0000"/>
                </a:solidFill>
                <a:latin typeface="Times New Roman" panose="02020603050405020304" pitchFamily="18" charset="0"/>
                <a:cs typeface="Times New Roman" panose="02020603050405020304" pitchFamily="18" charset="0"/>
              </a:rPr>
              <a:t>hệ</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giữa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các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vế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câu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quan</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hệ</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gì</a:t>
            </a:r>
            <a:r>
              <a:rPr lang="en-US" altLang="en-US" sz="2800" dirty="0">
                <a:solidFill>
                  <a:srgbClr val="CC000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altLang="en-US" sz="2800" dirty="0" err="1">
                <a:solidFill>
                  <a:srgbClr val="CC0000"/>
                </a:solidFill>
                <a:latin typeface="Times New Roman" panose="02020603050405020304" pitchFamily="18" charset="0"/>
                <a:cs typeface="Times New Roman" panose="02020603050405020304" pitchFamily="18" charset="0"/>
              </a:rPr>
              <a:t>Trong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mối</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quan</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hệ</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đó</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mỗi</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vế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câu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biểu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thị</a:t>
            </a:r>
            <a:r>
              <a:rPr lang="en-US" altLang="en-US" sz="2800" dirty="0">
                <a:solidFill>
                  <a:srgbClr val="CC0000"/>
                </a:solidFill>
                <a:latin typeface="Times New Roman" panose="02020603050405020304" pitchFamily="18" charset="0"/>
                <a:cs typeface="Times New Roman" panose="02020603050405020304" pitchFamily="18" charset="0"/>
              </a:rPr>
              <a:t> ý </a:t>
            </a:r>
            <a:r>
              <a:rPr lang="en-US" altLang="en-US" sz="2800" dirty="0" err="1">
                <a:solidFill>
                  <a:srgbClr val="CC0000"/>
                </a:solidFill>
                <a:latin typeface="Times New Roman" panose="02020603050405020304" pitchFamily="18" charset="0"/>
                <a:cs typeface="Times New Roman" panose="02020603050405020304" pitchFamily="18" charset="0"/>
              </a:rPr>
              <a:t>nghĩa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gì</a:t>
            </a:r>
            <a:r>
              <a:rPr lang="en-US" altLang="en-US" sz="2800" dirty="0">
                <a:solidFill>
                  <a:srgbClr val="CC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1736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6A702C-9C8D-4192-B521-B082B72C3EA9}"/>
              </a:ext>
            </a:extLst>
          </p:cNvPr>
          <p:cNvPicPr>
            <a:picLocks noChangeAspect="1"/>
          </p:cNvPicPr>
          <p:nvPr/>
        </p:nvPicPr>
        <p:blipFill>
          <a:blip r:embed="rId3"/>
          <a:stretch>
            <a:fillRect/>
          </a:stretch>
        </p:blipFill>
        <p:spPr>
          <a:xfrm>
            <a:off x="0" y="0"/>
            <a:ext cx="10160000" cy="5715000"/>
          </a:xfrm>
          <a:prstGeom prst="rect">
            <a:avLst/>
          </a:prstGeom>
        </p:spPr>
      </p:pic>
      <p:sp>
        <p:nvSpPr>
          <p:cNvPr id="8" name="右箭头 18">
            <a:extLst>
              <a:ext uri="{FF2B5EF4-FFF2-40B4-BE49-F238E27FC236}">
                <a16:creationId xmlns:a16="http://schemas.microsoft.com/office/drawing/2014/main" xmlns="" id="{1796A593-22F8-48F6-9A62-DDA570DAD81E}"/>
              </a:ext>
            </a:extLst>
          </p:cNvPr>
          <p:cNvSpPr/>
          <p:nvPr/>
        </p:nvSpPr>
        <p:spPr>
          <a:xfrm>
            <a:off x="1346199" y="375285"/>
            <a:ext cx="6476999" cy="1209675"/>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latin typeface="Times New Roman" panose="02020603050405020304" pitchFamily="18" charset="0"/>
              <a:cs typeface="Times New Roman" panose="02020603050405020304" pitchFamily="18" charset="0"/>
            </a:endParaRPr>
          </a:p>
        </p:txBody>
      </p:sp>
      <p:sp>
        <p:nvSpPr>
          <p:cNvPr id="9" name="菱形 7">
            <a:extLst>
              <a:ext uri="{FF2B5EF4-FFF2-40B4-BE49-F238E27FC236}">
                <a16:creationId xmlns:a16="http://schemas.microsoft.com/office/drawing/2014/main" xmlns="" id="{C46C08AD-973B-47A2-AE9B-49A877441575}"/>
              </a:ext>
            </a:extLst>
          </p:cNvPr>
          <p:cNvSpPr/>
          <p:nvPr/>
        </p:nvSpPr>
        <p:spPr>
          <a:xfrm>
            <a:off x="283210" y="190500"/>
            <a:ext cx="1579245" cy="1579245"/>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latin typeface="Times New Roman" panose="02020603050405020304" pitchFamily="18" charset="0"/>
              <a:cs typeface="Times New Roman" panose="02020603050405020304" pitchFamily="18" charset="0"/>
            </a:endParaRPr>
          </a:p>
        </p:txBody>
      </p:sp>
      <p:sp>
        <p:nvSpPr>
          <p:cNvPr id="10" name="文本框 33">
            <a:extLst>
              <a:ext uri="{FF2B5EF4-FFF2-40B4-BE49-F238E27FC236}">
                <a16:creationId xmlns:a16="http://schemas.microsoft.com/office/drawing/2014/main" xmlns="" id="{78835531-BAE7-4A5E-A35D-46AD2A24D2D8}"/>
              </a:ext>
            </a:extLst>
          </p:cNvPr>
          <p:cNvSpPr txBox="1"/>
          <p:nvPr/>
        </p:nvSpPr>
        <p:spPr>
          <a:xfrm>
            <a:off x="488950" y="703005"/>
            <a:ext cx="1090295" cy="584775"/>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200" dirty="0" err="1">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Vế</a:t>
            </a:r>
            <a:r>
              <a:rPr lang="en-US" altLang="zh-CN"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1</a:t>
            </a:r>
            <a:r>
              <a:rPr lang="zh-CN" altLang="en-US"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a:t>
            </a:r>
          </a:p>
        </p:txBody>
      </p:sp>
      <p:sp>
        <p:nvSpPr>
          <p:cNvPr id="11" name="文本框 20">
            <a:extLst>
              <a:ext uri="{FF2B5EF4-FFF2-40B4-BE49-F238E27FC236}">
                <a16:creationId xmlns:a16="http://schemas.microsoft.com/office/drawing/2014/main" xmlns="" id="{CEB0C9B9-9A44-416A-98A0-D5846B18AE48}"/>
              </a:ext>
            </a:extLst>
          </p:cNvPr>
          <p:cNvSpPr txBox="1"/>
          <p:nvPr/>
        </p:nvSpPr>
        <p:spPr>
          <a:xfrm flipH="1">
            <a:off x="1579243" y="719455"/>
            <a:ext cx="5710556" cy="523220"/>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l</a:t>
            </a:r>
            <a:r>
              <a:rPr lang="vi-VN" altLang="en-US" sz="2800" dirty="0">
                <a:latin typeface="Times New Roman" panose="02020603050405020304" pitchFamily="18" charset="0"/>
                <a:cs typeface="Times New Roman" panose="02020603050405020304" pitchFamily="18" charset="0"/>
              </a:rPr>
              <a:t>ẽ tiếng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Việt</a:t>
            </a:r>
            <a:r>
              <a:rPr lang="vi-VN" altLang="en-US" sz="2800" dirty="0">
                <a:latin typeface="Times New Roman" panose="02020603050405020304" pitchFamily="18" charset="0"/>
                <a:cs typeface="Times New Roman" panose="02020603050405020304" pitchFamily="18" charset="0"/>
              </a:rPr>
              <a:t> của chúng ta / đẹp</a:t>
            </a:r>
            <a:r>
              <a:rPr lang="en-SG" altLang="en-US" sz="2800" dirty="0">
                <a:latin typeface="Times New Roman" panose="02020603050405020304" pitchFamily="18" charset="0"/>
                <a:cs typeface="Times New Roman" panose="02020603050405020304" pitchFamily="18" charset="0"/>
              </a:rPr>
              <a:t>.</a:t>
            </a:r>
            <a:endParaRPr lang="zh-CN" altLang="en-US" sz="2800"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2" name="右箭头 18">
            <a:extLst>
              <a:ext uri="{FF2B5EF4-FFF2-40B4-BE49-F238E27FC236}">
                <a16:creationId xmlns:a16="http://schemas.microsoft.com/office/drawing/2014/main" xmlns="" id="{9054CCB0-D927-468A-A388-1C43B552BA02}"/>
              </a:ext>
            </a:extLst>
          </p:cNvPr>
          <p:cNvSpPr/>
          <p:nvPr/>
        </p:nvSpPr>
        <p:spPr>
          <a:xfrm>
            <a:off x="1346200" y="2265045"/>
            <a:ext cx="6477000" cy="1209675"/>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latin typeface="Times New Roman" panose="02020603050405020304" pitchFamily="18" charset="0"/>
              <a:cs typeface="Times New Roman" panose="02020603050405020304" pitchFamily="18" charset="0"/>
            </a:endParaRPr>
          </a:p>
        </p:txBody>
      </p:sp>
      <p:sp>
        <p:nvSpPr>
          <p:cNvPr id="13" name="菱形 7">
            <a:extLst>
              <a:ext uri="{FF2B5EF4-FFF2-40B4-BE49-F238E27FC236}">
                <a16:creationId xmlns:a16="http://schemas.microsoft.com/office/drawing/2014/main" xmlns="" id="{86CF3473-3467-48EE-A6D6-36DD48A5277A}"/>
              </a:ext>
            </a:extLst>
          </p:cNvPr>
          <p:cNvSpPr/>
          <p:nvPr/>
        </p:nvSpPr>
        <p:spPr>
          <a:xfrm>
            <a:off x="283210" y="2080260"/>
            <a:ext cx="1579245" cy="1579245"/>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latin typeface="Times New Roman" panose="02020603050405020304" pitchFamily="18" charset="0"/>
              <a:cs typeface="Times New Roman" panose="02020603050405020304" pitchFamily="18" charset="0"/>
            </a:endParaRPr>
          </a:p>
        </p:txBody>
      </p:sp>
      <p:sp>
        <p:nvSpPr>
          <p:cNvPr id="14" name="文本框 33">
            <a:extLst>
              <a:ext uri="{FF2B5EF4-FFF2-40B4-BE49-F238E27FC236}">
                <a16:creationId xmlns:a16="http://schemas.microsoft.com/office/drawing/2014/main" xmlns="" id="{4261923B-C0D8-44D5-8A00-E066B18479D4}"/>
              </a:ext>
            </a:extLst>
          </p:cNvPr>
          <p:cNvSpPr txBox="1"/>
          <p:nvPr/>
        </p:nvSpPr>
        <p:spPr>
          <a:xfrm>
            <a:off x="488950" y="2592765"/>
            <a:ext cx="1090295" cy="584775"/>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200" dirty="0" err="1">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Vế</a:t>
            </a:r>
            <a:r>
              <a:rPr lang="en-US" altLang="zh-CN"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2</a:t>
            </a:r>
            <a:r>
              <a:rPr lang="zh-CN" altLang="en-US"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a:t>
            </a:r>
          </a:p>
        </p:txBody>
      </p:sp>
      <p:sp>
        <p:nvSpPr>
          <p:cNvPr id="15" name="文本框 20">
            <a:extLst>
              <a:ext uri="{FF2B5EF4-FFF2-40B4-BE49-F238E27FC236}">
                <a16:creationId xmlns:a16="http://schemas.microsoft.com/office/drawing/2014/main" xmlns="" id="{935C0C49-A3E5-4D06-8935-AB3C78C3BC5E}"/>
              </a:ext>
            </a:extLst>
          </p:cNvPr>
          <p:cNvSpPr txBox="1"/>
          <p:nvPr/>
        </p:nvSpPr>
        <p:spPr>
          <a:xfrm flipH="1">
            <a:off x="1579242" y="2609215"/>
            <a:ext cx="6091557" cy="523220"/>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vi-VN" altLang="en-US" sz="2800" b="1" dirty="0">
                <a:solidFill>
                  <a:srgbClr val="FF0000"/>
                </a:solidFill>
                <a:latin typeface="Times New Roman" panose="02020603050405020304" pitchFamily="18" charset="0"/>
                <a:cs typeface="Times New Roman" panose="02020603050405020304" pitchFamily="18" charset="0"/>
              </a:rPr>
              <a:t>bởi vì </a:t>
            </a:r>
            <a:r>
              <a:rPr lang="vi-VN" altLang="en-US" sz="2800" dirty="0">
                <a:latin typeface="Times New Roman" panose="02020603050405020304" pitchFamily="18" charset="0"/>
                <a:cs typeface="Times New Roman" panose="02020603050405020304" pitchFamily="18" charset="0"/>
              </a:rPr>
              <a:t>tâm hồn của người V</a:t>
            </a:r>
            <a:r>
              <a:rPr lang="en-SG" altLang="en-US" sz="2800" dirty="0">
                <a:latin typeface="Times New Roman" panose="02020603050405020304" pitchFamily="18" charset="0"/>
                <a:cs typeface="Times New Roman" panose="02020603050405020304" pitchFamily="18" charset="0"/>
              </a:rPr>
              <a:t>N </a:t>
            </a:r>
            <a:r>
              <a:rPr lang="vi-VN" altLang="en-US" sz="2800" dirty="0">
                <a:latin typeface="Times New Roman" panose="02020603050405020304" pitchFamily="18" charset="0"/>
                <a:cs typeface="Times New Roman" panose="02020603050405020304" pitchFamily="18" charset="0"/>
              </a:rPr>
              <a:t>ta / rất đẹp</a:t>
            </a:r>
            <a:endParaRPr lang="zh-CN" altLang="en-US" sz="2800"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16" name="右箭头 18">
            <a:extLst>
              <a:ext uri="{FF2B5EF4-FFF2-40B4-BE49-F238E27FC236}">
                <a16:creationId xmlns:a16="http://schemas.microsoft.com/office/drawing/2014/main" xmlns="" id="{98C4CA37-429D-4B38-B957-1DD207ED1C10}"/>
              </a:ext>
            </a:extLst>
          </p:cNvPr>
          <p:cNvSpPr/>
          <p:nvPr/>
        </p:nvSpPr>
        <p:spPr>
          <a:xfrm>
            <a:off x="1384300" y="4154805"/>
            <a:ext cx="6438898" cy="1209675"/>
          </a:xfrm>
          <a:prstGeom prst="rightArrow">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a:latin typeface="Times New Roman" panose="02020603050405020304" pitchFamily="18" charset="0"/>
              <a:cs typeface="Times New Roman" panose="02020603050405020304" pitchFamily="18" charset="0"/>
            </a:endParaRPr>
          </a:p>
        </p:txBody>
      </p:sp>
      <p:sp>
        <p:nvSpPr>
          <p:cNvPr id="17" name="菱形 7">
            <a:extLst>
              <a:ext uri="{FF2B5EF4-FFF2-40B4-BE49-F238E27FC236}">
                <a16:creationId xmlns:a16="http://schemas.microsoft.com/office/drawing/2014/main" xmlns="" id="{DE558CD0-2DEB-422B-9BBA-7B854309AD30}"/>
              </a:ext>
            </a:extLst>
          </p:cNvPr>
          <p:cNvSpPr/>
          <p:nvPr/>
        </p:nvSpPr>
        <p:spPr>
          <a:xfrm>
            <a:off x="321310" y="3970020"/>
            <a:ext cx="1579245" cy="1579245"/>
          </a:xfrm>
          <a:prstGeom prst="diamond">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dirty="0">
              <a:latin typeface="Times New Roman" panose="02020603050405020304" pitchFamily="18" charset="0"/>
              <a:cs typeface="Times New Roman" panose="02020603050405020304" pitchFamily="18" charset="0"/>
            </a:endParaRPr>
          </a:p>
        </p:txBody>
      </p:sp>
      <p:sp>
        <p:nvSpPr>
          <p:cNvPr id="18" name="文本框 33">
            <a:extLst>
              <a:ext uri="{FF2B5EF4-FFF2-40B4-BE49-F238E27FC236}">
                <a16:creationId xmlns:a16="http://schemas.microsoft.com/office/drawing/2014/main" xmlns="" id="{3C9EDA6D-A6D2-4C81-99FF-98FFF9263EEC}"/>
              </a:ext>
            </a:extLst>
          </p:cNvPr>
          <p:cNvSpPr txBox="1"/>
          <p:nvPr/>
        </p:nvSpPr>
        <p:spPr>
          <a:xfrm>
            <a:off x="527050" y="4482525"/>
            <a:ext cx="1090295" cy="584775"/>
          </a:xfrm>
          <a:prstGeom prst="rect">
            <a:avLst/>
          </a:prstGeom>
          <a:noFill/>
          <a:ln>
            <a:noFill/>
          </a:ln>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3200" dirty="0" err="1">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Vế</a:t>
            </a:r>
            <a:r>
              <a:rPr lang="en-US" altLang="zh-CN"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3</a:t>
            </a:r>
            <a:r>
              <a:rPr lang="zh-CN" altLang="en-US" sz="3200" dirty="0">
                <a:solidFill>
                  <a:schemeClr val="bg1"/>
                </a:solidFill>
                <a:latin typeface="#9Slide03 Arima Madurai Black" panose="00000A00000000000000" pitchFamily="2" charset="0"/>
                <a:ea typeface="微软雅黑" panose="020B0503020204020204" charset="-122"/>
                <a:cs typeface="#9Slide03 Arima Madurai Black" panose="00000A00000000000000" pitchFamily="2" charset="0"/>
                <a:sym typeface="Arial" panose="020B0604020202020204" pitchFamily="34" charset="0"/>
              </a:rPr>
              <a:t> </a:t>
            </a:r>
          </a:p>
        </p:txBody>
      </p:sp>
      <p:sp>
        <p:nvSpPr>
          <p:cNvPr id="19" name="文本框 20">
            <a:extLst>
              <a:ext uri="{FF2B5EF4-FFF2-40B4-BE49-F238E27FC236}">
                <a16:creationId xmlns:a16="http://schemas.microsoft.com/office/drawing/2014/main" xmlns="" id="{C02B6B1C-117C-4926-B3B7-209AEDCCB29D}"/>
              </a:ext>
            </a:extLst>
          </p:cNvPr>
          <p:cNvSpPr txBox="1"/>
          <p:nvPr/>
        </p:nvSpPr>
        <p:spPr>
          <a:xfrm flipH="1">
            <a:off x="1617343" y="4498975"/>
            <a:ext cx="5824856" cy="523220"/>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vi-VN" altLang="en-US" sz="2800" b="1" dirty="0">
                <a:solidFill>
                  <a:srgbClr val="FF0000"/>
                </a:solidFill>
                <a:latin typeface="Times New Roman" panose="02020603050405020304" pitchFamily="18" charset="0"/>
                <a:cs typeface="Times New Roman" panose="02020603050405020304" pitchFamily="18" charset="0"/>
              </a:rPr>
              <a:t>bởi vì </a:t>
            </a:r>
            <a:r>
              <a:rPr lang="en-SG" alt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tới nay / là cao quý</a:t>
            </a:r>
            <a:r>
              <a:rPr lang="en-SG" altLang="en-US" sz="2800" dirty="0">
                <a:latin typeface="Times New Roman" panose="02020603050405020304" pitchFamily="18" charset="0"/>
                <a:cs typeface="Times New Roman" panose="02020603050405020304" pitchFamily="18" charset="0"/>
              </a:rPr>
              <a:t>…</a:t>
            </a:r>
            <a:r>
              <a:rPr lang="vi-VN" altLang="en-US" sz="2800" dirty="0">
                <a:latin typeface="Times New Roman" panose="02020603050405020304" pitchFamily="18" charset="0"/>
                <a:cs typeface="Times New Roman" panose="02020603050405020304" pitchFamily="18" charset="0"/>
              </a:rPr>
              <a:t> rất đẹp.</a:t>
            </a:r>
            <a:endParaRPr lang="zh-CN" altLang="en-US" sz="2800"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20" name="Rectangle 19">
            <a:extLst>
              <a:ext uri="{FF2B5EF4-FFF2-40B4-BE49-F238E27FC236}">
                <a16:creationId xmlns:a16="http://schemas.microsoft.com/office/drawing/2014/main" xmlns="" id="{18EA6B65-00D9-4818-A205-CAD45528AC64}"/>
              </a:ext>
            </a:extLst>
          </p:cNvPr>
          <p:cNvSpPr>
            <a:spLocks noChangeArrowheads="1"/>
          </p:cNvSpPr>
          <p:nvPr/>
        </p:nvSpPr>
        <p:spPr bwMode="auto">
          <a:xfrm>
            <a:off x="8055610" y="342900"/>
            <a:ext cx="190119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latin typeface="Times New Roman" panose="02020603050405020304" pitchFamily="18" charset="0"/>
                <a:sym typeface="Wingdings" panose="05000000000000000000" pitchFamily="2" charset="2"/>
              </a:rPr>
              <a:t> </a:t>
            </a:r>
            <a:r>
              <a:rPr lang="en-US" altLang="en-US" sz="3600" dirty="0">
                <a:solidFill>
                  <a:srgbClr val="FF0000"/>
                </a:solidFill>
                <a:latin typeface="Times New Roman" panose="02020603050405020304" pitchFamily="18" charset="0"/>
              </a:rPr>
              <a:t>Quan </a:t>
            </a:r>
            <a:r>
              <a:rPr lang="en-US" altLang="en-US" sz="3600" dirty="0" err="1">
                <a:solidFill>
                  <a:srgbClr val="FF0000"/>
                </a:solidFill>
                <a:latin typeface="Times New Roman" panose="02020603050405020304" pitchFamily="18" charset="0"/>
              </a:rPr>
              <a:t>hệ</a:t>
            </a:r>
            <a:r>
              <a:rPr lang="en-SG"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nhân</a:t>
            </a:r>
            <a:r>
              <a:rPr lang="vi-VN" altLang="en-US" sz="3600" dirty="0">
                <a:solidFill>
                  <a:srgbClr val="FF0000"/>
                </a:solidFill>
                <a:latin typeface="Times New Roman" panose="02020603050405020304" pitchFamily="18" charset="0"/>
              </a:rPr>
              <a:t> - quả </a:t>
            </a:r>
            <a:r>
              <a:rPr lang="vi-VN" altLang="en-US" sz="3600" b="1" dirty="0">
                <a:latin typeface="Times New Roman" panose="02020603050405020304" pitchFamily="18" charset="0"/>
              </a:rPr>
              <a:t>(</a:t>
            </a:r>
            <a:r>
              <a:rPr lang="vi-VN" altLang="en-US" sz="3600" b="1" dirty="0">
                <a:solidFill>
                  <a:srgbClr val="0000FF"/>
                </a:solidFill>
                <a:latin typeface="Times New Roman" panose="02020603050405020304" pitchFamily="18" charset="0"/>
              </a:rPr>
              <a:t>vế 1:</a:t>
            </a:r>
            <a:r>
              <a:rPr lang="vi-VN" altLang="en-US" sz="3600" b="1" dirty="0">
                <a:solidFill>
                  <a:srgbClr val="FF0000"/>
                </a:solidFill>
                <a:latin typeface="Times New Roman" panose="02020603050405020304" pitchFamily="18" charset="0"/>
              </a:rPr>
              <a:t> </a:t>
            </a:r>
            <a:r>
              <a:rPr lang="vi-VN" altLang="en-US" sz="3600" dirty="0">
                <a:latin typeface="Times New Roman" panose="02020603050405020304" pitchFamily="18" charset="0"/>
              </a:rPr>
              <a:t>chỉ kết quả;</a:t>
            </a:r>
            <a:r>
              <a:rPr lang="vi-VN" altLang="en-US" sz="3600" b="1" dirty="0">
                <a:solidFill>
                  <a:srgbClr val="FF0000"/>
                </a:solidFill>
                <a:latin typeface="Times New Roman" panose="02020603050405020304" pitchFamily="18" charset="0"/>
              </a:rPr>
              <a:t> </a:t>
            </a:r>
            <a:r>
              <a:rPr lang="vi-VN" altLang="en-US" sz="3600" b="1" dirty="0">
                <a:solidFill>
                  <a:srgbClr val="0000FF"/>
                </a:solidFill>
                <a:latin typeface="Times New Roman" panose="02020603050405020304" pitchFamily="18" charset="0"/>
              </a:rPr>
              <a:t>vế 2,</a:t>
            </a:r>
            <a:r>
              <a:rPr lang="en-US" altLang="en-US" sz="3600" b="1" dirty="0">
                <a:solidFill>
                  <a:srgbClr val="0000FF"/>
                </a:solidFill>
                <a:latin typeface="Times New Roman" panose="02020603050405020304" pitchFamily="18" charset="0"/>
              </a:rPr>
              <a:t> </a:t>
            </a:r>
            <a:r>
              <a:rPr lang="vi-VN" altLang="en-US" sz="3600" b="1" dirty="0">
                <a:solidFill>
                  <a:srgbClr val="0000FF"/>
                </a:solidFill>
                <a:latin typeface="Times New Roman" panose="02020603050405020304" pitchFamily="18" charset="0"/>
              </a:rPr>
              <a:t>3:</a:t>
            </a:r>
            <a:r>
              <a:rPr lang="vi-VN" altLang="en-US" sz="3600" b="1" dirty="0">
                <a:solidFill>
                  <a:srgbClr val="FF0000"/>
                </a:solidFill>
                <a:latin typeface="Times New Roman" panose="02020603050405020304" pitchFamily="18" charset="0"/>
              </a:rPr>
              <a:t> </a:t>
            </a:r>
            <a:r>
              <a:rPr lang="vi-VN" altLang="en-US" sz="3600" dirty="0">
                <a:latin typeface="Times New Roman" panose="02020603050405020304" pitchFamily="18" charset="0"/>
              </a:rPr>
              <a:t>chỉ nguyên nhân)</a:t>
            </a:r>
            <a:endParaRPr lang="en-US" altLang="en-US" sz="3600" dirty="0"/>
          </a:p>
        </p:txBody>
      </p:sp>
    </p:spTree>
    <p:extLst>
      <p:ext uri="{BB962C8B-B14F-4D97-AF65-F5344CB8AC3E}">
        <p14:creationId xmlns:p14="http://schemas.microsoft.com/office/powerpoint/2010/main" xmlns="" val="34058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animBg="1"/>
      <p:bldP spid="14" grpId="0"/>
      <p:bldP spid="15" grpId="0"/>
      <p:bldP spid="16" grpId="0" animBg="1"/>
      <p:bldP spid="17" grpId="0"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DFB1E9-73BA-419C-8F2F-BF2EBA95C3D9}"/>
              </a:ext>
            </a:extLst>
          </p:cNvPr>
          <p:cNvPicPr>
            <a:picLocks noChangeAspect="1"/>
          </p:cNvPicPr>
          <p:nvPr/>
        </p:nvPicPr>
        <p:blipFill>
          <a:blip r:embed="rId3"/>
          <a:stretch>
            <a:fillRect/>
          </a:stretch>
        </p:blipFill>
        <p:spPr>
          <a:xfrm>
            <a:off x="0" y="0"/>
            <a:ext cx="10160000" cy="5715000"/>
          </a:xfrm>
          <a:prstGeom prst="rect">
            <a:avLst/>
          </a:prstGeom>
        </p:spPr>
      </p:pic>
      <p:sp>
        <p:nvSpPr>
          <p:cNvPr id="22" name="Rectangle 21">
            <a:extLst>
              <a:ext uri="{FF2B5EF4-FFF2-40B4-BE49-F238E27FC236}">
                <a16:creationId xmlns:a16="http://schemas.microsoft.com/office/drawing/2014/main" xmlns="" id="{7368FC5D-0B79-4FF6-AFA7-CD35C1370BBB}"/>
              </a:ext>
            </a:extLst>
          </p:cNvPr>
          <p:cNvSpPr/>
          <p:nvPr/>
        </p:nvSpPr>
        <p:spPr>
          <a:xfrm>
            <a:off x="469900" y="495300"/>
            <a:ext cx="9220200" cy="646331"/>
          </a:xfrm>
          <a:prstGeom prst="rect">
            <a:avLst/>
          </a:prstGeom>
        </p:spPr>
        <p:txBody>
          <a:bodyPr wrap="square">
            <a:spAutoFit/>
          </a:bodyPr>
          <a:lstStyle/>
          <a:p>
            <a:pPr algn="ctr">
              <a:spcBef>
                <a:spcPct val="0"/>
              </a:spcBef>
            </a:pPr>
            <a:r>
              <a:rPr lang="vi-VN" altLang="en-US" sz="3600" b="1" dirty="0">
                <a:solidFill>
                  <a:srgbClr val="FF0000"/>
                </a:solidFill>
                <a:latin typeface="#9Slide03 Arima Madurai Black" panose="00000A00000000000000" pitchFamily="2" charset="0"/>
                <a:cs typeface="#9Slide03 Arima Madurai Black" panose="00000A00000000000000" pitchFamily="2" charset="0"/>
              </a:rPr>
              <a:t>QUAN HỆ Ý NGHĨA GIỮA CÁC VẾ CÂU GHÉP</a:t>
            </a:r>
          </a:p>
        </p:txBody>
      </p:sp>
      <p:pic>
        <p:nvPicPr>
          <p:cNvPr id="33" name="Picture 32">
            <a:extLst>
              <a:ext uri="{FF2B5EF4-FFF2-40B4-BE49-F238E27FC236}">
                <a16:creationId xmlns:a16="http://schemas.microsoft.com/office/drawing/2014/main" xmlns="" id="{8943B3BB-82D8-42F0-861B-088090F7CD0F}"/>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479765" y="1477769"/>
            <a:ext cx="596900" cy="563473"/>
          </a:xfrm>
          <a:prstGeom prst="rect">
            <a:avLst/>
          </a:prstGeom>
        </p:spPr>
      </p:pic>
      <p:sp>
        <p:nvSpPr>
          <p:cNvPr id="34" name="Rectangle 33">
            <a:extLst>
              <a:ext uri="{FF2B5EF4-FFF2-40B4-BE49-F238E27FC236}">
                <a16:creationId xmlns:a16="http://schemas.microsoft.com/office/drawing/2014/main" xmlns="" id="{0CF168EE-DEEB-4D79-974F-9867D24E9CD0}"/>
              </a:ext>
            </a:extLst>
          </p:cNvPr>
          <p:cNvSpPr/>
          <p:nvPr/>
        </p:nvSpPr>
        <p:spPr>
          <a:xfrm>
            <a:off x="1159601" y="1485900"/>
            <a:ext cx="3243196"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vi-VN" altLang="en-US" sz="2800" b="1" dirty="0">
                <a:latin typeface="Times New Roman" panose="02020603050405020304" pitchFamily="18" charset="0"/>
              </a:rPr>
              <a:t> </a:t>
            </a:r>
            <a:r>
              <a:rPr lang="en-US" altLang="en-US" sz="2800" b="1" dirty="0" err="1">
                <a:latin typeface="Times New Roman" panose="02020603050405020304" pitchFamily="18" charset="0"/>
              </a:rPr>
              <a:t>nhân</a:t>
            </a:r>
            <a:r>
              <a:rPr lang="vi-VN" altLang="en-US" sz="2800" b="1" dirty="0">
                <a:latin typeface="Times New Roman" panose="02020603050405020304" pitchFamily="18" charset="0"/>
              </a:rPr>
              <a:t> - quả</a:t>
            </a:r>
            <a:endParaRPr lang="en-SG" sz="2800" dirty="0"/>
          </a:p>
        </p:txBody>
      </p:sp>
      <p:pic>
        <p:nvPicPr>
          <p:cNvPr id="35" name="Picture 34">
            <a:extLst>
              <a:ext uri="{FF2B5EF4-FFF2-40B4-BE49-F238E27FC236}">
                <a16:creationId xmlns:a16="http://schemas.microsoft.com/office/drawing/2014/main" xmlns="" id="{8561FED5-7709-4874-9F0F-E2E58AFFB508}"/>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497254" y="2323029"/>
            <a:ext cx="596900" cy="563473"/>
          </a:xfrm>
          <a:prstGeom prst="rect">
            <a:avLst/>
          </a:prstGeom>
        </p:spPr>
      </p:pic>
      <p:sp>
        <p:nvSpPr>
          <p:cNvPr id="36" name="Rectangle 35">
            <a:extLst>
              <a:ext uri="{FF2B5EF4-FFF2-40B4-BE49-F238E27FC236}">
                <a16:creationId xmlns:a16="http://schemas.microsoft.com/office/drawing/2014/main" xmlns="" id="{1D1D8AD8-6651-458F-85DC-2773A12785D9}"/>
              </a:ext>
            </a:extLst>
          </p:cNvPr>
          <p:cNvSpPr/>
          <p:nvPr/>
        </p:nvSpPr>
        <p:spPr>
          <a:xfrm>
            <a:off x="1132254" y="2350101"/>
            <a:ext cx="4439036" cy="523220"/>
          </a:xfrm>
          <a:prstGeom prst="rect">
            <a:avLst/>
          </a:prstGeom>
        </p:spPr>
        <p:txBody>
          <a:bodyPr wrap="none">
            <a:spAutoFit/>
          </a:bodyPr>
          <a:lstStyle/>
          <a:p>
            <a:pPr algn="ctr">
              <a:spcBef>
                <a:spcPct val="0"/>
              </a:spcBef>
            </a:pPr>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kiện</a:t>
            </a:r>
            <a:r>
              <a:rPr lang="en-US" altLang="en-US" sz="2800" b="1" dirty="0">
                <a:latin typeface="Times New Roman" panose="02020603050405020304" pitchFamily="18" charset="0"/>
              </a:rPr>
              <a:t> </a:t>
            </a:r>
            <a:r>
              <a:rPr lang="vi-VN" altLang="en-US" sz="2800" b="1" dirty="0">
                <a:latin typeface="Times New Roman" panose="02020603050405020304" pitchFamily="18" charset="0"/>
              </a:rPr>
              <a:t>- kết quả</a:t>
            </a:r>
          </a:p>
        </p:txBody>
      </p:sp>
      <p:pic>
        <p:nvPicPr>
          <p:cNvPr id="39" name="Picture 38">
            <a:extLst>
              <a:ext uri="{FF2B5EF4-FFF2-40B4-BE49-F238E27FC236}">
                <a16:creationId xmlns:a16="http://schemas.microsoft.com/office/drawing/2014/main" xmlns="" id="{6E9C9CB7-0DA4-4F43-8AC7-14BCF15C0AF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492465" y="3208427"/>
            <a:ext cx="596900" cy="563473"/>
          </a:xfrm>
          <a:prstGeom prst="rect">
            <a:avLst/>
          </a:prstGeom>
        </p:spPr>
      </p:pic>
      <p:sp>
        <p:nvSpPr>
          <p:cNvPr id="40" name="Rectangle 39">
            <a:extLst>
              <a:ext uri="{FF2B5EF4-FFF2-40B4-BE49-F238E27FC236}">
                <a16:creationId xmlns:a16="http://schemas.microsoft.com/office/drawing/2014/main" xmlns="" id="{6D8D4BD3-4594-4ACE-8174-86854163678C}"/>
              </a:ext>
            </a:extLst>
          </p:cNvPr>
          <p:cNvSpPr/>
          <p:nvPr/>
        </p:nvSpPr>
        <p:spPr>
          <a:xfrm>
            <a:off x="1172301" y="3246631"/>
            <a:ext cx="3366627"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tương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phản</a:t>
            </a:r>
            <a:endParaRPr lang="en-SG" sz="2800" dirty="0"/>
          </a:p>
        </p:txBody>
      </p:sp>
      <p:pic>
        <p:nvPicPr>
          <p:cNvPr id="41" name="Picture 40">
            <a:extLst>
              <a:ext uri="{FF2B5EF4-FFF2-40B4-BE49-F238E27FC236}">
                <a16:creationId xmlns:a16="http://schemas.microsoft.com/office/drawing/2014/main" xmlns="" id="{F721537B-8B4C-49FB-8977-5DEB83242270}"/>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492465" y="4073660"/>
            <a:ext cx="596900" cy="563473"/>
          </a:xfrm>
          <a:prstGeom prst="rect">
            <a:avLst/>
          </a:prstGeom>
        </p:spPr>
      </p:pic>
      <p:sp>
        <p:nvSpPr>
          <p:cNvPr id="42" name="Rectangle 41">
            <a:extLst>
              <a:ext uri="{FF2B5EF4-FFF2-40B4-BE49-F238E27FC236}">
                <a16:creationId xmlns:a16="http://schemas.microsoft.com/office/drawing/2014/main" xmlns="" id="{2D67F71E-0F99-4E9B-81F3-D1FA17EC26BE}"/>
              </a:ext>
            </a:extLst>
          </p:cNvPr>
          <p:cNvSpPr/>
          <p:nvPr/>
        </p:nvSpPr>
        <p:spPr>
          <a:xfrm>
            <a:off x="1172301" y="4081791"/>
            <a:ext cx="2930610"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tăng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tiến</a:t>
            </a:r>
            <a:endParaRPr lang="en-SG" sz="2800" dirty="0"/>
          </a:p>
        </p:txBody>
      </p:sp>
      <p:pic>
        <p:nvPicPr>
          <p:cNvPr id="43" name="Picture 42">
            <a:extLst>
              <a:ext uri="{FF2B5EF4-FFF2-40B4-BE49-F238E27FC236}">
                <a16:creationId xmlns:a16="http://schemas.microsoft.com/office/drawing/2014/main" xmlns="" id="{6067F7EC-D586-40D0-B450-7215C72DB167}"/>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479765" y="4914900"/>
            <a:ext cx="596900" cy="563473"/>
          </a:xfrm>
          <a:prstGeom prst="rect">
            <a:avLst/>
          </a:prstGeom>
        </p:spPr>
      </p:pic>
      <p:sp>
        <p:nvSpPr>
          <p:cNvPr id="44" name="Rectangle 43">
            <a:extLst>
              <a:ext uri="{FF2B5EF4-FFF2-40B4-BE49-F238E27FC236}">
                <a16:creationId xmlns:a16="http://schemas.microsoft.com/office/drawing/2014/main" xmlns="" id="{ECD928E3-C3F0-46A9-B1C0-8A071D372175}"/>
              </a:ext>
            </a:extLst>
          </p:cNvPr>
          <p:cNvSpPr/>
          <p:nvPr/>
        </p:nvSpPr>
        <p:spPr>
          <a:xfrm>
            <a:off x="1159601" y="4923031"/>
            <a:ext cx="2994731"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lựa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chọn</a:t>
            </a:r>
            <a:endParaRPr lang="en-SG" sz="2800" dirty="0"/>
          </a:p>
        </p:txBody>
      </p:sp>
      <p:pic>
        <p:nvPicPr>
          <p:cNvPr id="45" name="Picture 44">
            <a:extLst>
              <a:ext uri="{FF2B5EF4-FFF2-40B4-BE49-F238E27FC236}">
                <a16:creationId xmlns:a16="http://schemas.microsoft.com/office/drawing/2014/main" xmlns="" id="{9D49DB70-13D9-43C3-BDF3-5E1C6F41405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5832429" y="1940739"/>
            <a:ext cx="596900" cy="563473"/>
          </a:xfrm>
          <a:prstGeom prst="rect">
            <a:avLst/>
          </a:prstGeom>
        </p:spPr>
      </p:pic>
      <p:sp>
        <p:nvSpPr>
          <p:cNvPr id="46" name="Rectangle 45">
            <a:extLst>
              <a:ext uri="{FF2B5EF4-FFF2-40B4-BE49-F238E27FC236}">
                <a16:creationId xmlns:a16="http://schemas.microsoft.com/office/drawing/2014/main" xmlns="" id="{F149BCD9-21D0-4A29-B40B-6950DDFDC33A}"/>
              </a:ext>
            </a:extLst>
          </p:cNvPr>
          <p:cNvSpPr/>
          <p:nvPr/>
        </p:nvSpPr>
        <p:spPr>
          <a:xfrm>
            <a:off x="6512265" y="1948870"/>
            <a:ext cx="3009157"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vi-VN" altLang="en-US" sz="2800" b="1" dirty="0">
                <a:latin typeface="Times New Roman" panose="02020603050405020304" pitchFamily="18" charset="0"/>
              </a:rPr>
              <a:t> </a:t>
            </a:r>
            <a:r>
              <a:rPr lang="en-US" altLang="en-US" sz="2800" b="1" dirty="0" err="1">
                <a:latin typeface="Times New Roman" panose="02020603050405020304" pitchFamily="18" charset="0"/>
              </a:rPr>
              <a:t>giải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thích</a:t>
            </a:r>
            <a:endParaRPr lang="en-SG" sz="2800" dirty="0"/>
          </a:p>
        </p:txBody>
      </p:sp>
      <p:pic>
        <p:nvPicPr>
          <p:cNvPr id="47" name="Picture 46">
            <a:extLst>
              <a:ext uri="{FF2B5EF4-FFF2-40B4-BE49-F238E27FC236}">
                <a16:creationId xmlns:a16="http://schemas.microsoft.com/office/drawing/2014/main" xmlns="" id="{156C62ED-D599-40DC-8D34-14BDEEB5FD9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5845129" y="2777952"/>
            <a:ext cx="596900" cy="563473"/>
          </a:xfrm>
          <a:prstGeom prst="rect">
            <a:avLst/>
          </a:prstGeom>
        </p:spPr>
      </p:pic>
      <p:sp>
        <p:nvSpPr>
          <p:cNvPr id="48" name="Rectangle 47">
            <a:extLst>
              <a:ext uri="{FF2B5EF4-FFF2-40B4-BE49-F238E27FC236}">
                <a16:creationId xmlns:a16="http://schemas.microsoft.com/office/drawing/2014/main" xmlns="" id="{56DAF979-95A8-4287-BADC-4D06D47FFC87}"/>
              </a:ext>
            </a:extLst>
          </p:cNvPr>
          <p:cNvSpPr/>
          <p:nvPr/>
        </p:nvSpPr>
        <p:spPr>
          <a:xfrm>
            <a:off x="6512265" y="2780100"/>
            <a:ext cx="2771913" cy="523220"/>
          </a:xfrm>
          <a:prstGeom prst="rect">
            <a:avLst/>
          </a:prstGeom>
        </p:spPr>
        <p:txBody>
          <a:bodyPr wrap="none">
            <a:spAutoFit/>
          </a:bodyPr>
          <a:lstStyle/>
          <a:p>
            <a:pPr algn="ctr">
              <a:spcBef>
                <a:spcPct val="0"/>
              </a:spcBef>
            </a:pPr>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bổ</a:t>
            </a:r>
            <a:r>
              <a:rPr lang="en-US" altLang="en-US" sz="2800" b="1" dirty="0">
                <a:latin typeface="Times New Roman" panose="02020603050405020304" pitchFamily="18" charset="0"/>
              </a:rPr>
              <a:t> sung</a:t>
            </a:r>
            <a:endParaRPr lang="vi-VN" altLang="en-US" sz="2800" b="1" dirty="0">
              <a:latin typeface="Times New Roman" panose="02020603050405020304" pitchFamily="18" charset="0"/>
            </a:endParaRPr>
          </a:p>
        </p:txBody>
      </p:sp>
      <p:pic>
        <p:nvPicPr>
          <p:cNvPr id="49" name="Picture 48">
            <a:extLst>
              <a:ext uri="{FF2B5EF4-FFF2-40B4-BE49-F238E27FC236}">
                <a16:creationId xmlns:a16="http://schemas.microsoft.com/office/drawing/2014/main" xmlns="" id="{0F1D8A70-247B-4C28-9588-7CC1A4FA1DE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5845129" y="3658113"/>
            <a:ext cx="596900" cy="563473"/>
          </a:xfrm>
          <a:prstGeom prst="rect">
            <a:avLst/>
          </a:prstGeom>
        </p:spPr>
      </p:pic>
      <p:sp>
        <p:nvSpPr>
          <p:cNvPr id="50" name="Rectangle 49">
            <a:extLst>
              <a:ext uri="{FF2B5EF4-FFF2-40B4-BE49-F238E27FC236}">
                <a16:creationId xmlns:a16="http://schemas.microsoft.com/office/drawing/2014/main" xmlns="" id="{DD5BF9C3-1C8E-4ACB-94F8-F1F8BA6F7285}"/>
              </a:ext>
            </a:extLst>
          </p:cNvPr>
          <p:cNvSpPr/>
          <p:nvPr/>
        </p:nvSpPr>
        <p:spPr>
          <a:xfrm>
            <a:off x="6524965" y="3696317"/>
            <a:ext cx="2730235"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tiếp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nối</a:t>
            </a:r>
            <a:endParaRPr lang="en-SG" sz="2800" dirty="0"/>
          </a:p>
        </p:txBody>
      </p:sp>
      <p:pic>
        <p:nvPicPr>
          <p:cNvPr id="51" name="Picture 50">
            <a:extLst>
              <a:ext uri="{FF2B5EF4-FFF2-40B4-BE49-F238E27FC236}">
                <a16:creationId xmlns:a16="http://schemas.microsoft.com/office/drawing/2014/main" xmlns="" id="{722A29C8-6844-4FC2-BD45-52A82B96103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8667" t="7333" r="8000" b="14001"/>
          <a:stretch/>
        </p:blipFill>
        <p:spPr>
          <a:xfrm>
            <a:off x="5845129" y="4529490"/>
            <a:ext cx="596900" cy="563473"/>
          </a:xfrm>
          <a:prstGeom prst="rect">
            <a:avLst/>
          </a:prstGeom>
        </p:spPr>
      </p:pic>
      <p:sp>
        <p:nvSpPr>
          <p:cNvPr id="52" name="Rectangle 51">
            <a:extLst>
              <a:ext uri="{FF2B5EF4-FFF2-40B4-BE49-F238E27FC236}">
                <a16:creationId xmlns:a16="http://schemas.microsoft.com/office/drawing/2014/main" xmlns="" id="{B734B57A-824F-4E79-A619-66303D66D551}"/>
              </a:ext>
            </a:extLst>
          </p:cNvPr>
          <p:cNvSpPr/>
          <p:nvPr/>
        </p:nvSpPr>
        <p:spPr>
          <a:xfrm>
            <a:off x="6524965" y="4537621"/>
            <a:ext cx="3050835" cy="523220"/>
          </a:xfrm>
          <a:prstGeom prst="rect">
            <a:avLst/>
          </a:prstGeom>
        </p:spPr>
        <p:txBody>
          <a:bodyPr wrap="none">
            <a:spAutoFit/>
          </a:bodyPr>
          <a:lstStyle/>
          <a:p>
            <a:r>
              <a:rPr lang="en-US" altLang="en-US" sz="2800" b="1" dirty="0">
                <a:latin typeface="Times New Roman" panose="02020603050405020304" pitchFamily="18" charset="0"/>
              </a:rPr>
              <a:t>Quan </a:t>
            </a:r>
            <a:r>
              <a:rPr lang="en-US" altLang="en-US" sz="2800" b="1" dirty="0" err="1">
                <a:latin typeface="Times New Roman" panose="02020603050405020304" pitchFamily="18" charset="0"/>
              </a:rPr>
              <a:t>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thời</a:t>
            </a:r>
            <a:endParaRPr lang="en-SG" sz="2800" dirty="0"/>
          </a:p>
        </p:txBody>
      </p:sp>
    </p:spTree>
    <p:extLst>
      <p:ext uri="{BB962C8B-B14F-4D97-AF65-F5344CB8AC3E}">
        <p14:creationId xmlns:p14="http://schemas.microsoft.com/office/powerpoint/2010/main" xmlns="" val="429030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down)">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down)">
                                      <p:cBhvr>
                                        <p:cTn id="60" dur="500"/>
                                        <p:tgtEl>
                                          <p:spTgt spid="4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down)">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down)">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P spid="36" grpId="0"/>
      <p:bldP spid="40" grpId="0"/>
      <p:bldP spid="42" grpId="0"/>
      <p:bldP spid="44" grpId="0"/>
      <p:bldP spid="46" grpId="0"/>
      <p:bldP spid="48" grpId="0"/>
      <p:bldP spid="50" grpId="0"/>
      <p:bldP spid="5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2264</Words>
  <Application>Microsoft Office PowerPoint</Application>
  <PresentationFormat>Custom</PresentationFormat>
  <Paragraphs>265</Paragraphs>
  <Slides>40</Slides>
  <Notes>39</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PHÒNG GD&amp;ĐT QUẬN LONG BIÊN TRƯỜNG THCS LONG BIÊN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                        </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p:lastModifiedBy>
  <cp:revision>46</cp:revision>
  <dcterms:created xsi:type="dcterms:W3CDTF">2017-12-31T23:29:53Z</dcterms:created>
  <dcterms:modified xsi:type="dcterms:W3CDTF">2020-10-17T06:13:13Z</dcterms:modified>
</cp:coreProperties>
</file>