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sldIdLst>
    <p:sldId id="278" r:id="rId2"/>
    <p:sldId id="276" r:id="rId3"/>
    <p:sldId id="257" r:id="rId4"/>
    <p:sldId id="260" r:id="rId5"/>
    <p:sldId id="261" r:id="rId6"/>
    <p:sldId id="262" r:id="rId7"/>
    <p:sldId id="266" r:id="rId8"/>
    <p:sldId id="268" r:id="rId9"/>
    <p:sldId id="269" r:id="rId10"/>
    <p:sldId id="263" r:id="rId11"/>
    <p:sldId id="267" r:id="rId12"/>
    <p:sldId id="270" r:id="rId13"/>
    <p:sldId id="273" r:id="rId14"/>
    <p:sldId id="277" r:id="rId15"/>
  </p:sldIdLst>
  <p:sldSz cx="9144000" cy="6858000" type="screen4x3"/>
  <p:notesSz cx="6858000" cy="9144000"/>
  <p:custDataLst>
    <p:tags r:id="rId1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218C5"/>
    <a:srgbClr val="D6110C"/>
    <a:srgbClr val="FF0000"/>
    <a:srgbClr val="15D53A"/>
    <a:srgbClr val="A7F7B4"/>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15" autoAdjust="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34F6AE-F7DF-43D6-BB5C-BB4E07538198}"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ADCEF60-555C-4218-B170-24496B64E7D7}" type="slidenum">
              <a:rPr lang="en-US"/>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F9CBA9D-50CF-4FC4-A61F-7C861BC24421}" type="slidenum">
              <a:rPr lang="en-US"/>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975DB094-B6A1-4A2C-9F17-FDED0CD560C6}"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A717B55-1CE9-41CB-8FF4-818252564B8E}" type="slidenum">
              <a:rPr lang="en-US"/>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78EE683-970F-407D-ADF3-EAD00D041980}" type="slidenum">
              <a:rPr lang="en-US"/>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0AB5FE2-62C4-4F14-85A5-83C13332DB83}" type="slidenum">
              <a:rPr lang="en-US"/>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0DCCB85-A174-4D29-B8C6-BC75F3BDEA7D}" type="slidenum">
              <a:rPr lang="en-US"/>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40373D2-D9B2-4697-BC8B-EC4D782374F0}" type="slidenum">
              <a:rPr lang="en-US"/>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9F17C0F-CDFF-493F-9BDA-0FCA6E32A830}" type="slidenum">
              <a:rPr lang="en-US"/>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0E39CC4-4199-43AA-A1AC-3827E0947A6F}" type="slidenum">
              <a:rPr lang="en-US"/>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F502D2E-BDB8-4490-BE7B-77140FD990C2}"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301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0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30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430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8A5D867-4892-426D-A200-7FC72F2FE64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0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0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0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tmplLst>
          <p:tmpl lvl="1">
            <p:tnLst>
              <p:par>
                <p:cTn presetID="1" presetClass="entr" presetSubtype="0" fill="hold" nodeType="clickEffect">
                  <p:stCondLst>
                    <p:cond delay="0"/>
                  </p:stCondLst>
                  <p:childTnLst>
                    <p:set>
                      <p:cBhvr>
                        <p:cTn dur="1" fill="hold">
                          <p:stCondLst>
                            <p:cond delay="0"/>
                          </p:stCondLst>
                        </p:cTn>
                        <p:tgtEl>
                          <p:spTgt spid="43011"/>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43011"/>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43011"/>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43011"/>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43011"/>
                        </p:tgtEl>
                        <p:attrNameLst>
                          <p:attrName>style.visibility</p:attrName>
                        </p:attrNameLst>
                      </p:cBhvr>
                      <p:to>
                        <p:strVal val="visible"/>
                      </p:to>
                    </p:se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gif"/><Relationship Id="rId5" Type="http://schemas.openxmlformats.org/officeDocument/2006/relationships/image" Target="../media/image18.gif"/><Relationship Id="rId4" Type="http://schemas.openxmlformats.org/officeDocument/2006/relationships/image" Target="../media/image17.gif"/></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2.xml"/><Relationship Id="rId1" Type="http://schemas.openxmlformats.org/officeDocument/2006/relationships/video" Target="file:///C:\Documents%20and%20Settings\Admin\Desktop\GDCD%20them\GDCD%209\Tiet%203%20Dan%20chu%20va%20ki%20luat\10A8-NPV2N.wm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slideLayout" Target="../slideLayouts/slideLayout12.xml"/><Relationship Id="rId1" Type="http://schemas.openxmlformats.org/officeDocument/2006/relationships/video" Target="file:///E:\VIP\Study\D&#226;n%20ch&#7911;%20&amp;%20k&#7881;%20lu&#7853;t\T&#7915;%20&#273;&#7897;c%20t&#224;i%20&#273;&#7871;n%20d&#226;n%20ch&#7911;.wmv" TargetMode="Externa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29492205769146667_574_574.jpg"/>
          <p:cNvPicPr>
            <a:picLocks noChangeAspect="1"/>
          </p:cNvPicPr>
          <p:nvPr/>
        </p:nvPicPr>
        <p:blipFill>
          <a:blip r:embed="rId2"/>
          <a:stretch>
            <a:fillRect/>
          </a:stretch>
        </p:blipFill>
        <p:spPr>
          <a:xfrm>
            <a:off x="0" y="0"/>
            <a:ext cx="9144000" cy="6858000"/>
          </a:xfrm>
          <a:prstGeom prst="rect">
            <a:avLst/>
          </a:prstGeom>
        </p:spPr>
      </p:pic>
      <p:sp>
        <p:nvSpPr>
          <p:cNvPr id="37891" name="Line 3"/>
          <p:cNvSpPr>
            <a:spLocks noChangeShapeType="1"/>
          </p:cNvSpPr>
          <p:nvPr/>
        </p:nvSpPr>
        <p:spPr bwMode="auto">
          <a:xfrm>
            <a:off x="1371600" y="2590800"/>
            <a:ext cx="417195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a:solidFill>
                <a:srgbClr val="000000"/>
              </a:solidFill>
              <a:latin typeface="Arial" charset="0"/>
            </a:endParaRPr>
          </a:p>
        </p:txBody>
      </p:sp>
      <p:sp>
        <p:nvSpPr>
          <p:cNvPr id="6" name="Title 5"/>
          <p:cNvSpPr>
            <a:spLocks noGrp="1"/>
          </p:cNvSpPr>
          <p:nvPr>
            <p:ph type="ctrTitle"/>
          </p:nvPr>
        </p:nvSpPr>
        <p:spPr>
          <a:xfrm>
            <a:off x="1454876" y="274321"/>
            <a:ext cx="6115050" cy="801829"/>
          </a:xfrm>
        </p:spPr>
        <p:txBody>
          <a:bodyPr/>
          <a:lstStyle/>
          <a:p>
            <a:pPr algn="ctr"/>
            <a:r>
              <a:rPr lang="en-US" sz="2400" dirty="0">
                <a:solidFill>
                  <a:srgbClr val="FFFF00"/>
                </a:solidFill>
                <a:latin typeface="Times New Roman" pitchFamily="18" charset="0"/>
                <a:cs typeface="Times New Roman" pitchFamily="18" charset="0"/>
              </a:rPr>
              <a:t>PHÒNG GD&amp;ĐT QUẬN LONG BIÊN</a:t>
            </a:r>
            <a:br>
              <a:rPr lang="en-US" sz="2400" dirty="0">
                <a:solidFill>
                  <a:srgbClr val="FFFF00"/>
                </a:solidFill>
                <a:latin typeface="Times New Roman" pitchFamily="18" charset="0"/>
                <a:cs typeface="Times New Roman" pitchFamily="18" charset="0"/>
              </a:rPr>
            </a:br>
            <a:r>
              <a:rPr lang="en-US" sz="2400" dirty="0">
                <a:solidFill>
                  <a:srgbClr val="FFFF00"/>
                </a:solidFill>
                <a:latin typeface="Times New Roman" pitchFamily="18" charset="0"/>
                <a:cs typeface="Times New Roman" pitchFamily="18" charset="0"/>
              </a:rPr>
              <a:t>TRƯỜNG THCS LONG BIÊN</a:t>
            </a:r>
            <a:endParaRPr lang="en-US" sz="2400" dirty="0">
              <a:solidFill>
                <a:srgbClr val="FFFF00"/>
              </a:solidFill>
            </a:endParaRPr>
          </a:p>
        </p:txBody>
      </p:sp>
      <p:sp>
        <p:nvSpPr>
          <p:cNvPr id="4" name="TextBox 3"/>
          <p:cNvSpPr txBox="1"/>
          <p:nvPr/>
        </p:nvSpPr>
        <p:spPr>
          <a:xfrm>
            <a:off x="1066800" y="1828800"/>
            <a:ext cx="7323365" cy="2123658"/>
          </a:xfrm>
          <a:prstGeom prst="rect">
            <a:avLst/>
          </a:prstGeom>
          <a:noFill/>
        </p:spPr>
        <p:txBody>
          <a:bodyPr wrap="square" rtlCol="0">
            <a:spAutoFit/>
          </a:bodyPr>
          <a:lstStyle/>
          <a:p>
            <a:pPr algn="ctr" fontAlgn="base">
              <a:spcBef>
                <a:spcPct val="0"/>
              </a:spcBef>
              <a:spcAft>
                <a:spcPct val="0"/>
              </a:spcAft>
            </a:pPr>
            <a:r>
              <a:rPr lang="en-US" sz="4400" b="1" dirty="0" smtClean="0">
                <a:solidFill>
                  <a:srgbClr val="FF0000"/>
                </a:solidFill>
                <a:latin typeface="Times New Roman" panose="02020603050405020304" pitchFamily="18" charset="0"/>
                <a:cs typeface="Times New Roman" panose="02020603050405020304" pitchFamily="18" charset="0"/>
              </a:rPr>
              <a:t>GIÁO DỤC CÔNG DÂN 9 </a:t>
            </a:r>
            <a:endParaRPr lang="en-US" sz="4400" b="1" dirty="0">
              <a:solidFill>
                <a:srgbClr val="FF000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endParaRPr lang="en-US" sz="4400" b="1" dirty="0" smtClean="0">
              <a:solidFill>
                <a:srgbClr val="FF000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sz="4400" b="1" dirty="0" smtClean="0">
                <a:solidFill>
                  <a:srgbClr val="FF0000"/>
                </a:solidFill>
                <a:latin typeface="Times New Roman" panose="02020603050405020304" pitchFamily="18" charset="0"/>
                <a:cs typeface="Times New Roman" panose="02020603050405020304" pitchFamily="18" charset="0"/>
              </a:rPr>
              <a:t>NĂM </a:t>
            </a:r>
            <a:r>
              <a:rPr lang="en-US" sz="4400" b="1" dirty="0">
                <a:solidFill>
                  <a:srgbClr val="FF0000"/>
                </a:solidFill>
                <a:latin typeface="Times New Roman" panose="02020603050405020304" pitchFamily="18" charset="0"/>
                <a:cs typeface="Times New Roman" panose="02020603050405020304" pitchFamily="18" charset="0"/>
              </a:rPr>
              <a:t>HỌC </a:t>
            </a:r>
            <a:r>
              <a:rPr lang="en-US" sz="4400" b="1" dirty="0" smtClean="0">
                <a:solidFill>
                  <a:srgbClr val="FF0000"/>
                </a:solidFill>
                <a:latin typeface="Times New Roman" panose="02020603050405020304" pitchFamily="18" charset="0"/>
                <a:cs typeface="Times New Roman" panose="02020603050405020304" pitchFamily="18" charset="0"/>
              </a:rPr>
              <a:t>2020 </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smtClean="0">
                <a:solidFill>
                  <a:srgbClr val="FF0000"/>
                </a:solidFill>
                <a:latin typeface="Times New Roman" panose="02020603050405020304" pitchFamily="18" charset="0"/>
                <a:cs typeface="Times New Roman" panose="02020603050405020304" pitchFamily="18" charset="0"/>
              </a:rPr>
              <a:t>2021</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066801" y="5498758"/>
            <a:ext cx="7162800" cy="584775"/>
          </a:xfrm>
          <a:prstGeom prst="rect">
            <a:avLst/>
          </a:prstGeom>
          <a:noFill/>
        </p:spPr>
        <p:txBody>
          <a:bodyPr wrap="square" rtlCol="0">
            <a:spAutoFit/>
          </a:bodyPr>
          <a:lstStyle/>
          <a:p>
            <a:pPr algn="ctr" fontAlgn="base">
              <a:spcBef>
                <a:spcPct val="0"/>
              </a:spcBef>
              <a:spcAft>
                <a:spcPct val="0"/>
              </a:spcAft>
            </a:pPr>
            <a:r>
              <a:rPr lang="en-US" sz="3200" b="1" dirty="0" err="1" smtClean="0">
                <a:solidFill>
                  <a:srgbClr val="002060"/>
                </a:solidFill>
                <a:latin typeface="Times New Roman" panose="02020603050405020304" pitchFamily="18" charset="0"/>
                <a:cs typeface="Times New Roman" panose="02020603050405020304" pitchFamily="18" charset="0"/>
              </a:rPr>
              <a:t>Giáo</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viên</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Nguyễn</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Thị</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Bích</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Thuận</a:t>
            </a:r>
            <a:endParaRPr lang="en-US" sz="3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219546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2" name="Text Box 6"/>
          <p:cNvSpPr txBox="1">
            <a:spLocks noChangeArrowheads="1"/>
          </p:cNvSpPr>
          <p:nvPr/>
        </p:nvSpPr>
        <p:spPr bwMode="auto">
          <a:xfrm>
            <a:off x="76200" y="1355725"/>
            <a:ext cx="9144000" cy="822325"/>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rPr>
              <a:t>      a) Trong lịch sử Việt Nam, bạn</a:t>
            </a:r>
            <a:r>
              <a:rPr lang="en-US"/>
              <a:t> </a:t>
            </a:r>
            <a:r>
              <a:rPr lang="en-US" sz="2400">
                <a:latin typeface="Times New Roman" pitchFamily="18" charset="0"/>
              </a:rPr>
              <a:t>hãy kể ra những sự kiện đã thể hiện tính dân chủ của nhân dân ta ?</a:t>
            </a:r>
          </a:p>
        </p:txBody>
      </p:sp>
      <p:sp>
        <p:nvSpPr>
          <p:cNvPr id="9228" name="Text Box 12"/>
          <p:cNvSpPr txBox="1">
            <a:spLocks noChangeArrowheads="1"/>
          </p:cNvSpPr>
          <p:nvPr/>
        </p:nvSpPr>
        <p:spPr bwMode="auto">
          <a:xfrm>
            <a:off x="0" y="0"/>
            <a:ext cx="3581400" cy="519113"/>
          </a:xfrm>
          <a:prstGeom prst="rect">
            <a:avLst/>
          </a:prstGeom>
          <a:noFill/>
          <a:ln w="9525">
            <a:noFill/>
            <a:miter lim="800000"/>
            <a:headEnd/>
            <a:tailEnd/>
          </a:ln>
          <a:effectLst/>
        </p:spPr>
        <p:txBody>
          <a:bodyPr>
            <a:spAutoFit/>
          </a:bodyPr>
          <a:lstStyle/>
          <a:p>
            <a:pPr eaLnBrk="0" hangingPunct="0">
              <a:spcBef>
                <a:spcPct val="50000"/>
              </a:spcBef>
            </a:pPr>
            <a:r>
              <a:rPr lang="en-US" sz="2800" b="1">
                <a:solidFill>
                  <a:srgbClr val="FF0000"/>
                </a:solidFill>
                <a:latin typeface="Times New Roman" pitchFamily="18" charset="0"/>
              </a:rPr>
              <a:t>IV/</a:t>
            </a:r>
            <a:r>
              <a:rPr lang="en-US" sz="2800" b="1">
                <a:solidFill>
                  <a:srgbClr val="FF0000"/>
                </a:solidFill>
              </a:rPr>
              <a:t>Bài tập:</a:t>
            </a:r>
          </a:p>
        </p:txBody>
      </p:sp>
      <p:sp>
        <p:nvSpPr>
          <p:cNvPr id="9229" name="Text Box 13"/>
          <p:cNvSpPr txBox="1">
            <a:spLocks noChangeArrowheads="1"/>
          </p:cNvSpPr>
          <p:nvPr/>
        </p:nvSpPr>
        <p:spPr bwMode="auto">
          <a:xfrm>
            <a:off x="838200" y="2270125"/>
            <a:ext cx="8001000" cy="1768475"/>
          </a:xfrm>
          <a:prstGeom prst="rect">
            <a:avLst/>
          </a:prstGeom>
          <a:noFill/>
          <a:ln w="9525">
            <a:noFill/>
            <a:miter lim="800000"/>
            <a:headEnd/>
            <a:tailEnd/>
          </a:ln>
          <a:effectLst/>
        </p:spPr>
        <p:txBody>
          <a:bodyPr>
            <a:spAutoFit/>
          </a:bodyPr>
          <a:lstStyle/>
          <a:p>
            <a:pPr eaLnBrk="0" hangingPunct="0">
              <a:spcBef>
                <a:spcPct val="50000"/>
              </a:spcBef>
            </a:pPr>
            <a:r>
              <a:rPr lang="en-US" sz="2000" b="1">
                <a:latin typeface="Times New Roman" pitchFamily="18" charset="0"/>
              </a:rPr>
              <a:t>+ Hội nghị Bình Than</a:t>
            </a:r>
          </a:p>
          <a:p>
            <a:pPr eaLnBrk="0" hangingPunct="0">
              <a:spcBef>
                <a:spcPct val="50000"/>
              </a:spcBef>
            </a:pPr>
            <a:r>
              <a:rPr lang="en-US" sz="2000" b="1">
                <a:latin typeface="Times New Roman" pitchFamily="18" charset="0"/>
              </a:rPr>
              <a:t>+ Hội nghị Diên Hồng</a:t>
            </a:r>
          </a:p>
          <a:p>
            <a:pPr eaLnBrk="0" hangingPunct="0">
              <a:spcBef>
                <a:spcPct val="50000"/>
              </a:spcBef>
            </a:pPr>
            <a:r>
              <a:rPr lang="en-US" sz="2000" b="1">
                <a:latin typeface="Times New Roman" pitchFamily="18" charset="0"/>
              </a:rPr>
              <a:t>+ Tuần lễ “Vàng”(sau cách mạng Tháng 8)</a:t>
            </a:r>
          </a:p>
          <a:p>
            <a:pPr eaLnBrk="0" hangingPunct="0">
              <a:spcBef>
                <a:spcPct val="50000"/>
              </a:spcBef>
            </a:pPr>
            <a:r>
              <a:rPr lang="en-US" sz="2000" b="1">
                <a:latin typeface="Times New Roman" pitchFamily="18" charset="0"/>
              </a:rPr>
              <a:t>+ Lấy ý kiến toàn dân về dự thảo Hiến pháp, vào dự thảo các bộ luật…</a:t>
            </a:r>
          </a:p>
        </p:txBody>
      </p:sp>
      <p:sp>
        <p:nvSpPr>
          <p:cNvPr id="9230" name="Text Box 14"/>
          <p:cNvSpPr txBox="1">
            <a:spLocks noChangeArrowheads="1"/>
          </p:cNvSpPr>
          <p:nvPr/>
        </p:nvSpPr>
        <p:spPr bwMode="auto">
          <a:xfrm>
            <a:off x="533400" y="4022725"/>
            <a:ext cx="5943600" cy="457200"/>
          </a:xfrm>
          <a:prstGeom prst="rect">
            <a:avLst/>
          </a:prstGeom>
          <a:noFill/>
          <a:ln w="9525">
            <a:noFill/>
            <a:miter lim="800000"/>
            <a:headEnd/>
            <a:tailEnd/>
          </a:ln>
          <a:effectLst/>
        </p:spPr>
        <p:txBody>
          <a:bodyPr>
            <a:spAutoFit/>
          </a:bodyPr>
          <a:lstStyle/>
          <a:p>
            <a:pPr eaLnBrk="0" hangingPunct="0">
              <a:spcBef>
                <a:spcPct val="50000"/>
              </a:spcBef>
            </a:pPr>
            <a:r>
              <a:rPr lang="en-US" sz="2400">
                <a:latin typeface="Times New Roman" pitchFamily="18" charset="0"/>
              </a:rPr>
              <a:t>b) Câu nói của Bác Hồ thể hiện tính dân chủ ?</a:t>
            </a:r>
          </a:p>
        </p:txBody>
      </p:sp>
      <p:sp>
        <p:nvSpPr>
          <p:cNvPr id="9232" name="Text Box 16"/>
          <p:cNvSpPr txBox="1">
            <a:spLocks noChangeArrowheads="1"/>
          </p:cNvSpPr>
          <p:nvPr/>
        </p:nvSpPr>
        <p:spPr bwMode="auto">
          <a:xfrm>
            <a:off x="838200" y="4419600"/>
            <a:ext cx="5562600" cy="854075"/>
          </a:xfrm>
          <a:prstGeom prst="rect">
            <a:avLst/>
          </a:prstGeom>
          <a:noFill/>
          <a:ln w="9525">
            <a:noFill/>
            <a:miter lim="800000"/>
            <a:headEnd/>
            <a:tailEnd/>
          </a:ln>
          <a:effectLst/>
        </p:spPr>
        <p:txBody>
          <a:bodyPr>
            <a:spAutoFit/>
          </a:bodyPr>
          <a:lstStyle/>
          <a:p>
            <a:pPr eaLnBrk="0" hangingPunct="0">
              <a:spcBef>
                <a:spcPct val="50000"/>
              </a:spcBef>
            </a:pPr>
            <a:r>
              <a:rPr lang="en-US" sz="2000" b="1">
                <a:latin typeface="Times New Roman" pitchFamily="18" charset="0"/>
              </a:rPr>
              <a:t>+ Dễ trăm lần không dân cũng chịu</a:t>
            </a:r>
          </a:p>
          <a:p>
            <a:pPr eaLnBrk="0" hangingPunct="0">
              <a:spcBef>
                <a:spcPct val="50000"/>
              </a:spcBef>
            </a:pPr>
            <a:r>
              <a:rPr lang="en-US" sz="2000" b="1">
                <a:latin typeface="Times New Roman" pitchFamily="18" charset="0"/>
              </a:rPr>
              <a:t>+ Khó trăm lần dân liệu cũng xong…</a:t>
            </a:r>
          </a:p>
        </p:txBody>
      </p:sp>
      <p:sp>
        <p:nvSpPr>
          <p:cNvPr id="9233" name="Text Box 17"/>
          <p:cNvSpPr txBox="1">
            <a:spLocks noChangeArrowheads="1"/>
          </p:cNvSpPr>
          <p:nvPr/>
        </p:nvSpPr>
        <p:spPr bwMode="auto">
          <a:xfrm>
            <a:off x="457200" y="5318125"/>
            <a:ext cx="8610600" cy="457200"/>
          </a:xfrm>
          <a:prstGeom prst="rect">
            <a:avLst/>
          </a:prstGeom>
          <a:noFill/>
          <a:ln w="9525">
            <a:noFill/>
            <a:miter lim="800000"/>
            <a:headEnd/>
            <a:tailEnd/>
          </a:ln>
          <a:effectLst/>
        </p:spPr>
        <p:txBody>
          <a:bodyPr>
            <a:spAutoFit/>
          </a:bodyPr>
          <a:lstStyle/>
          <a:p>
            <a:pPr eaLnBrk="0" hangingPunct="0">
              <a:spcBef>
                <a:spcPct val="50000"/>
              </a:spcBef>
            </a:pPr>
            <a:r>
              <a:rPr lang="en-US" sz="2400">
                <a:latin typeface="Times New Roman" pitchFamily="18" charset="0"/>
              </a:rPr>
              <a:t>c) Nguyên tắc thể hiện tính dân chủ ở cơ sở, hiện nay là gì ?</a:t>
            </a:r>
          </a:p>
        </p:txBody>
      </p:sp>
      <p:sp>
        <p:nvSpPr>
          <p:cNvPr id="9234" name="Text Box 18"/>
          <p:cNvSpPr txBox="1">
            <a:spLocks noChangeArrowheads="1"/>
          </p:cNvSpPr>
          <p:nvPr/>
        </p:nvSpPr>
        <p:spPr bwMode="auto">
          <a:xfrm>
            <a:off x="762000" y="5867400"/>
            <a:ext cx="5334000" cy="396875"/>
          </a:xfrm>
          <a:prstGeom prst="rect">
            <a:avLst/>
          </a:prstGeom>
          <a:noFill/>
          <a:ln w="9525">
            <a:noFill/>
            <a:miter lim="800000"/>
            <a:headEnd/>
            <a:tailEnd/>
          </a:ln>
          <a:effectLst/>
        </p:spPr>
        <p:txBody>
          <a:bodyPr>
            <a:spAutoFit/>
          </a:bodyPr>
          <a:lstStyle/>
          <a:p>
            <a:pPr eaLnBrk="0" hangingPunct="0">
              <a:spcBef>
                <a:spcPct val="50000"/>
              </a:spcBef>
            </a:pPr>
            <a:r>
              <a:rPr lang="en-US" sz="2000" b="1">
                <a:latin typeface="Times New Roman" pitchFamily="18" charset="0"/>
              </a:rPr>
              <a:t>+Dân </a:t>
            </a:r>
            <a:r>
              <a:rPr lang="en-US" sz="2000" b="1">
                <a:solidFill>
                  <a:srgbClr val="0066FF"/>
                </a:solidFill>
                <a:latin typeface="Times New Roman" pitchFamily="18" charset="0"/>
              </a:rPr>
              <a:t>biết</a:t>
            </a:r>
            <a:r>
              <a:rPr lang="en-US" sz="2000" b="1">
                <a:latin typeface="Times New Roman" pitchFamily="18" charset="0"/>
              </a:rPr>
              <a:t>, dân </a:t>
            </a:r>
            <a:r>
              <a:rPr lang="en-US" sz="2000" b="1">
                <a:solidFill>
                  <a:srgbClr val="0066FF"/>
                </a:solidFill>
                <a:latin typeface="Times New Roman" pitchFamily="18" charset="0"/>
              </a:rPr>
              <a:t>bàn</a:t>
            </a:r>
            <a:r>
              <a:rPr lang="en-US" sz="2000" b="1">
                <a:latin typeface="Times New Roman" pitchFamily="18" charset="0"/>
              </a:rPr>
              <a:t>, dân </a:t>
            </a:r>
            <a:r>
              <a:rPr lang="en-US" sz="2000" b="1">
                <a:solidFill>
                  <a:srgbClr val="0066FF"/>
                </a:solidFill>
                <a:latin typeface="Times New Roman" pitchFamily="18" charset="0"/>
              </a:rPr>
              <a:t>làm</a:t>
            </a:r>
            <a:r>
              <a:rPr lang="en-US" sz="2000" b="1">
                <a:latin typeface="Times New Roman" pitchFamily="18" charset="0"/>
              </a:rPr>
              <a:t>, dân </a:t>
            </a:r>
            <a:r>
              <a:rPr lang="en-US" sz="2000" b="1">
                <a:solidFill>
                  <a:srgbClr val="0066FF"/>
                </a:solidFill>
                <a:latin typeface="Times New Roman" pitchFamily="18" charset="0"/>
              </a:rPr>
              <a:t>kiểm tra</a:t>
            </a:r>
            <a:r>
              <a:rPr lang="en-US" sz="2000" b="1">
                <a:latin typeface="Times New Roman" pitchFamily="18" charset="0"/>
              </a:rPr>
              <a:t>.</a:t>
            </a:r>
          </a:p>
        </p:txBody>
      </p:sp>
      <p:sp>
        <p:nvSpPr>
          <p:cNvPr id="9235" name="Text Box 19"/>
          <p:cNvSpPr txBox="1">
            <a:spLocks noChangeArrowheads="1"/>
          </p:cNvSpPr>
          <p:nvPr/>
        </p:nvSpPr>
        <p:spPr bwMode="auto">
          <a:xfrm>
            <a:off x="76200" y="838200"/>
            <a:ext cx="1447800" cy="396875"/>
          </a:xfrm>
          <a:prstGeom prst="rect">
            <a:avLst/>
          </a:prstGeom>
          <a:noFill/>
          <a:ln w="9525">
            <a:noFill/>
            <a:miter lim="800000"/>
            <a:headEnd/>
            <a:tailEnd/>
          </a:ln>
          <a:effectLst/>
        </p:spPr>
        <p:txBody>
          <a:bodyPr>
            <a:spAutoFit/>
          </a:bodyPr>
          <a:lstStyle/>
          <a:p>
            <a:pPr eaLnBrk="0" hangingPunct="0">
              <a:spcBef>
                <a:spcPct val="50000"/>
              </a:spcBef>
            </a:pPr>
            <a:r>
              <a:rPr lang="en-US" sz="2000" b="1" i="1">
                <a:effectLst>
                  <a:outerShdw blurRad="38100" dist="38100" dir="2700000" algn="tl">
                    <a:srgbClr val="C0C0C0"/>
                  </a:outerShdw>
                </a:effectLst>
              </a:rPr>
              <a:t>Bài tập 1 :</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228"/>
                                        </p:tgtEl>
                                        <p:attrNameLst>
                                          <p:attrName>style.visibility</p:attrName>
                                        </p:attrNameLst>
                                      </p:cBhvr>
                                      <p:to>
                                        <p:strVal val="visible"/>
                                      </p:to>
                                    </p:set>
                                    <p:anim calcmode="lin" valueType="num">
                                      <p:cBhvr>
                                        <p:cTn id="7" dur="500" fill="hold"/>
                                        <p:tgtEl>
                                          <p:spTgt spid="922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228"/>
                                        </p:tgtEl>
                                        <p:attrNameLst>
                                          <p:attrName>ppt_y</p:attrName>
                                        </p:attrNameLst>
                                      </p:cBhvr>
                                      <p:tavLst>
                                        <p:tav tm="0">
                                          <p:val>
                                            <p:strVal val="#ppt_y"/>
                                          </p:val>
                                        </p:tav>
                                        <p:tav tm="100000">
                                          <p:val>
                                            <p:strVal val="#ppt_y"/>
                                          </p:val>
                                        </p:tav>
                                      </p:tavLst>
                                    </p:anim>
                                    <p:anim calcmode="lin" valueType="num">
                                      <p:cBhvr>
                                        <p:cTn id="9" dur="500" fill="hold"/>
                                        <p:tgtEl>
                                          <p:spTgt spid="922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22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228"/>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9235"/>
                                        </p:tgtEl>
                                        <p:attrNameLst>
                                          <p:attrName>style.visibility</p:attrName>
                                        </p:attrNameLst>
                                      </p:cBhvr>
                                      <p:to>
                                        <p:strVal val="visible"/>
                                      </p:to>
                                    </p:set>
                                    <p:animEffect transition="in" filter="fade">
                                      <p:cBhvr>
                                        <p:cTn id="16" dur="1000"/>
                                        <p:tgtEl>
                                          <p:spTgt spid="9235"/>
                                        </p:tgtEl>
                                      </p:cBhvr>
                                    </p:animEffect>
                                    <p:anim calcmode="lin" valueType="num">
                                      <p:cBhvr>
                                        <p:cTn id="17" dur="1000" fill="hold"/>
                                        <p:tgtEl>
                                          <p:spTgt spid="9235"/>
                                        </p:tgtEl>
                                        <p:attrNameLst>
                                          <p:attrName>ppt_x</p:attrName>
                                        </p:attrNameLst>
                                      </p:cBhvr>
                                      <p:tavLst>
                                        <p:tav tm="0">
                                          <p:val>
                                            <p:strVal val="#ppt_x"/>
                                          </p:val>
                                        </p:tav>
                                        <p:tav tm="100000">
                                          <p:val>
                                            <p:strVal val="#ppt_x"/>
                                          </p:val>
                                        </p:tav>
                                      </p:tavLst>
                                    </p:anim>
                                    <p:anim calcmode="lin" valueType="num">
                                      <p:cBhvr>
                                        <p:cTn id="18" dur="1000" fill="hold"/>
                                        <p:tgtEl>
                                          <p:spTgt spid="923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grpId="0" nodeType="clickEffect">
                                  <p:stCondLst>
                                    <p:cond delay="0"/>
                                  </p:stCondLst>
                                  <p:childTnLst>
                                    <p:set>
                                      <p:cBhvr>
                                        <p:cTn id="22" dur="1" fill="hold">
                                          <p:stCondLst>
                                            <p:cond delay="0"/>
                                          </p:stCondLst>
                                        </p:cTn>
                                        <p:tgtEl>
                                          <p:spTgt spid="9222"/>
                                        </p:tgtEl>
                                        <p:attrNameLst>
                                          <p:attrName>style.visibility</p:attrName>
                                        </p:attrNameLst>
                                      </p:cBhvr>
                                      <p:to>
                                        <p:strVal val="visible"/>
                                      </p:to>
                                    </p:set>
                                    <p:animEffect transition="in" filter="fade">
                                      <p:cBhvr>
                                        <p:cTn id="23" dur="800" decel="100000"/>
                                        <p:tgtEl>
                                          <p:spTgt spid="9222"/>
                                        </p:tgtEl>
                                      </p:cBhvr>
                                    </p:animEffect>
                                    <p:anim calcmode="lin" valueType="num">
                                      <p:cBhvr>
                                        <p:cTn id="24" dur="800" decel="100000" fill="hold"/>
                                        <p:tgtEl>
                                          <p:spTgt spid="9222"/>
                                        </p:tgtEl>
                                        <p:attrNameLst>
                                          <p:attrName>style.rotation</p:attrName>
                                        </p:attrNameLst>
                                      </p:cBhvr>
                                      <p:tavLst>
                                        <p:tav tm="0">
                                          <p:val>
                                            <p:fltVal val="-90"/>
                                          </p:val>
                                        </p:tav>
                                        <p:tav tm="100000">
                                          <p:val>
                                            <p:fltVal val="0"/>
                                          </p:val>
                                        </p:tav>
                                      </p:tavLst>
                                    </p:anim>
                                    <p:anim calcmode="lin" valueType="num">
                                      <p:cBhvr>
                                        <p:cTn id="25" dur="800" decel="100000" fill="hold"/>
                                        <p:tgtEl>
                                          <p:spTgt spid="9222"/>
                                        </p:tgtEl>
                                        <p:attrNameLst>
                                          <p:attrName>ppt_x</p:attrName>
                                        </p:attrNameLst>
                                      </p:cBhvr>
                                      <p:tavLst>
                                        <p:tav tm="0">
                                          <p:val>
                                            <p:strVal val="#ppt_x+0.4"/>
                                          </p:val>
                                        </p:tav>
                                        <p:tav tm="100000">
                                          <p:val>
                                            <p:strVal val="#ppt_x-0.05"/>
                                          </p:val>
                                        </p:tav>
                                      </p:tavLst>
                                    </p:anim>
                                    <p:anim calcmode="lin" valueType="num">
                                      <p:cBhvr>
                                        <p:cTn id="26" dur="800" decel="100000" fill="hold"/>
                                        <p:tgtEl>
                                          <p:spTgt spid="9222"/>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9222"/>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9222"/>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4" presetClass="entr" presetSubtype="0" fill="hold" grpId="0" nodeType="clickEffect">
                                  <p:stCondLst>
                                    <p:cond delay="0"/>
                                  </p:stCondLst>
                                  <p:childTnLst>
                                    <p:set>
                                      <p:cBhvr>
                                        <p:cTn id="32" dur="1" fill="hold">
                                          <p:stCondLst>
                                            <p:cond delay="0"/>
                                          </p:stCondLst>
                                        </p:cTn>
                                        <p:tgtEl>
                                          <p:spTgt spid="9229"/>
                                        </p:tgtEl>
                                        <p:attrNameLst>
                                          <p:attrName>style.visibility</p:attrName>
                                        </p:attrNameLst>
                                      </p:cBhvr>
                                      <p:to>
                                        <p:strVal val="visible"/>
                                      </p:to>
                                    </p:set>
                                    <p:anim from="(-#ppt_w/2)" to="(#ppt_x)" calcmode="lin" valueType="num">
                                      <p:cBhvr>
                                        <p:cTn id="33" dur="600" fill="hold">
                                          <p:stCondLst>
                                            <p:cond delay="0"/>
                                          </p:stCondLst>
                                        </p:cTn>
                                        <p:tgtEl>
                                          <p:spTgt spid="9229"/>
                                        </p:tgtEl>
                                        <p:attrNameLst>
                                          <p:attrName>ppt_x</p:attrName>
                                        </p:attrNameLst>
                                      </p:cBhvr>
                                    </p:anim>
                                    <p:anim from="0" to="-1.0" calcmode="lin" valueType="num">
                                      <p:cBhvr>
                                        <p:cTn id="34" dur="200" decel="50000" autoRev="1" fill="hold">
                                          <p:stCondLst>
                                            <p:cond delay="600"/>
                                          </p:stCondLst>
                                        </p:cTn>
                                        <p:tgtEl>
                                          <p:spTgt spid="9229"/>
                                        </p:tgtEl>
                                        <p:attrNameLst>
                                          <p:attrName>xshear</p:attrName>
                                        </p:attrNameLst>
                                      </p:cBhvr>
                                    </p:anim>
                                    <p:animScale>
                                      <p:cBhvr>
                                        <p:cTn id="35" dur="200" decel="100000" autoRev="1" fill="hold">
                                          <p:stCondLst>
                                            <p:cond delay="600"/>
                                          </p:stCondLst>
                                        </p:cTn>
                                        <p:tgtEl>
                                          <p:spTgt spid="9229"/>
                                        </p:tgtEl>
                                      </p:cBhvr>
                                      <p:from x="100000" y="100000"/>
                                      <p:to x="80000" y="100000"/>
                                    </p:animScale>
                                    <p:anim by="(#ppt_h/3+#ppt_w*0.1)" calcmode="lin" valueType="num">
                                      <p:cBhvr additive="sum">
                                        <p:cTn id="36" dur="200" decel="100000" autoRev="1" fill="hold">
                                          <p:stCondLst>
                                            <p:cond delay="600"/>
                                          </p:stCondLst>
                                        </p:cTn>
                                        <p:tgtEl>
                                          <p:spTgt spid="9229"/>
                                        </p:tgtEl>
                                        <p:attrNameLst>
                                          <p:attrName>ppt_x</p:attrName>
                                        </p:attrNameLst>
                                      </p:cBhvr>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grpId="0" nodeType="clickEffect">
                                  <p:stCondLst>
                                    <p:cond delay="0"/>
                                  </p:stCondLst>
                                  <p:childTnLst>
                                    <p:set>
                                      <p:cBhvr>
                                        <p:cTn id="40" dur="1" fill="hold">
                                          <p:stCondLst>
                                            <p:cond delay="0"/>
                                          </p:stCondLst>
                                        </p:cTn>
                                        <p:tgtEl>
                                          <p:spTgt spid="9230"/>
                                        </p:tgtEl>
                                        <p:attrNameLst>
                                          <p:attrName>style.visibility</p:attrName>
                                        </p:attrNameLst>
                                      </p:cBhvr>
                                      <p:to>
                                        <p:strVal val="visible"/>
                                      </p:to>
                                    </p:set>
                                    <p:animEffect transition="in" filter="fade">
                                      <p:cBhvr>
                                        <p:cTn id="41" dur="1000"/>
                                        <p:tgtEl>
                                          <p:spTgt spid="9230"/>
                                        </p:tgtEl>
                                      </p:cBhvr>
                                    </p:animEffect>
                                    <p:anim calcmode="lin" valueType="num">
                                      <p:cBhvr>
                                        <p:cTn id="42" dur="1000" fill="hold"/>
                                        <p:tgtEl>
                                          <p:spTgt spid="9230"/>
                                        </p:tgtEl>
                                        <p:attrNameLst>
                                          <p:attrName>ppt_x</p:attrName>
                                        </p:attrNameLst>
                                      </p:cBhvr>
                                      <p:tavLst>
                                        <p:tav tm="0">
                                          <p:val>
                                            <p:strVal val="#ppt_x"/>
                                          </p:val>
                                        </p:tav>
                                        <p:tav tm="100000">
                                          <p:val>
                                            <p:strVal val="#ppt_x"/>
                                          </p:val>
                                        </p:tav>
                                      </p:tavLst>
                                    </p:anim>
                                    <p:anim calcmode="lin" valueType="num">
                                      <p:cBhvr>
                                        <p:cTn id="43" dur="900" decel="100000" fill="hold"/>
                                        <p:tgtEl>
                                          <p:spTgt spid="9230"/>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230"/>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8" presetClass="entr" presetSubtype="0" accel="50000" fill="hold" grpId="0" nodeType="clickEffect">
                                  <p:stCondLst>
                                    <p:cond delay="0"/>
                                  </p:stCondLst>
                                  <p:childTnLst>
                                    <p:set>
                                      <p:cBhvr>
                                        <p:cTn id="48" dur="1" fill="hold">
                                          <p:stCondLst>
                                            <p:cond delay="0"/>
                                          </p:stCondLst>
                                        </p:cTn>
                                        <p:tgtEl>
                                          <p:spTgt spid="9232"/>
                                        </p:tgtEl>
                                        <p:attrNameLst>
                                          <p:attrName>style.visibility</p:attrName>
                                        </p:attrNameLst>
                                      </p:cBhvr>
                                      <p:to>
                                        <p:strVal val="visible"/>
                                      </p:to>
                                    </p:set>
                                    <p:anim calcmode="lin" valueType="num">
                                      <p:cBhvr>
                                        <p:cTn id="49" dur="1000" fill="hold"/>
                                        <p:tgtEl>
                                          <p:spTgt spid="923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0" dur="1000" fill="hold"/>
                                        <p:tgtEl>
                                          <p:spTgt spid="9232"/>
                                        </p:tgtEl>
                                        <p:attrNameLst>
                                          <p:attrName>ppt_x</p:attrName>
                                        </p:attrNameLst>
                                      </p:cBhvr>
                                      <p:tavLst>
                                        <p:tav tm="0">
                                          <p:val>
                                            <p:fltVal val="-1"/>
                                          </p:val>
                                        </p:tav>
                                        <p:tav tm="50000">
                                          <p:val>
                                            <p:fltVal val="0.95"/>
                                          </p:val>
                                        </p:tav>
                                        <p:tav tm="100000">
                                          <p:val>
                                            <p:strVal val="#ppt_x"/>
                                          </p:val>
                                        </p:tav>
                                      </p:tavLst>
                                    </p:anim>
                                    <p:anim calcmode="lin" valueType="num">
                                      <p:cBhvr>
                                        <p:cTn id="51" dur="1000" fill="hold"/>
                                        <p:tgtEl>
                                          <p:spTgt spid="9232"/>
                                        </p:tgtEl>
                                        <p:attrNameLst>
                                          <p:attrName>ppt_y</p:attrName>
                                        </p:attrNameLst>
                                      </p:cBhvr>
                                      <p:tavLst>
                                        <p:tav tm="0">
                                          <p:val>
                                            <p:strVal val="#ppt_y"/>
                                          </p:val>
                                        </p:tav>
                                        <p:tav tm="100000">
                                          <p:val>
                                            <p:strVal val="#ppt_y"/>
                                          </p:val>
                                        </p:tav>
                                      </p:tavLst>
                                    </p:anim>
                                    <p:animEffect transition="in" filter="fade">
                                      <p:cBhvr>
                                        <p:cTn id="52" dur="1000"/>
                                        <p:tgtEl>
                                          <p:spTgt spid="9232"/>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10" fill="hold" grpId="0" nodeType="clickEffect">
                                  <p:stCondLst>
                                    <p:cond delay="0"/>
                                  </p:stCondLst>
                                  <p:childTnLst>
                                    <p:set>
                                      <p:cBhvr>
                                        <p:cTn id="56" dur="1" fill="hold">
                                          <p:stCondLst>
                                            <p:cond delay="0"/>
                                          </p:stCondLst>
                                        </p:cTn>
                                        <p:tgtEl>
                                          <p:spTgt spid="9233"/>
                                        </p:tgtEl>
                                        <p:attrNameLst>
                                          <p:attrName>style.visibility</p:attrName>
                                        </p:attrNameLst>
                                      </p:cBhvr>
                                      <p:to>
                                        <p:strVal val="visible"/>
                                      </p:to>
                                    </p:set>
                                    <p:anim calcmode="lin" valueType="num">
                                      <p:cBhvr>
                                        <p:cTn id="57" dur="500" fill="hold"/>
                                        <p:tgtEl>
                                          <p:spTgt spid="9233"/>
                                        </p:tgtEl>
                                        <p:attrNameLst>
                                          <p:attrName>ppt_w</p:attrName>
                                        </p:attrNameLst>
                                      </p:cBhvr>
                                      <p:tavLst>
                                        <p:tav tm="0">
                                          <p:val>
                                            <p:fltVal val="0"/>
                                          </p:val>
                                        </p:tav>
                                        <p:tav tm="100000">
                                          <p:val>
                                            <p:strVal val="#ppt_w"/>
                                          </p:val>
                                        </p:tav>
                                      </p:tavLst>
                                    </p:anim>
                                    <p:anim calcmode="lin" valueType="num">
                                      <p:cBhvr>
                                        <p:cTn id="58" dur="500" fill="hold"/>
                                        <p:tgtEl>
                                          <p:spTgt spid="9233"/>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41" presetClass="entr" presetSubtype="0" fill="hold" nodeType="clickEffect">
                                  <p:stCondLst>
                                    <p:cond delay="0"/>
                                  </p:stCondLst>
                                  <p:iterate type="lt">
                                    <p:tmPct val="10000"/>
                                  </p:iterate>
                                  <p:childTnLst>
                                    <p:set>
                                      <p:cBhvr>
                                        <p:cTn id="62" dur="1" fill="hold">
                                          <p:stCondLst>
                                            <p:cond delay="0"/>
                                          </p:stCondLst>
                                        </p:cTn>
                                        <p:tgtEl>
                                          <p:spTgt spid="9234">
                                            <p:txEl>
                                              <p:pRg st="0" end="0"/>
                                            </p:txEl>
                                          </p:spTgt>
                                        </p:tgtEl>
                                        <p:attrNameLst>
                                          <p:attrName>style.visibility</p:attrName>
                                        </p:attrNameLst>
                                      </p:cBhvr>
                                      <p:to>
                                        <p:strVal val="visible"/>
                                      </p:to>
                                    </p:set>
                                    <p:anim calcmode="lin" valueType="num">
                                      <p:cBhvr>
                                        <p:cTn id="63" dur="500" fill="hold"/>
                                        <p:tgtEl>
                                          <p:spTgt spid="923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9234">
                                            <p:txEl>
                                              <p:pRg st="0" end="0"/>
                                            </p:txEl>
                                          </p:spTgt>
                                        </p:tgtEl>
                                        <p:attrNameLst>
                                          <p:attrName>ppt_y</p:attrName>
                                        </p:attrNameLst>
                                      </p:cBhvr>
                                      <p:tavLst>
                                        <p:tav tm="0">
                                          <p:val>
                                            <p:strVal val="#ppt_y"/>
                                          </p:val>
                                        </p:tav>
                                        <p:tav tm="100000">
                                          <p:val>
                                            <p:strVal val="#ppt_y"/>
                                          </p:val>
                                        </p:tav>
                                      </p:tavLst>
                                    </p:anim>
                                    <p:anim calcmode="lin" valueType="num">
                                      <p:cBhvr>
                                        <p:cTn id="65" dur="500" fill="hold"/>
                                        <p:tgtEl>
                                          <p:spTgt spid="923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923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92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9228" grpId="0"/>
      <p:bldP spid="9229" grpId="0"/>
      <p:bldP spid="9230" grpId="0"/>
      <p:bldP spid="9232" grpId="0"/>
      <p:bldP spid="9233" grpId="0"/>
      <p:bldP spid="92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endParaRPr lang="vi-VN"/>
          </a:p>
        </p:txBody>
      </p:sp>
      <p:sp>
        <p:nvSpPr>
          <p:cNvPr id="14339" name="Rectangle 3"/>
          <p:cNvSpPr>
            <a:spLocks noGrp="1" noChangeArrowheads="1"/>
          </p:cNvSpPr>
          <p:nvPr>
            <p:ph type="body" idx="1"/>
          </p:nvPr>
        </p:nvSpPr>
        <p:spPr/>
        <p:txBody>
          <a:bodyPr/>
          <a:lstStyle/>
          <a:p>
            <a:endParaRPr lang="vi-VN"/>
          </a:p>
        </p:txBody>
      </p:sp>
      <p:pic>
        <p:nvPicPr>
          <p:cNvPr id="14340" name="Picture 4" descr="file207"/>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4344" name="Text Box 8"/>
          <p:cNvSpPr txBox="1">
            <a:spLocks noChangeArrowheads="1"/>
          </p:cNvSpPr>
          <p:nvPr/>
        </p:nvSpPr>
        <p:spPr bwMode="auto">
          <a:xfrm>
            <a:off x="0" y="533400"/>
            <a:ext cx="9144000" cy="944563"/>
          </a:xfrm>
          <a:prstGeom prst="rect">
            <a:avLst/>
          </a:prstGeom>
          <a:noFill/>
          <a:ln w="9525">
            <a:noFill/>
            <a:miter lim="800000"/>
            <a:headEnd/>
            <a:tailEnd/>
          </a:ln>
          <a:effectLst/>
        </p:spPr>
        <p:txBody>
          <a:bodyPr>
            <a:spAutoFit/>
          </a:bodyPr>
          <a:lstStyle/>
          <a:p>
            <a:pPr>
              <a:spcBef>
                <a:spcPct val="50000"/>
              </a:spcBef>
            </a:pPr>
            <a:r>
              <a:rPr lang="en-US" sz="2000" b="1" i="1">
                <a:effectLst>
                  <a:outerShdw blurRad="38100" dist="38100" dir="2700000" algn="tl">
                    <a:srgbClr val="C0C0C0"/>
                  </a:outerShdw>
                </a:effectLst>
              </a:rPr>
              <a:t>Bài tập 2 :</a:t>
            </a:r>
          </a:p>
          <a:p>
            <a:pPr>
              <a:spcBef>
                <a:spcPct val="50000"/>
              </a:spcBef>
            </a:pPr>
            <a:r>
              <a:rPr lang="en-US" sz="2400"/>
              <a:t>   </a:t>
            </a:r>
            <a:r>
              <a:rPr lang="en-US" sz="2400">
                <a:latin typeface="Times New Roman" pitchFamily="18" charset="0"/>
              </a:rPr>
              <a:t>*Tại sao dân chủ phải đi đôi với kỉ luật ?                                                              </a:t>
            </a:r>
            <a:endParaRPr lang="en-US" sz="2400"/>
          </a:p>
        </p:txBody>
      </p:sp>
      <p:pic>
        <p:nvPicPr>
          <p:cNvPr id="14345" name="Picture 9" descr="th_090904gdmini1_medium"/>
          <p:cNvPicPr>
            <a:picLocks noChangeAspect="1" noChangeArrowheads="1" noCrop="1"/>
          </p:cNvPicPr>
          <p:nvPr/>
        </p:nvPicPr>
        <p:blipFill>
          <a:blip r:embed="rId3"/>
          <a:srcRect/>
          <a:stretch>
            <a:fillRect/>
          </a:stretch>
        </p:blipFill>
        <p:spPr bwMode="auto">
          <a:xfrm>
            <a:off x="685800" y="5029200"/>
            <a:ext cx="1066800" cy="1066800"/>
          </a:xfrm>
          <a:prstGeom prst="rect">
            <a:avLst/>
          </a:prstGeom>
          <a:noFill/>
        </p:spPr>
      </p:pic>
      <p:pic>
        <p:nvPicPr>
          <p:cNvPr id="14346" name="Picture 10" descr="gdragon1"/>
          <p:cNvPicPr>
            <a:picLocks noChangeAspect="1" noChangeArrowheads="1" noCrop="1"/>
          </p:cNvPicPr>
          <p:nvPr/>
        </p:nvPicPr>
        <p:blipFill>
          <a:blip r:embed="rId4"/>
          <a:srcRect/>
          <a:stretch>
            <a:fillRect/>
          </a:stretch>
        </p:blipFill>
        <p:spPr bwMode="auto">
          <a:xfrm>
            <a:off x="2362200" y="5048250"/>
            <a:ext cx="1066800" cy="1066800"/>
          </a:xfrm>
          <a:prstGeom prst="rect">
            <a:avLst/>
          </a:prstGeom>
          <a:noFill/>
        </p:spPr>
      </p:pic>
      <p:pic>
        <p:nvPicPr>
          <p:cNvPr id="14347" name="Picture 11" descr="myavatar170027251"/>
          <p:cNvPicPr>
            <a:picLocks noChangeAspect="1" noChangeArrowheads="1" noCrop="1"/>
          </p:cNvPicPr>
          <p:nvPr/>
        </p:nvPicPr>
        <p:blipFill>
          <a:blip r:embed="rId5"/>
          <a:srcRect/>
          <a:stretch>
            <a:fillRect/>
          </a:stretch>
        </p:blipFill>
        <p:spPr bwMode="auto">
          <a:xfrm>
            <a:off x="5943600" y="4972050"/>
            <a:ext cx="1066800" cy="1066800"/>
          </a:xfrm>
          <a:prstGeom prst="rect">
            <a:avLst/>
          </a:prstGeom>
          <a:noFill/>
        </p:spPr>
      </p:pic>
      <p:pic>
        <p:nvPicPr>
          <p:cNvPr id="14348" name="Picture 12" descr="turn-it-up-2"/>
          <p:cNvPicPr>
            <a:picLocks noChangeAspect="1" noChangeArrowheads="1" noCrop="1"/>
          </p:cNvPicPr>
          <p:nvPr/>
        </p:nvPicPr>
        <p:blipFill>
          <a:blip r:embed="rId6"/>
          <a:srcRect/>
          <a:stretch>
            <a:fillRect/>
          </a:stretch>
        </p:blipFill>
        <p:spPr bwMode="auto">
          <a:xfrm>
            <a:off x="7620000" y="5048250"/>
            <a:ext cx="990600" cy="990600"/>
          </a:xfrm>
          <a:prstGeom prst="rect">
            <a:avLst/>
          </a:prstGeom>
          <a:noFill/>
        </p:spPr>
      </p:pic>
      <p:sp>
        <p:nvSpPr>
          <p:cNvPr id="14349" name="Text Box 13"/>
          <p:cNvSpPr txBox="1">
            <a:spLocks noChangeArrowheads="1"/>
          </p:cNvSpPr>
          <p:nvPr/>
        </p:nvSpPr>
        <p:spPr bwMode="auto">
          <a:xfrm>
            <a:off x="0" y="1752600"/>
            <a:ext cx="1066800" cy="396875"/>
          </a:xfrm>
          <a:prstGeom prst="rect">
            <a:avLst/>
          </a:prstGeom>
          <a:noFill/>
          <a:ln w="9525">
            <a:noFill/>
            <a:miter lim="800000"/>
            <a:headEnd/>
            <a:tailEnd/>
          </a:ln>
          <a:effectLst/>
        </p:spPr>
        <p:txBody>
          <a:bodyPr>
            <a:spAutoFit/>
          </a:bodyPr>
          <a:lstStyle/>
          <a:p>
            <a:pPr eaLnBrk="0" hangingPunct="0">
              <a:spcBef>
                <a:spcPct val="50000"/>
              </a:spcBef>
            </a:pPr>
            <a:r>
              <a:rPr lang="en-US" sz="2000" b="1" i="1">
                <a:solidFill>
                  <a:srgbClr val="0066FF"/>
                </a:solidFill>
              </a:rPr>
              <a:t>Bởi vì :</a:t>
            </a:r>
          </a:p>
        </p:txBody>
      </p:sp>
      <p:sp>
        <p:nvSpPr>
          <p:cNvPr id="14350" name="Text Box 14"/>
          <p:cNvSpPr txBox="1">
            <a:spLocks noChangeArrowheads="1"/>
          </p:cNvSpPr>
          <p:nvPr/>
        </p:nvSpPr>
        <p:spPr bwMode="auto">
          <a:xfrm>
            <a:off x="0" y="2362200"/>
            <a:ext cx="9144000" cy="1187450"/>
          </a:xfrm>
          <a:prstGeom prst="rect">
            <a:avLst/>
          </a:prstGeom>
          <a:noFill/>
          <a:ln w="9525">
            <a:noFill/>
            <a:miter lim="800000"/>
            <a:headEnd/>
            <a:tailEnd/>
          </a:ln>
          <a:effectLst/>
        </p:spPr>
        <p:txBody>
          <a:bodyPr>
            <a:spAutoFit/>
          </a:bodyPr>
          <a:lstStyle/>
          <a:p>
            <a:pPr eaLnBrk="0" hangingPunct="0">
              <a:spcBef>
                <a:spcPct val="50000"/>
              </a:spcBef>
            </a:pPr>
            <a:r>
              <a:rPr lang="en-US" sz="2400"/>
              <a:t>+</a:t>
            </a:r>
            <a:r>
              <a:rPr lang="en-US" sz="2400" b="1">
                <a:solidFill>
                  <a:srgbClr val="15D53A"/>
                </a:solidFill>
              </a:rPr>
              <a:t>Nếu có dân chủ mà không có kỉ luật</a:t>
            </a:r>
            <a:r>
              <a:rPr lang="en-US" sz="2400"/>
              <a:t> thì mọi nề nếp không có sự thống nhất, ai muốn làm gì thì làm; quyền lợi cá nhân bị xâm phạm; xã hội rối loạn.</a:t>
            </a:r>
          </a:p>
        </p:txBody>
      </p:sp>
      <p:sp>
        <p:nvSpPr>
          <p:cNvPr id="14351" name="Text Box 15"/>
          <p:cNvSpPr txBox="1">
            <a:spLocks noChangeArrowheads="1"/>
          </p:cNvSpPr>
          <p:nvPr/>
        </p:nvSpPr>
        <p:spPr bwMode="auto">
          <a:xfrm>
            <a:off x="0" y="3657600"/>
            <a:ext cx="9144000" cy="1187450"/>
          </a:xfrm>
          <a:prstGeom prst="rect">
            <a:avLst/>
          </a:prstGeom>
          <a:noFill/>
          <a:ln w="9525">
            <a:noFill/>
            <a:miter lim="800000"/>
            <a:headEnd/>
            <a:tailEnd/>
          </a:ln>
          <a:effectLst/>
        </p:spPr>
        <p:txBody>
          <a:bodyPr>
            <a:spAutoFit/>
          </a:bodyPr>
          <a:lstStyle/>
          <a:p>
            <a:pPr eaLnBrk="0" hangingPunct="0">
              <a:spcBef>
                <a:spcPct val="50000"/>
              </a:spcBef>
            </a:pPr>
            <a:r>
              <a:rPr lang="en-US" sz="2400"/>
              <a:t>+</a:t>
            </a:r>
            <a:r>
              <a:rPr lang="en-US" sz="2400" b="1">
                <a:solidFill>
                  <a:srgbClr val="15D53A"/>
                </a:solidFill>
              </a:rPr>
              <a:t>Nếu có</a:t>
            </a:r>
            <a:r>
              <a:rPr lang="en-US" sz="2400">
                <a:solidFill>
                  <a:srgbClr val="15D53A"/>
                </a:solidFill>
              </a:rPr>
              <a:t> </a:t>
            </a:r>
            <a:r>
              <a:rPr lang="en-US" sz="2400" b="1">
                <a:solidFill>
                  <a:srgbClr val="15D53A"/>
                </a:solidFill>
              </a:rPr>
              <a:t>kỉ luật mà không có dân chủ</a:t>
            </a:r>
            <a:r>
              <a:rPr lang="en-US" sz="2400"/>
              <a:t> thì sẽ không phát huy được ý kiến của nhiều người sẽ dẫn đến độc quyền, độc đoán, độc tài.</a:t>
            </a:r>
          </a:p>
        </p:txBody>
      </p:sp>
      <p:sp>
        <p:nvSpPr>
          <p:cNvPr id="14352" name="Text Box 16"/>
          <p:cNvSpPr txBox="1">
            <a:spLocks noChangeArrowheads="1"/>
          </p:cNvSpPr>
          <p:nvPr/>
        </p:nvSpPr>
        <p:spPr bwMode="auto">
          <a:xfrm>
            <a:off x="0" y="0"/>
            <a:ext cx="1752600" cy="396875"/>
          </a:xfrm>
          <a:prstGeom prst="rect">
            <a:avLst/>
          </a:prstGeom>
          <a:noFill/>
          <a:ln w="9525">
            <a:noFill/>
            <a:miter lim="800000"/>
            <a:headEnd/>
            <a:tailEnd/>
          </a:ln>
          <a:effectLst/>
        </p:spPr>
        <p:txBody>
          <a:bodyPr>
            <a:spAutoFit/>
          </a:bodyPr>
          <a:lstStyle/>
          <a:p>
            <a:pPr eaLnBrk="0" hangingPunct="0">
              <a:spcBef>
                <a:spcPct val="50000"/>
              </a:spcBef>
            </a:pPr>
            <a:r>
              <a:rPr lang="en-US" sz="2000" b="1">
                <a:solidFill>
                  <a:srgbClr val="FF0000"/>
                </a:solidFill>
                <a:latin typeface="Times New Roman" pitchFamily="18" charset="0"/>
              </a:rPr>
              <a:t>IV/</a:t>
            </a:r>
            <a:r>
              <a:rPr lang="en-US" sz="2000" b="1">
                <a:solidFill>
                  <a:srgbClr val="FF0000"/>
                </a:solidFill>
              </a:rPr>
              <a:t>Bài tập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4344"/>
                                        </p:tgtEl>
                                        <p:attrNameLst>
                                          <p:attrName>style.visibility</p:attrName>
                                        </p:attrNameLst>
                                      </p:cBhvr>
                                      <p:to>
                                        <p:strVal val="visible"/>
                                      </p:to>
                                    </p:set>
                                    <p:anim calcmode="lin" valueType="num">
                                      <p:cBhvr>
                                        <p:cTn id="7" dur="500" decel="50000" fill="hold">
                                          <p:stCondLst>
                                            <p:cond delay="0"/>
                                          </p:stCondLst>
                                        </p:cTn>
                                        <p:tgtEl>
                                          <p:spTgt spid="1434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434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4344"/>
                                        </p:tgtEl>
                                        <p:attrNameLst>
                                          <p:attrName>ppt_w</p:attrName>
                                        </p:attrNameLst>
                                      </p:cBhvr>
                                      <p:tavLst>
                                        <p:tav tm="0">
                                          <p:val>
                                            <p:strVal val="#ppt_w*.05"/>
                                          </p:val>
                                        </p:tav>
                                        <p:tav tm="100000">
                                          <p:val>
                                            <p:strVal val="#ppt_w"/>
                                          </p:val>
                                        </p:tav>
                                      </p:tavLst>
                                    </p:anim>
                                    <p:anim calcmode="lin" valueType="num">
                                      <p:cBhvr>
                                        <p:cTn id="10" dur="1000" fill="hold"/>
                                        <p:tgtEl>
                                          <p:spTgt spid="1434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434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434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434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4344"/>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4349"/>
                                        </p:tgtEl>
                                        <p:attrNameLst>
                                          <p:attrName>style.visibility</p:attrName>
                                        </p:attrNameLst>
                                      </p:cBhvr>
                                      <p:to>
                                        <p:strVal val="visible"/>
                                      </p:to>
                                    </p:set>
                                    <p:anim calcmode="lin" valueType="num">
                                      <p:cBhvr>
                                        <p:cTn id="19" dur="500" fill="hold"/>
                                        <p:tgtEl>
                                          <p:spTgt spid="14349"/>
                                        </p:tgtEl>
                                        <p:attrNameLst>
                                          <p:attrName>ppt_w</p:attrName>
                                        </p:attrNameLst>
                                      </p:cBhvr>
                                      <p:tavLst>
                                        <p:tav tm="0">
                                          <p:val>
                                            <p:fltVal val="0"/>
                                          </p:val>
                                        </p:tav>
                                        <p:tav tm="100000">
                                          <p:val>
                                            <p:strVal val="#ppt_w"/>
                                          </p:val>
                                        </p:tav>
                                      </p:tavLst>
                                    </p:anim>
                                    <p:anim calcmode="lin" valueType="num">
                                      <p:cBhvr>
                                        <p:cTn id="20" dur="500" fill="hold"/>
                                        <p:tgtEl>
                                          <p:spTgt spid="14349"/>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3" presetClass="entr" presetSubtype="16" fill="hold" grpId="0" nodeType="clickEffect">
                                  <p:stCondLst>
                                    <p:cond delay="0"/>
                                  </p:stCondLst>
                                  <p:childTnLst>
                                    <p:set>
                                      <p:cBhvr>
                                        <p:cTn id="24" dur="1" fill="hold">
                                          <p:stCondLst>
                                            <p:cond delay="0"/>
                                          </p:stCondLst>
                                        </p:cTn>
                                        <p:tgtEl>
                                          <p:spTgt spid="14350"/>
                                        </p:tgtEl>
                                        <p:attrNameLst>
                                          <p:attrName>style.visibility</p:attrName>
                                        </p:attrNameLst>
                                      </p:cBhvr>
                                      <p:to>
                                        <p:strVal val="visible"/>
                                      </p:to>
                                    </p:set>
                                    <p:animEffect transition="in" filter="plus(in)">
                                      <p:cBhvr>
                                        <p:cTn id="25" dur="2000"/>
                                        <p:tgtEl>
                                          <p:spTgt spid="14350"/>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14351"/>
                                        </p:tgtEl>
                                        <p:attrNameLst>
                                          <p:attrName>style.visibility</p:attrName>
                                        </p:attrNameLst>
                                      </p:cBhvr>
                                      <p:to>
                                        <p:strVal val="visible"/>
                                      </p:to>
                                    </p:set>
                                    <p:anim calcmode="lin" valueType="num">
                                      <p:cBhvr>
                                        <p:cTn id="30" dur="1000" fill="hold"/>
                                        <p:tgtEl>
                                          <p:spTgt spid="14351"/>
                                        </p:tgtEl>
                                        <p:attrNameLst>
                                          <p:attrName>ppt_w</p:attrName>
                                        </p:attrNameLst>
                                      </p:cBhvr>
                                      <p:tavLst>
                                        <p:tav tm="0">
                                          <p:val>
                                            <p:strVal val="#ppt_w*0.70"/>
                                          </p:val>
                                        </p:tav>
                                        <p:tav tm="100000">
                                          <p:val>
                                            <p:strVal val="#ppt_w"/>
                                          </p:val>
                                        </p:tav>
                                      </p:tavLst>
                                    </p:anim>
                                    <p:anim calcmode="lin" valueType="num">
                                      <p:cBhvr>
                                        <p:cTn id="31" dur="1000" fill="hold"/>
                                        <p:tgtEl>
                                          <p:spTgt spid="14351"/>
                                        </p:tgtEl>
                                        <p:attrNameLst>
                                          <p:attrName>ppt_h</p:attrName>
                                        </p:attrNameLst>
                                      </p:cBhvr>
                                      <p:tavLst>
                                        <p:tav tm="0">
                                          <p:val>
                                            <p:strVal val="#ppt_h"/>
                                          </p:val>
                                        </p:tav>
                                        <p:tav tm="100000">
                                          <p:val>
                                            <p:strVal val="#ppt_h"/>
                                          </p:val>
                                        </p:tav>
                                      </p:tavLst>
                                    </p:anim>
                                    <p:animEffect transition="in" filter="fade">
                                      <p:cBhvr>
                                        <p:cTn id="32" dur="1000"/>
                                        <p:tgtEl>
                                          <p:spTgt spid="14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p:bldP spid="14349" grpId="0"/>
      <p:bldP spid="14350" grpId="0"/>
      <p:bldP spid="143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40" name="Text Box 4"/>
          <p:cNvSpPr txBox="1">
            <a:spLocks noChangeArrowheads="1"/>
          </p:cNvSpPr>
          <p:nvPr/>
        </p:nvSpPr>
        <p:spPr bwMode="auto">
          <a:xfrm>
            <a:off x="1219200" y="5867400"/>
            <a:ext cx="6096000" cy="946150"/>
          </a:xfrm>
          <a:prstGeom prst="rect">
            <a:avLst/>
          </a:prstGeom>
          <a:noFill/>
          <a:ln w="9525">
            <a:noFill/>
            <a:miter lim="800000"/>
            <a:headEnd/>
            <a:tailEnd/>
          </a:ln>
          <a:effectLst/>
        </p:spPr>
        <p:txBody>
          <a:bodyPr>
            <a:spAutoFit/>
          </a:bodyPr>
          <a:lstStyle/>
          <a:p>
            <a:pPr algn="ctr">
              <a:spcBef>
                <a:spcPct val="50000"/>
              </a:spcBef>
            </a:pPr>
            <a:r>
              <a:rPr lang="en-US" sz="2800" b="1">
                <a:solidFill>
                  <a:srgbClr val="FF0000"/>
                </a:solidFill>
                <a:latin typeface="Curlz MT" pitchFamily="82" charset="0"/>
              </a:rPr>
              <a:t>B</a:t>
            </a:r>
            <a:r>
              <a:rPr lang="en-US" sz="2400" b="1">
                <a:solidFill>
                  <a:srgbClr val="FF0000"/>
                </a:solidFill>
                <a:latin typeface="Curlz MT" pitchFamily="82" charset="0"/>
              </a:rPr>
              <a:t>ộ</a:t>
            </a:r>
            <a:r>
              <a:rPr lang="en-US" sz="2800" b="1">
                <a:solidFill>
                  <a:srgbClr val="FF0000"/>
                </a:solidFill>
                <a:latin typeface="Curlz MT" pitchFamily="82" charset="0"/>
              </a:rPr>
              <a:t> t</a:t>
            </a:r>
            <a:r>
              <a:rPr lang="en-US" sz="2800">
                <a:solidFill>
                  <a:srgbClr val="FF0000"/>
                </a:solidFill>
                <a:latin typeface="Curlz MT" pitchFamily="82" charset="0"/>
              </a:rPr>
              <a:t>ứ</a:t>
            </a:r>
            <a:r>
              <a:rPr lang="en-US" sz="2800" b="1">
                <a:solidFill>
                  <a:srgbClr val="FF0000"/>
                </a:solidFill>
                <a:latin typeface="Curlz MT" pitchFamily="82" charset="0"/>
              </a:rPr>
              <a:t> 10A8 - Nh</a:t>
            </a:r>
            <a:r>
              <a:rPr lang="en-US" sz="2800">
                <a:solidFill>
                  <a:srgbClr val="FF0000"/>
                </a:solidFill>
                <a:latin typeface="Curlz MT" pitchFamily="82" charset="0"/>
              </a:rPr>
              <a:t>ữ</a:t>
            </a:r>
            <a:r>
              <a:rPr lang="en-US" sz="2800" b="1">
                <a:solidFill>
                  <a:srgbClr val="FF0000"/>
                </a:solidFill>
                <a:latin typeface="Curlz MT" pitchFamily="82" charset="0"/>
              </a:rPr>
              <a:t>ng phóng viên vui nh</a:t>
            </a:r>
            <a:r>
              <a:rPr lang="en-US" sz="2400" b="1">
                <a:solidFill>
                  <a:srgbClr val="FF0000"/>
                </a:solidFill>
                <a:latin typeface="Curlz MT" pitchFamily="82" charset="0"/>
              </a:rPr>
              <a:t>ộ</a:t>
            </a:r>
            <a:r>
              <a:rPr lang="en-US" sz="2800" b="1">
                <a:solidFill>
                  <a:srgbClr val="FF0000"/>
                </a:solidFill>
                <a:latin typeface="Curlz MT" pitchFamily="82" charset="0"/>
              </a:rPr>
              <a:t>n</a:t>
            </a:r>
          </a:p>
        </p:txBody>
      </p:sp>
      <p:pic>
        <p:nvPicPr>
          <p:cNvPr id="39954" name="10A8-NPV2N.wmv">
            <a:hlinkClick r:id="" action="ppaction://media"/>
          </p:cNvPr>
          <p:cNvPicPr>
            <a:picLocks noRot="1" noChangeAspect="1" noChangeArrowheads="1"/>
          </p:cNvPicPr>
          <p:nvPr>
            <p:ph/>
            <a:videoFile r:link="rId1"/>
          </p:nvPr>
        </p:nvPicPr>
        <p:blipFill>
          <a:blip r:embed="rId3"/>
          <a:srcRect/>
          <a:stretch>
            <a:fillRect/>
          </a:stretch>
        </p:blipFill>
        <p:spPr>
          <a:xfrm>
            <a:off x="1371600" y="609600"/>
            <a:ext cx="6477000" cy="4857750"/>
          </a:xfrm>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9083" fill="hold"/>
                                        <p:tgtEl>
                                          <p:spTgt spid="3995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9954"/>
                </p:tgtEl>
              </p:cMediaNode>
            </p:video>
            <p:seq concurrent="1" nextAc="seek">
              <p:cTn id="8" restart="whenNotActive" fill="hold" evtFilter="cancelBubble" nodeType="interactiveSeq">
                <p:stCondLst>
                  <p:cond evt="onClick" delay="0">
                    <p:tgtEl>
                      <p:spTgt spid="3995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9954"/>
                                        </p:tgtEl>
                                      </p:cBhvr>
                                    </p:cmd>
                                  </p:childTnLst>
                                </p:cTn>
                              </p:par>
                            </p:childTnLst>
                          </p:cTn>
                        </p:par>
                      </p:childTnLst>
                    </p:cTn>
                  </p:par>
                </p:childTnLst>
              </p:cTn>
              <p:nextCondLst>
                <p:cond evt="onClick" delay="0">
                  <p:tgtEl>
                    <p:spTgt spid="3995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2" name="Text Box 4"/>
          <p:cNvSpPr txBox="1">
            <a:spLocks noChangeArrowheads="1"/>
          </p:cNvSpPr>
          <p:nvPr/>
        </p:nvSpPr>
        <p:spPr bwMode="auto">
          <a:xfrm>
            <a:off x="1905000" y="5791200"/>
            <a:ext cx="4267200" cy="519113"/>
          </a:xfrm>
          <a:prstGeom prst="rect">
            <a:avLst/>
          </a:prstGeom>
          <a:noFill/>
          <a:ln w="9525">
            <a:noFill/>
            <a:miter lim="800000"/>
            <a:headEnd/>
            <a:tailEnd/>
          </a:ln>
          <a:effectLst/>
        </p:spPr>
        <p:txBody>
          <a:bodyPr>
            <a:spAutoFit/>
          </a:bodyPr>
          <a:lstStyle/>
          <a:p>
            <a:pPr>
              <a:spcBef>
                <a:spcPct val="50000"/>
              </a:spcBef>
            </a:pPr>
            <a:r>
              <a:rPr lang="en-US" sz="2800" b="1">
                <a:solidFill>
                  <a:srgbClr val="FF0000"/>
                </a:solidFill>
                <a:latin typeface="Georgia" pitchFamily="18" charset="0"/>
              </a:rPr>
              <a:t>Từ độc tài đến dân chủ</a:t>
            </a:r>
          </a:p>
        </p:txBody>
      </p:sp>
      <p:pic>
        <p:nvPicPr>
          <p:cNvPr id="53253" name="Picture 5" descr="46bd4fdac9afd"/>
          <p:cNvPicPr>
            <a:picLocks noChangeAspect="1" noChangeArrowheads="1" noCrop="1"/>
          </p:cNvPicPr>
          <p:nvPr/>
        </p:nvPicPr>
        <p:blipFill>
          <a:blip r:embed="rId3"/>
          <a:srcRect/>
          <a:stretch>
            <a:fillRect/>
          </a:stretch>
        </p:blipFill>
        <p:spPr bwMode="auto">
          <a:xfrm>
            <a:off x="6172200" y="5486400"/>
            <a:ext cx="914400" cy="914400"/>
          </a:xfrm>
          <a:prstGeom prst="rect">
            <a:avLst/>
          </a:prstGeom>
          <a:noFill/>
        </p:spPr>
      </p:pic>
      <p:pic>
        <p:nvPicPr>
          <p:cNvPr id="53263" name="Từ độc tài đến dân chủ.wmv">
            <a:hlinkClick r:id="" action="ppaction://media"/>
          </p:cNvPr>
          <p:cNvPicPr>
            <a:picLocks noRot="1" noChangeAspect="1" noChangeArrowheads="1"/>
          </p:cNvPicPr>
          <p:nvPr>
            <p:ph/>
            <a:videoFile r:link="rId1"/>
          </p:nvPr>
        </p:nvPicPr>
        <p:blipFill>
          <a:blip r:embed="rId4"/>
          <a:srcRect/>
          <a:stretch>
            <a:fillRect/>
          </a:stretch>
        </p:blipFill>
        <p:spPr>
          <a:xfrm>
            <a:off x="1295400" y="1143000"/>
            <a:ext cx="6705600" cy="3771900"/>
          </a:xfrm>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4272" fill="hold"/>
                                        <p:tgtEl>
                                          <p:spTgt spid="5326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3263"/>
                </p:tgtEl>
              </p:cMediaNode>
            </p:video>
            <p:seq concurrent="1" nextAc="seek">
              <p:cTn id="8" restart="whenNotActive" fill="hold" evtFilter="cancelBubble" nodeType="interactiveSeq">
                <p:stCondLst>
                  <p:cond evt="onClick" delay="0">
                    <p:tgtEl>
                      <p:spTgt spid="5326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3263"/>
                                        </p:tgtEl>
                                      </p:cBhvr>
                                    </p:cmd>
                                  </p:childTnLst>
                                </p:cTn>
                              </p:par>
                            </p:childTnLst>
                          </p:cTn>
                        </p:par>
                      </p:childTnLst>
                    </p:cTn>
                  </p:par>
                </p:childTnLst>
              </p:cTn>
              <p:nextCondLst>
                <p:cond evt="onClick" delay="0">
                  <p:tgtEl>
                    <p:spTgt spid="5326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B46"/>
          <p:cNvPicPr>
            <a:picLocks noChangeAspect="1" noChangeArrowheads="1"/>
          </p:cNvPicPr>
          <p:nvPr/>
        </p:nvPicPr>
        <p:blipFill>
          <a:blip r:embed="rId3"/>
          <a:srcRect/>
          <a:stretch>
            <a:fillRect/>
          </a:stretch>
        </p:blipFill>
        <p:spPr bwMode="auto">
          <a:xfrm>
            <a:off x="0" y="23813"/>
            <a:ext cx="9121775" cy="6834187"/>
          </a:xfrm>
          <a:prstGeom prst="rect">
            <a:avLst/>
          </a:prstGeom>
          <a:noFill/>
        </p:spPr>
      </p:pic>
      <p:sp>
        <p:nvSpPr>
          <p:cNvPr id="62467" name="WordArt 3"/>
          <p:cNvSpPr>
            <a:spLocks noChangeArrowheads="1" noChangeShapeType="1" noTextEdit="1"/>
          </p:cNvSpPr>
          <p:nvPr/>
        </p:nvSpPr>
        <p:spPr bwMode="auto">
          <a:xfrm>
            <a:off x="1905000" y="1295400"/>
            <a:ext cx="6172200" cy="3733800"/>
          </a:xfrm>
          <a:prstGeom prst="rect">
            <a:avLst/>
          </a:prstGeom>
        </p:spPr>
        <p:txBody>
          <a:bodyPr wrap="none" fromWordArt="1">
            <a:prstTxWarp prst="textCanUp">
              <a:avLst>
                <a:gd name="adj" fmla="val 85713"/>
              </a:avLst>
            </a:prstTxWarp>
          </a:bodyPr>
          <a:lstStyle/>
          <a:p>
            <a:pPr algn="ctr"/>
            <a:r>
              <a:rPr lang="pt-BR" sz="3600" kern="10" spc="-360">
                <a:ln w="12700">
                  <a:solidFill>
                    <a:srgbClr val="CCFFCC"/>
                  </a:solidFill>
                  <a:round/>
                  <a:headEnd/>
                  <a:tailEnd/>
                </a:ln>
                <a:solidFill>
                  <a:srgbClr val="3366FF"/>
                </a:solidFill>
                <a:latin typeface=".VnBlackH"/>
              </a:rPr>
              <a:t>chóc c¸c em häc tèt</a:t>
            </a:r>
            <a:endParaRPr lang="en-US" sz="3600" kern="10" spc="-360">
              <a:ln w="12700">
                <a:solidFill>
                  <a:srgbClr val="CCFFCC"/>
                </a:solidFill>
                <a:round/>
                <a:headEnd/>
                <a:tailEnd/>
              </a:ln>
              <a:solidFill>
                <a:srgbClr val="3366FF"/>
              </a:solidFill>
              <a:latin typeface=".VnBlackH"/>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62467"/>
                                        </p:tgtEl>
                                        <p:attrNameLst>
                                          <p:attrName>style.visibility</p:attrName>
                                        </p:attrNameLst>
                                      </p:cBhvr>
                                      <p:to>
                                        <p:strVal val="visible"/>
                                      </p:to>
                                    </p:set>
                                    <p:anim calcmode="lin" valueType="num">
                                      <p:cBhvr>
                                        <p:cTn id="7" dur="1000" fill="hold"/>
                                        <p:tgtEl>
                                          <p:spTgt spid="62467"/>
                                        </p:tgtEl>
                                        <p:attrNameLst>
                                          <p:attrName>ppt_w</p:attrName>
                                        </p:attrNameLst>
                                      </p:cBhvr>
                                      <p:tavLst>
                                        <p:tav tm="0">
                                          <p:val>
                                            <p:fltVal val="0"/>
                                          </p:val>
                                        </p:tav>
                                        <p:tav tm="100000">
                                          <p:val>
                                            <p:strVal val="#ppt_w"/>
                                          </p:val>
                                        </p:tav>
                                      </p:tavLst>
                                    </p:anim>
                                    <p:anim calcmode="lin" valueType="num">
                                      <p:cBhvr>
                                        <p:cTn id="8" dur="1000" fill="hold"/>
                                        <p:tgtEl>
                                          <p:spTgt spid="62467"/>
                                        </p:tgtEl>
                                        <p:attrNameLst>
                                          <p:attrName>ppt_h</p:attrName>
                                        </p:attrNameLst>
                                      </p:cBhvr>
                                      <p:tavLst>
                                        <p:tav tm="0">
                                          <p:val>
                                            <p:fltVal val="0"/>
                                          </p:val>
                                        </p:tav>
                                        <p:tav tm="100000">
                                          <p:val>
                                            <p:strVal val="#ppt_h"/>
                                          </p:val>
                                        </p:tav>
                                      </p:tavLst>
                                    </p:anim>
                                    <p:anim calcmode="lin" valueType="num">
                                      <p:cBhvr>
                                        <p:cTn id="9" dur="1000" fill="hold"/>
                                        <p:tgtEl>
                                          <p:spTgt spid="6246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246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clap.wav" builtIn="1"/>
                                        </p:tgtEl>
                                      </p:cMediaNode>
                                    </p:audio>
                                  </p:subTnLst>
                                </p:cTn>
                              </p:par>
                            </p:childTnLst>
                          </p:cTn>
                        </p:par>
                        <p:par>
                          <p:cTn id="11" fill="hold">
                            <p:stCondLst>
                              <p:cond delay="1000"/>
                            </p:stCondLst>
                            <p:childTnLst>
                              <p:par>
                                <p:cTn id="12" presetID="23" presetClass="emph" presetSubtype="0" fill="hold" nodeType="afterEffect">
                                  <p:stCondLst>
                                    <p:cond delay="0"/>
                                  </p:stCondLst>
                                  <p:childTnLst>
                                    <p:animClr clrSpc="hsl" dir="cw">
                                      <p:cBhvr override="childStyle">
                                        <p:cTn id="13" dur="500" fill="hold"/>
                                        <p:tgtEl>
                                          <p:spTgt spid="62466"/>
                                        </p:tgtEl>
                                        <p:attrNameLst>
                                          <p:attrName>style.color</p:attrName>
                                        </p:attrNameLst>
                                      </p:cBhvr>
                                      <p:by>
                                        <p:hsl h="10842353" s="0" l="0"/>
                                      </p:by>
                                    </p:animClr>
                                    <p:animClr clrSpc="hsl" dir="cw">
                                      <p:cBhvr>
                                        <p:cTn id="14" dur="500" fill="hold"/>
                                        <p:tgtEl>
                                          <p:spTgt spid="62466"/>
                                        </p:tgtEl>
                                        <p:attrNameLst>
                                          <p:attrName>fillcolor</p:attrName>
                                        </p:attrNameLst>
                                      </p:cBhvr>
                                      <p:by>
                                        <p:hsl h="10842353" s="0" l="0"/>
                                      </p:by>
                                    </p:animClr>
                                    <p:animClr clrSpc="hsl" dir="cw">
                                      <p:cBhvr>
                                        <p:cTn id="15" dur="500" fill="hold"/>
                                        <p:tgtEl>
                                          <p:spTgt spid="62466"/>
                                        </p:tgtEl>
                                        <p:attrNameLst>
                                          <p:attrName>stroke.color</p:attrName>
                                        </p:attrNameLst>
                                      </p:cBhvr>
                                      <p:by>
                                        <p:hsl h="10842353" s="0" l="0"/>
                                      </p:by>
                                    </p:animClr>
                                    <p:set>
                                      <p:cBhvr>
                                        <p:cTn id="16" dur="500" fill="hold"/>
                                        <p:tgtEl>
                                          <p:spTgt spid="62466"/>
                                        </p:tgtEl>
                                        <p:attrNameLst>
                                          <p:attrName>fill.type</p:attrName>
                                        </p:attrNameLst>
                                      </p:cBhvr>
                                      <p:to>
                                        <p:strVal val="solid"/>
                                      </p:to>
                                    </p:set>
                                  </p:childTnLst>
                                </p:cTn>
                              </p:par>
                            </p:childTnLst>
                          </p:cTn>
                        </p:par>
                        <p:par>
                          <p:cTn id="17" fill="hold">
                            <p:stCondLst>
                              <p:cond delay="1500"/>
                            </p:stCondLst>
                            <p:childTnLst>
                              <p:par>
                                <p:cTn id="18" presetID="30" presetClass="emph" presetSubtype="0" fill="hold" nodeType="afterEffect">
                                  <p:stCondLst>
                                    <p:cond delay="0"/>
                                  </p:stCondLst>
                                  <p:childTnLst>
                                    <p:animClr clrSpc="hsl" dir="cw">
                                      <p:cBhvr override="childStyle">
                                        <p:cTn id="19" dur="500" fill="hold"/>
                                        <p:tgtEl>
                                          <p:spTgt spid="62466"/>
                                        </p:tgtEl>
                                        <p:attrNameLst>
                                          <p:attrName>style.color</p:attrName>
                                        </p:attrNameLst>
                                      </p:cBhvr>
                                      <p:by>
                                        <p:hsl h="0" s="12549" l="25098"/>
                                      </p:by>
                                    </p:animClr>
                                    <p:animClr clrSpc="hsl" dir="cw">
                                      <p:cBhvr>
                                        <p:cTn id="20" dur="500" fill="hold"/>
                                        <p:tgtEl>
                                          <p:spTgt spid="62466"/>
                                        </p:tgtEl>
                                        <p:attrNameLst>
                                          <p:attrName>fillcolor</p:attrName>
                                        </p:attrNameLst>
                                      </p:cBhvr>
                                      <p:by>
                                        <p:hsl h="0" s="12549" l="25098"/>
                                      </p:by>
                                    </p:animClr>
                                    <p:animClr clrSpc="hsl" dir="cw">
                                      <p:cBhvr>
                                        <p:cTn id="21" dur="500" fill="hold"/>
                                        <p:tgtEl>
                                          <p:spTgt spid="62466"/>
                                        </p:tgtEl>
                                        <p:attrNameLst>
                                          <p:attrName>stroke.color</p:attrName>
                                        </p:attrNameLst>
                                      </p:cBhvr>
                                      <p:by>
                                        <p:hsl h="0" s="12549" l="25098"/>
                                      </p:by>
                                    </p:animClr>
                                    <p:set>
                                      <p:cBhvr>
                                        <p:cTn id="22" dur="500" fill="hold"/>
                                        <p:tgtEl>
                                          <p:spTgt spid="6246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395608b53147bfa.jpg"/>
          <p:cNvPicPr>
            <a:picLocks noChangeAspect="1"/>
          </p:cNvPicPr>
          <p:nvPr/>
        </p:nvPicPr>
        <p:blipFill>
          <a:blip r:embed="rId2"/>
          <a:stretch>
            <a:fillRect/>
          </a:stretch>
        </p:blipFill>
        <p:spPr>
          <a:xfrm>
            <a:off x="0" y="0"/>
            <a:ext cx="9144000" cy="6858000"/>
          </a:xfrm>
          <a:prstGeom prst="rect">
            <a:avLst/>
          </a:prstGeom>
        </p:spPr>
      </p:pic>
      <p:grpSp>
        <p:nvGrpSpPr>
          <p:cNvPr id="61442" name="Group 2"/>
          <p:cNvGrpSpPr>
            <a:grpSpLocks/>
          </p:cNvGrpSpPr>
          <p:nvPr/>
        </p:nvGrpSpPr>
        <p:grpSpPr bwMode="auto">
          <a:xfrm>
            <a:off x="0" y="0"/>
            <a:ext cx="9144000" cy="6858000"/>
            <a:chOff x="0" y="0"/>
            <a:chExt cx="5760" cy="4320"/>
          </a:xfrm>
        </p:grpSpPr>
        <p:sp>
          <p:nvSpPr>
            <p:cNvPr id="61443" name="Rectangle 3"/>
            <p:cNvSpPr>
              <a:spLocks noChangeArrowheads="1"/>
            </p:cNvSpPr>
            <p:nvPr/>
          </p:nvSpPr>
          <p:spPr bwMode="auto">
            <a:xfrm>
              <a:off x="0" y="0"/>
              <a:ext cx="5760" cy="144"/>
            </a:xfrm>
            <a:prstGeom prst="rect">
              <a:avLst/>
            </a:prstGeom>
            <a:gradFill rotWithShape="1">
              <a:gsLst>
                <a:gs pos="0">
                  <a:srgbClr val="FC9FCB"/>
                </a:gs>
                <a:gs pos="6500">
                  <a:srgbClr val="F8B049"/>
                </a:gs>
                <a:gs pos="10501">
                  <a:srgbClr val="F8B049"/>
                </a:gs>
                <a:gs pos="31500">
                  <a:srgbClr val="FEE7F2"/>
                </a:gs>
                <a:gs pos="33500">
                  <a:srgbClr val="F952A0"/>
                </a:gs>
                <a:gs pos="34500">
                  <a:srgbClr val="C50849"/>
                </a:gs>
                <a:gs pos="41001">
                  <a:srgbClr val="B43E85"/>
                </a:gs>
                <a:gs pos="50000">
                  <a:srgbClr val="F8B049"/>
                </a:gs>
                <a:gs pos="59000">
                  <a:srgbClr val="B43E85"/>
                </a:gs>
                <a:gs pos="65500">
                  <a:srgbClr val="C50849"/>
                </a:gs>
                <a:gs pos="66500">
                  <a:srgbClr val="F952A0"/>
                </a:gs>
                <a:gs pos="68500">
                  <a:srgbClr val="FEE7F2"/>
                </a:gs>
                <a:gs pos="89500">
                  <a:srgbClr val="F8B049"/>
                </a:gs>
                <a:gs pos="93500">
                  <a:srgbClr val="F8B049"/>
                </a:gs>
                <a:gs pos="100000">
                  <a:srgbClr val="FC9FCB"/>
                </a:gs>
              </a:gsLst>
              <a:lin ang="5400000" scaled="1"/>
            </a:gradFill>
            <a:ln w="9525">
              <a:solidFill>
                <a:schemeClr val="folHlink"/>
              </a:solidFill>
              <a:miter lim="800000"/>
              <a:headEnd/>
              <a:tailEnd/>
            </a:ln>
            <a:effectLst>
              <a:prstShdw prst="shdw13" dist="53882" dir="13500000">
                <a:srgbClr val="808080">
                  <a:alpha val="50000"/>
                </a:srgbClr>
              </a:prstShdw>
            </a:effectLst>
          </p:spPr>
          <p:txBody>
            <a:bodyPr wrap="none" anchor="ctr"/>
            <a:lstStyle/>
            <a:p>
              <a:endParaRPr lang="en-US"/>
            </a:p>
          </p:txBody>
        </p:sp>
        <p:sp>
          <p:nvSpPr>
            <p:cNvPr id="61444" name="Rectangle 4"/>
            <p:cNvSpPr>
              <a:spLocks noChangeArrowheads="1"/>
            </p:cNvSpPr>
            <p:nvPr/>
          </p:nvSpPr>
          <p:spPr bwMode="auto">
            <a:xfrm rot="16200000" flipH="1">
              <a:off x="-2112" y="2112"/>
              <a:ext cx="4320" cy="96"/>
            </a:xfrm>
            <a:prstGeom prst="rect">
              <a:avLst/>
            </a:prstGeom>
            <a:gradFill rotWithShape="1">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ln w="9525">
              <a:solidFill>
                <a:schemeClr val="folHlink"/>
              </a:solidFill>
              <a:miter lim="800000"/>
              <a:headEnd/>
              <a:tailEnd/>
            </a:ln>
            <a:effectLst>
              <a:prstShdw prst="shdw13" dist="53882" dir="13500000">
                <a:srgbClr val="808080">
                  <a:alpha val="50000"/>
                </a:srgbClr>
              </a:prstShdw>
            </a:effectLst>
          </p:spPr>
          <p:txBody>
            <a:bodyPr wrap="none" anchor="ctr"/>
            <a:lstStyle/>
            <a:p>
              <a:endParaRPr lang="en-US"/>
            </a:p>
          </p:txBody>
        </p:sp>
        <p:sp>
          <p:nvSpPr>
            <p:cNvPr id="61445" name="Rectangle 5"/>
            <p:cNvSpPr>
              <a:spLocks noChangeArrowheads="1"/>
            </p:cNvSpPr>
            <p:nvPr/>
          </p:nvSpPr>
          <p:spPr bwMode="auto">
            <a:xfrm>
              <a:off x="0" y="4176"/>
              <a:ext cx="5760" cy="144"/>
            </a:xfrm>
            <a:prstGeom prst="rect">
              <a:avLst/>
            </a:prstGeom>
            <a:gradFill rotWithShape="1">
              <a:gsLst>
                <a:gs pos="0">
                  <a:srgbClr val="FC9FCB"/>
                </a:gs>
                <a:gs pos="6500">
                  <a:srgbClr val="F8B049"/>
                </a:gs>
                <a:gs pos="10501">
                  <a:srgbClr val="F8B049"/>
                </a:gs>
                <a:gs pos="31500">
                  <a:srgbClr val="FEE7F2"/>
                </a:gs>
                <a:gs pos="33500">
                  <a:srgbClr val="F952A0"/>
                </a:gs>
                <a:gs pos="34500">
                  <a:srgbClr val="C50849"/>
                </a:gs>
                <a:gs pos="41001">
                  <a:srgbClr val="B43E85"/>
                </a:gs>
                <a:gs pos="50000">
                  <a:srgbClr val="F8B049"/>
                </a:gs>
                <a:gs pos="59000">
                  <a:srgbClr val="B43E85"/>
                </a:gs>
                <a:gs pos="65500">
                  <a:srgbClr val="C50849"/>
                </a:gs>
                <a:gs pos="66500">
                  <a:srgbClr val="F952A0"/>
                </a:gs>
                <a:gs pos="68500">
                  <a:srgbClr val="FEE7F2"/>
                </a:gs>
                <a:gs pos="89500">
                  <a:srgbClr val="F8B049"/>
                </a:gs>
                <a:gs pos="93500">
                  <a:srgbClr val="F8B049"/>
                </a:gs>
                <a:gs pos="100000">
                  <a:srgbClr val="FC9FCB"/>
                </a:gs>
              </a:gsLst>
              <a:lin ang="5400000" scaled="1"/>
            </a:gradFill>
            <a:ln w="9525">
              <a:solidFill>
                <a:schemeClr val="folHlink"/>
              </a:solidFill>
              <a:miter lim="800000"/>
              <a:headEnd/>
              <a:tailEnd/>
            </a:ln>
            <a:effectLst>
              <a:prstShdw prst="shdw13" dist="53882" dir="13500000">
                <a:srgbClr val="808080">
                  <a:alpha val="50000"/>
                </a:srgbClr>
              </a:prstShdw>
            </a:effectLst>
          </p:spPr>
          <p:txBody>
            <a:bodyPr wrap="none" anchor="ctr"/>
            <a:lstStyle/>
            <a:p>
              <a:endParaRPr lang="en-US"/>
            </a:p>
          </p:txBody>
        </p:sp>
        <p:sp>
          <p:nvSpPr>
            <p:cNvPr id="61446" name="Rectangle 6"/>
            <p:cNvSpPr>
              <a:spLocks noChangeArrowheads="1"/>
            </p:cNvSpPr>
            <p:nvPr/>
          </p:nvSpPr>
          <p:spPr bwMode="auto">
            <a:xfrm rot="16200000" flipH="1">
              <a:off x="3576" y="2088"/>
              <a:ext cx="4272" cy="96"/>
            </a:xfrm>
            <a:prstGeom prst="rect">
              <a:avLst/>
            </a:prstGeom>
            <a:gradFill rotWithShape="1">
              <a:gsLst>
                <a:gs pos="0">
                  <a:srgbClr val="F8B049"/>
                </a:gs>
                <a:gs pos="8999">
                  <a:srgbClr val="B43E85"/>
                </a:gs>
                <a:gs pos="15500">
                  <a:srgbClr val="C50849"/>
                </a:gs>
                <a:gs pos="16500">
                  <a:srgbClr val="F952A0"/>
                </a:gs>
                <a:gs pos="18500">
                  <a:srgbClr val="FEE7F2"/>
                </a:gs>
                <a:gs pos="39500">
                  <a:srgbClr val="F8B049"/>
                </a:gs>
                <a:gs pos="43500">
                  <a:srgbClr val="F8B049"/>
                </a:gs>
                <a:gs pos="50000">
                  <a:srgbClr val="FC9FCB"/>
                </a:gs>
                <a:gs pos="56500">
                  <a:srgbClr val="F8B049"/>
                </a:gs>
                <a:gs pos="60501">
                  <a:srgbClr val="F8B049"/>
                </a:gs>
                <a:gs pos="81500">
                  <a:srgbClr val="FEE7F2"/>
                </a:gs>
                <a:gs pos="83500">
                  <a:srgbClr val="F952A0"/>
                </a:gs>
                <a:gs pos="84500">
                  <a:srgbClr val="C50849"/>
                </a:gs>
                <a:gs pos="91001">
                  <a:srgbClr val="B43E85"/>
                </a:gs>
                <a:gs pos="100000">
                  <a:srgbClr val="F8B049"/>
                </a:gs>
              </a:gsLst>
              <a:lin ang="5400000" scaled="1"/>
            </a:gradFill>
            <a:ln w="9525">
              <a:solidFill>
                <a:schemeClr val="folHlink"/>
              </a:solidFill>
              <a:miter lim="800000"/>
              <a:headEnd/>
              <a:tailEnd/>
            </a:ln>
            <a:effectLst>
              <a:prstShdw prst="shdw13" dist="53882" dir="13500000">
                <a:srgbClr val="808080">
                  <a:alpha val="50000"/>
                </a:srgbClr>
              </a:prstShdw>
            </a:effectLst>
          </p:spPr>
          <p:txBody>
            <a:bodyPr wrap="none" anchor="ctr"/>
            <a:lstStyle/>
            <a:p>
              <a:endParaRPr lang="en-US"/>
            </a:p>
          </p:txBody>
        </p:sp>
      </p:grpSp>
      <p:sp>
        <p:nvSpPr>
          <p:cNvPr id="61447" name="WordArt 7"/>
          <p:cNvSpPr>
            <a:spLocks noChangeArrowheads="1" noChangeShapeType="1" noTextEdit="1"/>
          </p:cNvSpPr>
          <p:nvPr/>
        </p:nvSpPr>
        <p:spPr bwMode="auto">
          <a:xfrm>
            <a:off x="609600" y="1905000"/>
            <a:ext cx="8001000" cy="1371600"/>
          </a:xfrm>
          <a:prstGeom prst="rect">
            <a:avLst/>
          </a:prstGeom>
        </p:spPr>
        <p:txBody>
          <a:bodyPr wrap="none" fromWordArt="1">
            <a:prstTxWarp prst="textCascadeUp">
              <a:avLst>
                <a:gd name="adj" fmla="val 100000"/>
              </a:avLst>
            </a:prstTxWarp>
          </a:bodyPr>
          <a:lstStyle/>
          <a:p>
            <a:pPr algn="ctr"/>
            <a:r>
              <a:rPr lang="pt-BR" b="1" kern="10" dirty="0">
                <a:ln w="9525">
                  <a:solidFill>
                    <a:srgbClr val="FF0000"/>
                  </a:solidFill>
                  <a:miter lim="800000"/>
                  <a:headEnd/>
                  <a:tailEnd/>
                </a:ln>
                <a:solidFill>
                  <a:srgbClr val="002060"/>
                </a:solidFill>
                <a:effectLst>
                  <a:outerShdw dist="107763" dir="18900000" algn="ctr" rotWithShape="0">
                    <a:srgbClr val="868686">
                      <a:alpha val="50000"/>
                    </a:srgbClr>
                  </a:outerShdw>
                </a:effectLst>
                <a:latin typeface=".VnTimeH"/>
              </a:rPr>
              <a:t>D¢N CHñ Vµ KØ LUËT</a:t>
            </a:r>
            <a:endParaRPr lang="en-US" b="1" kern="10" dirty="0">
              <a:ln w="9525">
                <a:solidFill>
                  <a:srgbClr val="FF0000"/>
                </a:solidFill>
                <a:miter lim="800000"/>
                <a:headEnd/>
                <a:tailEnd/>
              </a:ln>
              <a:solidFill>
                <a:srgbClr val="002060"/>
              </a:solidFill>
              <a:effectLst>
                <a:outerShdw dist="107763" dir="18900000" algn="ctr" rotWithShape="0">
                  <a:srgbClr val="868686">
                    <a:alpha val="50000"/>
                  </a:srgbClr>
                </a:outerShdw>
              </a:effectLst>
              <a:latin typeface=".VnTimeH"/>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9" name="Text Box 7"/>
          <p:cNvSpPr txBox="1">
            <a:spLocks noChangeArrowheads="1"/>
          </p:cNvSpPr>
          <p:nvPr/>
        </p:nvSpPr>
        <p:spPr bwMode="auto">
          <a:xfrm>
            <a:off x="457200" y="304800"/>
            <a:ext cx="8534400" cy="3082925"/>
          </a:xfrm>
          <a:prstGeom prst="rect">
            <a:avLst/>
          </a:prstGeom>
          <a:noFill/>
          <a:ln w="9525">
            <a:noFill/>
            <a:miter lim="800000"/>
            <a:headEnd/>
            <a:tailEnd/>
          </a:ln>
          <a:effectLst/>
        </p:spPr>
        <p:txBody>
          <a:bodyPr>
            <a:spAutoFit/>
          </a:bodyPr>
          <a:lstStyle/>
          <a:p>
            <a:pPr>
              <a:spcBef>
                <a:spcPct val="50000"/>
              </a:spcBef>
            </a:pPr>
            <a:r>
              <a:rPr lang="en-US" sz="2800">
                <a:solidFill>
                  <a:srgbClr val="0066FF"/>
                </a:solidFill>
              </a:rPr>
              <a:t>       </a:t>
            </a:r>
            <a:r>
              <a:rPr lang="en-US" sz="2800" b="1">
                <a:solidFill>
                  <a:srgbClr val="0066FF"/>
                </a:solidFill>
                <a:effectLst>
                  <a:outerShdw blurRad="38100" dist="38100" dir="2700000" algn="tl">
                    <a:srgbClr val="C0C0C0"/>
                  </a:outerShdw>
                </a:effectLst>
              </a:rPr>
              <a:t>Điều 32 của Hiến pháp năm 1946,</a:t>
            </a:r>
            <a:r>
              <a:rPr lang="en-US" sz="2800" b="1">
                <a:solidFill>
                  <a:srgbClr val="0066FF"/>
                </a:solidFill>
              </a:rPr>
              <a:t> nước ta nêu rõ:</a:t>
            </a:r>
          </a:p>
          <a:p>
            <a:pPr>
              <a:spcBef>
                <a:spcPct val="50000"/>
              </a:spcBef>
            </a:pPr>
            <a:r>
              <a:rPr lang="en-US" sz="2800" i="1">
                <a:solidFill>
                  <a:srgbClr val="0066FF"/>
                </a:solidFill>
              </a:rPr>
              <a:t>    </a:t>
            </a:r>
            <a:r>
              <a:rPr lang="en-US" sz="2800" b="1" i="1">
                <a:solidFill>
                  <a:srgbClr val="0066FF"/>
                </a:solidFill>
                <a:latin typeface="Times New Roman" pitchFamily="18" charset="0"/>
              </a:rPr>
              <a:t>“Những việc liên quan đến vận mệnh quốc gia sẽ được đưa ra nhân dân phúc quyết…”</a:t>
            </a:r>
          </a:p>
          <a:p>
            <a:pPr>
              <a:spcBef>
                <a:spcPct val="50000"/>
              </a:spcBef>
            </a:pPr>
            <a:r>
              <a:rPr lang="en-US" sz="2800">
                <a:solidFill>
                  <a:srgbClr val="0066FF"/>
                </a:solidFill>
              </a:rPr>
              <a:t>      </a:t>
            </a:r>
            <a:r>
              <a:rPr lang="en-US" sz="2800" b="1">
                <a:solidFill>
                  <a:srgbClr val="0066FF"/>
                </a:solidFill>
                <a:effectLst>
                  <a:outerShdw blurRad="38100" dist="38100" dir="2700000" algn="tl">
                    <a:srgbClr val="C0C0C0"/>
                  </a:outerShdw>
                </a:effectLst>
              </a:rPr>
              <a:t>Chủ trương của Đảng</a:t>
            </a:r>
            <a:r>
              <a:rPr lang="en-US" sz="2800" b="1">
                <a:solidFill>
                  <a:srgbClr val="0066FF"/>
                </a:solidFill>
              </a:rPr>
              <a:t> hiện nay là:</a:t>
            </a:r>
            <a:r>
              <a:rPr lang="en-US" sz="2800">
                <a:solidFill>
                  <a:srgbClr val="0066FF"/>
                </a:solidFill>
              </a:rPr>
              <a:t>                                                           </a:t>
            </a:r>
            <a:r>
              <a:rPr lang="en-US" sz="2800" b="1" i="1">
                <a:solidFill>
                  <a:srgbClr val="0066FF"/>
                </a:solidFill>
                <a:latin typeface="Times New Roman" pitchFamily="18" charset="0"/>
              </a:rPr>
              <a:t>“Dân biết, dân bàn, dân làm, dân kiểm tra’’.</a:t>
            </a:r>
            <a:r>
              <a:rPr lang="en-US" sz="2800">
                <a:solidFill>
                  <a:srgbClr val="0066FF"/>
                </a:solidFill>
                <a:latin typeface="Calisto MT" pitchFamily="18" charset="0"/>
              </a:rPr>
              <a:t>                   </a:t>
            </a:r>
          </a:p>
        </p:txBody>
      </p:sp>
      <p:sp>
        <p:nvSpPr>
          <p:cNvPr id="3086" name="Text Box 14"/>
          <p:cNvSpPr txBox="1">
            <a:spLocks noChangeArrowheads="1"/>
          </p:cNvSpPr>
          <p:nvPr/>
        </p:nvSpPr>
        <p:spPr bwMode="auto">
          <a:xfrm>
            <a:off x="990600" y="3581400"/>
            <a:ext cx="8153400" cy="1800225"/>
          </a:xfrm>
          <a:prstGeom prst="rect">
            <a:avLst/>
          </a:prstGeom>
          <a:noFill/>
          <a:ln w="9525">
            <a:noFill/>
            <a:miter lim="800000"/>
            <a:headEnd/>
            <a:tailEnd/>
          </a:ln>
          <a:effectLst/>
        </p:spPr>
        <p:txBody>
          <a:bodyPr>
            <a:spAutoFit/>
          </a:bodyPr>
          <a:lstStyle/>
          <a:p>
            <a:pPr eaLnBrk="0" hangingPunct="0">
              <a:spcBef>
                <a:spcPct val="50000"/>
              </a:spcBef>
            </a:pPr>
            <a:r>
              <a:rPr lang="en-US" sz="2800">
                <a:solidFill>
                  <a:srgbClr val="0066FF"/>
                </a:solidFill>
                <a:latin typeface="Tahoma" pitchFamily="34" charset="0"/>
              </a:rPr>
              <a:t>  </a:t>
            </a:r>
            <a:r>
              <a:rPr lang="en-US" sz="2800">
                <a:solidFill>
                  <a:srgbClr val="0066FF"/>
                </a:solidFill>
                <a:latin typeface="Comic Sans MS" pitchFamily="66" charset="0"/>
              </a:rPr>
              <a:t>Thực hiện như thế là thể hiện tính dân chủ. Vậy thế nào là </a:t>
            </a:r>
            <a:r>
              <a:rPr lang="en-US" sz="2800" b="1">
                <a:solidFill>
                  <a:srgbClr val="0066FF"/>
                </a:solidFill>
                <a:latin typeface="Comic Sans MS" pitchFamily="66" charset="0"/>
              </a:rPr>
              <a:t>dân chủ</a:t>
            </a:r>
            <a:r>
              <a:rPr lang="en-US" sz="2800">
                <a:solidFill>
                  <a:srgbClr val="0066FF"/>
                </a:solidFill>
                <a:latin typeface="Comic Sans MS" pitchFamily="66" charset="0"/>
              </a:rPr>
              <a:t> ? Tại sao thực hiện </a:t>
            </a:r>
            <a:r>
              <a:rPr lang="en-US" sz="2800" b="1">
                <a:solidFill>
                  <a:srgbClr val="0066FF"/>
                </a:solidFill>
                <a:latin typeface="Comic Sans MS" pitchFamily="66" charset="0"/>
              </a:rPr>
              <a:t>dân chủ</a:t>
            </a:r>
            <a:r>
              <a:rPr lang="en-US" sz="2800">
                <a:solidFill>
                  <a:srgbClr val="0066FF"/>
                </a:solidFill>
                <a:latin typeface="Comic Sans MS" pitchFamily="66" charset="0"/>
              </a:rPr>
              <a:t> phải đi đôi với </a:t>
            </a:r>
            <a:r>
              <a:rPr lang="en-US" sz="2800" b="1">
                <a:solidFill>
                  <a:srgbClr val="0066FF"/>
                </a:solidFill>
                <a:latin typeface="Comic Sans MS" pitchFamily="66" charset="0"/>
              </a:rPr>
              <a:t>kỉ luật</a:t>
            </a:r>
            <a:r>
              <a:rPr lang="en-US" sz="2800">
                <a:solidFill>
                  <a:srgbClr val="0066FF"/>
                </a:solidFill>
                <a:latin typeface="Comic Sans MS" pitchFamily="66" charset="0"/>
              </a:rPr>
              <a:t> ? Chúng ta sẽ cùng làm rõ trong nội dung bài học hôm nay.</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fade">
                                      <p:cBhvr>
                                        <p:cTn id="7" dur="2000"/>
                                        <p:tgtEl>
                                          <p:spTgt spid="3079"/>
                                        </p:tgtEl>
                                      </p:cBhvr>
                                    </p:animEffect>
                                    <p:anim calcmode="lin" valueType="num">
                                      <p:cBhvr>
                                        <p:cTn id="8" dur="2000" fill="hold"/>
                                        <p:tgtEl>
                                          <p:spTgt spid="3079"/>
                                        </p:tgtEl>
                                        <p:attrNameLst>
                                          <p:attrName>style.rotation</p:attrName>
                                        </p:attrNameLst>
                                      </p:cBhvr>
                                      <p:tavLst>
                                        <p:tav tm="0">
                                          <p:val>
                                            <p:fltVal val="720"/>
                                          </p:val>
                                        </p:tav>
                                        <p:tav tm="100000">
                                          <p:val>
                                            <p:fltVal val="0"/>
                                          </p:val>
                                        </p:tav>
                                      </p:tavLst>
                                    </p:anim>
                                    <p:anim calcmode="lin" valueType="num">
                                      <p:cBhvr>
                                        <p:cTn id="9" dur="2000" fill="hold"/>
                                        <p:tgtEl>
                                          <p:spTgt spid="3079"/>
                                        </p:tgtEl>
                                        <p:attrNameLst>
                                          <p:attrName>ppt_h</p:attrName>
                                        </p:attrNameLst>
                                      </p:cBhvr>
                                      <p:tavLst>
                                        <p:tav tm="0">
                                          <p:val>
                                            <p:fltVal val="0"/>
                                          </p:val>
                                        </p:tav>
                                        <p:tav tm="100000">
                                          <p:val>
                                            <p:strVal val="#ppt_h"/>
                                          </p:val>
                                        </p:tav>
                                      </p:tavLst>
                                    </p:anim>
                                    <p:anim calcmode="lin" valueType="num">
                                      <p:cBhvr>
                                        <p:cTn id="10" dur="2000" fill="hold"/>
                                        <p:tgtEl>
                                          <p:spTgt spid="3079"/>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3086"/>
                                        </p:tgtEl>
                                        <p:attrNameLst>
                                          <p:attrName>style.visibility</p:attrName>
                                        </p:attrNameLst>
                                      </p:cBhvr>
                                      <p:to>
                                        <p:strVal val="visible"/>
                                      </p:to>
                                    </p:set>
                                    <p:animEffect transition="in" filter="fade">
                                      <p:cBhvr>
                                        <p:cTn id="15" dur="1000"/>
                                        <p:tgtEl>
                                          <p:spTgt spid="3086"/>
                                        </p:tgtEl>
                                      </p:cBhvr>
                                    </p:animEffect>
                                    <p:anim calcmode="lin" valueType="num">
                                      <p:cBhvr>
                                        <p:cTn id="16" dur="1000" fill="hold"/>
                                        <p:tgtEl>
                                          <p:spTgt spid="3086"/>
                                        </p:tgtEl>
                                        <p:attrNameLst>
                                          <p:attrName>ppt_x</p:attrName>
                                        </p:attrNameLst>
                                      </p:cBhvr>
                                      <p:tavLst>
                                        <p:tav tm="0">
                                          <p:val>
                                            <p:strVal val="#ppt_x"/>
                                          </p:val>
                                        </p:tav>
                                        <p:tav tm="100000">
                                          <p:val>
                                            <p:strVal val="#ppt_x"/>
                                          </p:val>
                                        </p:tav>
                                      </p:tavLst>
                                    </p:anim>
                                    <p:anim calcmode="lin" valueType="num">
                                      <p:cBhvr>
                                        <p:cTn id="17" dur="1000" fill="hold"/>
                                        <p:tgtEl>
                                          <p:spTgt spid="30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p:bldP spid="3086"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9" name="Text Box 5"/>
          <p:cNvSpPr txBox="1">
            <a:spLocks noChangeArrowheads="1"/>
          </p:cNvSpPr>
          <p:nvPr/>
        </p:nvSpPr>
        <p:spPr bwMode="auto">
          <a:xfrm>
            <a:off x="0" y="2286000"/>
            <a:ext cx="4572000" cy="396875"/>
          </a:xfrm>
          <a:prstGeom prst="rect">
            <a:avLst/>
          </a:prstGeom>
          <a:noFill/>
          <a:ln w="9525">
            <a:noFill/>
            <a:miter lim="800000"/>
            <a:headEnd/>
            <a:tailEnd/>
          </a:ln>
          <a:effectLst/>
        </p:spPr>
        <p:txBody>
          <a:bodyPr>
            <a:spAutoFit/>
          </a:bodyPr>
          <a:lstStyle/>
          <a:p>
            <a:pPr>
              <a:spcBef>
                <a:spcPct val="50000"/>
              </a:spcBef>
            </a:pPr>
            <a:r>
              <a:rPr lang="en-US" sz="2000" b="1"/>
              <a:t>a)Nêu việc làm của các bạn lớp 9A?</a:t>
            </a:r>
            <a:endParaRPr lang="en-US" sz="2000" b="1">
              <a:effectLst>
                <a:outerShdw blurRad="38100" dist="38100" dir="2700000" algn="tl">
                  <a:srgbClr val="C0C0C0"/>
                </a:outerShdw>
              </a:effectLst>
              <a:latin typeface="Times New Roman" pitchFamily="18" charset="0"/>
            </a:endParaRPr>
          </a:p>
        </p:txBody>
      </p:sp>
      <p:sp>
        <p:nvSpPr>
          <p:cNvPr id="6150" name="Text Box 6"/>
          <p:cNvSpPr txBox="1">
            <a:spLocks noChangeArrowheads="1"/>
          </p:cNvSpPr>
          <p:nvPr/>
        </p:nvSpPr>
        <p:spPr bwMode="auto">
          <a:xfrm>
            <a:off x="4419600" y="2286000"/>
            <a:ext cx="4724400" cy="701675"/>
          </a:xfrm>
          <a:prstGeom prst="rect">
            <a:avLst/>
          </a:prstGeom>
          <a:noFill/>
          <a:ln w="9525">
            <a:noFill/>
            <a:miter lim="800000"/>
            <a:headEnd/>
            <a:tailEnd/>
          </a:ln>
          <a:effectLst/>
        </p:spPr>
        <p:txBody>
          <a:bodyPr>
            <a:spAutoFit/>
          </a:bodyPr>
          <a:lstStyle/>
          <a:p>
            <a:pPr>
              <a:spcBef>
                <a:spcPct val="50000"/>
              </a:spcBef>
            </a:pPr>
            <a:r>
              <a:rPr lang="en-US" sz="2000" b="1"/>
              <a:t> b)Nêu việc làm của ông giám đốc   công ty ?</a:t>
            </a:r>
            <a:endParaRPr lang="en-US" sz="2000" b="1">
              <a:effectLst>
                <a:outerShdw blurRad="38100" dist="38100" dir="2700000" algn="tl">
                  <a:srgbClr val="C0C0C0"/>
                </a:outerShdw>
              </a:effectLst>
              <a:latin typeface="Times New Roman" pitchFamily="18" charset="0"/>
            </a:endParaRPr>
          </a:p>
        </p:txBody>
      </p:sp>
      <p:sp>
        <p:nvSpPr>
          <p:cNvPr id="6151" name="Line 7"/>
          <p:cNvSpPr>
            <a:spLocks noChangeShapeType="1"/>
          </p:cNvSpPr>
          <p:nvPr/>
        </p:nvSpPr>
        <p:spPr bwMode="auto">
          <a:xfrm>
            <a:off x="4419600" y="2286000"/>
            <a:ext cx="0" cy="4572000"/>
          </a:xfrm>
          <a:prstGeom prst="line">
            <a:avLst/>
          </a:prstGeom>
          <a:noFill/>
          <a:ln w="28575">
            <a:solidFill>
              <a:schemeClr val="tx1"/>
            </a:solidFill>
            <a:round/>
            <a:headEnd/>
            <a:tailEnd/>
          </a:ln>
          <a:effectLst/>
        </p:spPr>
        <p:txBody>
          <a:bodyPr/>
          <a:lstStyle/>
          <a:p>
            <a:endParaRPr lang="en-US"/>
          </a:p>
        </p:txBody>
      </p:sp>
      <p:pic>
        <p:nvPicPr>
          <p:cNvPr id="6156" name="Picture 12" descr="nono"/>
          <p:cNvPicPr>
            <a:picLocks noChangeAspect="1" noChangeArrowheads="1" noCrop="1"/>
          </p:cNvPicPr>
          <p:nvPr/>
        </p:nvPicPr>
        <p:blipFill>
          <a:blip r:embed="rId2"/>
          <a:srcRect/>
          <a:stretch>
            <a:fillRect/>
          </a:stretch>
        </p:blipFill>
        <p:spPr bwMode="auto">
          <a:xfrm>
            <a:off x="8001000" y="6096000"/>
            <a:ext cx="609600" cy="609600"/>
          </a:xfrm>
          <a:prstGeom prst="rect">
            <a:avLst/>
          </a:prstGeom>
          <a:noFill/>
        </p:spPr>
      </p:pic>
      <p:pic>
        <p:nvPicPr>
          <p:cNvPr id="6158" name="Picture 14" descr="bo2"/>
          <p:cNvPicPr>
            <a:picLocks noChangeAspect="1" noChangeArrowheads="1" noCrop="1"/>
          </p:cNvPicPr>
          <p:nvPr/>
        </p:nvPicPr>
        <p:blipFill>
          <a:blip r:embed="rId3"/>
          <a:srcRect/>
          <a:stretch>
            <a:fillRect/>
          </a:stretch>
        </p:blipFill>
        <p:spPr bwMode="auto">
          <a:xfrm>
            <a:off x="3276600" y="5181600"/>
            <a:ext cx="838200" cy="838200"/>
          </a:xfrm>
          <a:prstGeom prst="rect">
            <a:avLst/>
          </a:prstGeom>
          <a:noFill/>
        </p:spPr>
      </p:pic>
      <p:sp>
        <p:nvSpPr>
          <p:cNvPr id="6159" name="Text Box 15"/>
          <p:cNvSpPr txBox="1">
            <a:spLocks noChangeArrowheads="1"/>
          </p:cNvSpPr>
          <p:nvPr/>
        </p:nvSpPr>
        <p:spPr bwMode="auto">
          <a:xfrm>
            <a:off x="0" y="533400"/>
            <a:ext cx="7010400" cy="1160463"/>
          </a:xfrm>
          <a:prstGeom prst="rect">
            <a:avLst/>
          </a:prstGeom>
          <a:noFill/>
          <a:ln w="9525">
            <a:noFill/>
            <a:miter lim="800000"/>
            <a:headEnd/>
            <a:tailEnd/>
          </a:ln>
          <a:effectLst/>
        </p:spPr>
        <p:txBody>
          <a:bodyPr>
            <a:spAutoFit/>
          </a:bodyPr>
          <a:lstStyle/>
          <a:p>
            <a:pPr>
              <a:spcBef>
                <a:spcPct val="50000"/>
              </a:spcBef>
            </a:pPr>
            <a:r>
              <a:rPr lang="en-US" sz="2800" b="1">
                <a:solidFill>
                  <a:srgbClr val="0066FF"/>
                </a:solidFill>
              </a:rPr>
              <a:t>1.Chuyện của lớp 9A</a:t>
            </a:r>
            <a:r>
              <a:rPr lang="en-US" sz="2800">
                <a:solidFill>
                  <a:srgbClr val="0066FF"/>
                </a:solidFill>
              </a:rPr>
              <a:t> – </a:t>
            </a:r>
            <a:r>
              <a:rPr lang="en-US" sz="2800">
                <a:solidFill>
                  <a:srgbClr val="0066FF"/>
                </a:solidFill>
                <a:latin typeface="Times New Roman" pitchFamily="18" charset="0"/>
              </a:rPr>
              <a:t>T.9/Sgk</a:t>
            </a:r>
          </a:p>
          <a:p>
            <a:pPr>
              <a:spcBef>
                <a:spcPct val="50000"/>
              </a:spcBef>
            </a:pPr>
            <a:r>
              <a:rPr lang="en-US" sz="2800" b="1">
                <a:solidFill>
                  <a:srgbClr val="0066FF"/>
                </a:solidFill>
              </a:rPr>
              <a:t>2.Chuyện của một công ty</a:t>
            </a:r>
            <a:r>
              <a:rPr lang="en-US" sz="2800">
                <a:solidFill>
                  <a:srgbClr val="0066FF"/>
                </a:solidFill>
              </a:rPr>
              <a:t> – </a:t>
            </a:r>
            <a:r>
              <a:rPr lang="en-US" sz="2800">
                <a:solidFill>
                  <a:srgbClr val="0066FF"/>
                </a:solidFill>
                <a:latin typeface="Times New Roman" pitchFamily="18" charset="0"/>
              </a:rPr>
              <a:t>T.9/Sgk </a:t>
            </a:r>
          </a:p>
        </p:txBody>
      </p:sp>
      <p:sp>
        <p:nvSpPr>
          <p:cNvPr id="6160" name="Text Box 16"/>
          <p:cNvSpPr txBox="1">
            <a:spLocks noChangeArrowheads="1"/>
          </p:cNvSpPr>
          <p:nvPr/>
        </p:nvSpPr>
        <p:spPr bwMode="auto">
          <a:xfrm>
            <a:off x="0" y="2819400"/>
            <a:ext cx="4343400" cy="1768475"/>
          </a:xfrm>
          <a:prstGeom prst="rect">
            <a:avLst/>
          </a:prstGeom>
          <a:noFill/>
          <a:ln w="9525">
            <a:noFill/>
            <a:miter lim="800000"/>
            <a:headEnd/>
            <a:tailEnd/>
          </a:ln>
          <a:effectLst/>
        </p:spPr>
        <p:txBody>
          <a:bodyPr>
            <a:spAutoFit/>
          </a:bodyPr>
          <a:lstStyle/>
          <a:p>
            <a:pPr eaLnBrk="0" hangingPunct="0">
              <a:spcBef>
                <a:spcPct val="50000"/>
              </a:spcBef>
            </a:pPr>
            <a:r>
              <a:rPr lang="en-US" sz="2000">
                <a:latin typeface="Times New Roman" pitchFamily="18" charset="0"/>
              </a:rPr>
              <a:t>+ Nêu phổ biến kế hoạch </a:t>
            </a:r>
          </a:p>
          <a:p>
            <a:pPr eaLnBrk="0" hangingPunct="0">
              <a:spcBef>
                <a:spcPct val="50000"/>
              </a:spcBef>
            </a:pPr>
            <a:r>
              <a:rPr lang="en-US" sz="2000">
                <a:latin typeface="Times New Roman" pitchFamily="18" charset="0"/>
              </a:rPr>
              <a:t>+ Bảng xây dựng kế hoạch</a:t>
            </a:r>
          </a:p>
          <a:p>
            <a:pPr eaLnBrk="0" hangingPunct="0">
              <a:spcBef>
                <a:spcPct val="50000"/>
              </a:spcBef>
            </a:pPr>
            <a:r>
              <a:rPr lang="en-US" sz="2000">
                <a:latin typeface="Times New Roman" pitchFamily="18" charset="0"/>
              </a:rPr>
              <a:t>+ Thỏa luận kế hoạch </a:t>
            </a:r>
          </a:p>
          <a:p>
            <a:pPr eaLnBrk="0" hangingPunct="0">
              <a:spcBef>
                <a:spcPct val="50000"/>
              </a:spcBef>
            </a:pPr>
            <a:r>
              <a:rPr lang="en-US" sz="2000">
                <a:latin typeface="Times New Roman" pitchFamily="18" charset="0"/>
              </a:rPr>
              <a:t>+ Lập đội cờ đỏ</a:t>
            </a:r>
          </a:p>
        </p:txBody>
      </p:sp>
      <p:sp>
        <p:nvSpPr>
          <p:cNvPr id="6161" name="Text Box 17"/>
          <p:cNvSpPr txBox="1">
            <a:spLocks noChangeArrowheads="1"/>
          </p:cNvSpPr>
          <p:nvPr/>
        </p:nvSpPr>
        <p:spPr bwMode="auto">
          <a:xfrm>
            <a:off x="0" y="4572000"/>
            <a:ext cx="4343400" cy="701675"/>
          </a:xfrm>
          <a:prstGeom prst="rect">
            <a:avLst/>
          </a:prstGeom>
          <a:noFill/>
          <a:ln w="9525">
            <a:noFill/>
            <a:miter lim="800000"/>
            <a:headEnd/>
            <a:tailEnd/>
          </a:ln>
          <a:effectLst/>
        </p:spPr>
        <p:txBody>
          <a:bodyPr>
            <a:spAutoFit/>
          </a:bodyPr>
          <a:lstStyle/>
          <a:p>
            <a:pPr eaLnBrk="0" hangingPunct="0">
              <a:spcBef>
                <a:spcPct val="50000"/>
              </a:spcBef>
            </a:pPr>
            <a:r>
              <a:rPr lang="en-US" sz="2000"/>
              <a:t>=</a:t>
            </a:r>
            <a:r>
              <a:rPr lang="en-US" sz="2000" b="1"/>
              <a:t>&gt; Cuối năm lớp 9A là một tập thể xuất sắc</a:t>
            </a:r>
          </a:p>
        </p:txBody>
      </p:sp>
      <p:sp>
        <p:nvSpPr>
          <p:cNvPr id="6162" name="Text Box 18"/>
          <p:cNvSpPr txBox="1">
            <a:spLocks noChangeArrowheads="1"/>
          </p:cNvSpPr>
          <p:nvPr/>
        </p:nvSpPr>
        <p:spPr bwMode="auto">
          <a:xfrm>
            <a:off x="0" y="5334000"/>
            <a:ext cx="3581400" cy="396875"/>
          </a:xfrm>
          <a:prstGeom prst="rect">
            <a:avLst/>
          </a:prstGeom>
          <a:noFill/>
          <a:ln w="9525">
            <a:noFill/>
            <a:miter lim="800000"/>
            <a:headEnd/>
            <a:tailEnd/>
          </a:ln>
          <a:effectLst/>
        </p:spPr>
        <p:txBody>
          <a:bodyPr>
            <a:spAutoFit/>
          </a:bodyPr>
          <a:lstStyle/>
          <a:p>
            <a:pPr eaLnBrk="0" hangingPunct="0">
              <a:spcBef>
                <a:spcPct val="50000"/>
              </a:spcBef>
            </a:pPr>
            <a:r>
              <a:rPr lang="en-US" sz="2000" b="1">
                <a:effectLst>
                  <a:outerShdw blurRad="38100" dist="38100" dir="2700000" algn="tl">
                    <a:srgbClr val="C0C0C0"/>
                  </a:outerShdw>
                </a:effectLst>
                <a:latin typeface="Times New Roman" pitchFamily="18" charset="0"/>
              </a:rPr>
              <a:t>(Việc làm phát huy dân chủ)</a:t>
            </a:r>
          </a:p>
        </p:txBody>
      </p:sp>
      <p:sp>
        <p:nvSpPr>
          <p:cNvPr id="6163" name="Text Box 19"/>
          <p:cNvSpPr txBox="1">
            <a:spLocks noChangeArrowheads="1"/>
          </p:cNvSpPr>
          <p:nvPr/>
        </p:nvSpPr>
        <p:spPr bwMode="auto">
          <a:xfrm>
            <a:off x="4419600" y="2971800"/>
            <a:ext cx="4724400" cy="2378075"/>
          </a:xfrm>
          <a:prstGeom prst="rect">
            <a:avLst/>
          </a:prstGeom>
          <a:noFill/>
          <a:ln w="9525">
            <a:noFill/>
            <a:miter lim="800000"/>
            <a:headEnd/>
            <a:tailEnd/>
          </a:ln>
          <a:effectLst/>
        </p:spPr>
        <p:txBody>
          <a:bodyPr>
            <a:spAutoFit/>
          </a:bodyPr>
          <a:lstStyle/>
          <a:p>
            <a:pPr eaLnBrk="0" hangingPunct="0">
              <a:spcBef>
                <a:spcPct val="50000"/>
              </a:spcBef>
            </a:pPr>
            <a:r>
              <a:rPr lang="en-US" sz="2000">
                <a:latin typeface="Times New Roman" pitchFamily="18" charset="0"/>
              </a:rPr>
              <a:t>+ Phổ biến kế hoạch nhưng không bàn bạc việc thực hiện </a:t>
            </a:r>
          </a:p>
          <a:p>
            <a:pPr eaLnBrk="0" hangingPunct="0">
              <a:spcBef>
                <a:spcPct val="50000"/>
              </a:spcBef>
            </a:pPr>
            <a:r>
              <a:rPr lang="en-US" sz="2000">
                <a:latin typeface="Times New Roman" pitchFamily="18" charset="0"/>
              </a:rPr>
              <a:t>+ Công nhân làm việc không an toàn</a:t>
            </a:r>
          </a:p>
          <a:p>
            <a:pPr eaLnBrk="0" hangingPunct="0">
              <a:spcBef>
                <a:spcPct val="50000"/>
              </a:spcBef>
            </a:pPr>
            <a:r>
              <a:rPr lang="en-US" sz="2000">
                <a:latin typeface="Times New Roman" pitchFamily="18" charset="0"/>
              </a:rPr>
              <a:t>+ Lương thấp </a:t>
            </a:r>
          </a:p>
          <a:p>
            <a:pPr eaLnBrk="0" hangingPunct="0">
              <a:spcBef>
                <a:spcPct val="50000"/>
              </a:spcBef>
            </a:pPr>
            <a:r>
              <a:rPr lang="en-US" sz="2000">
                <a:latin typeface="Times New Roman" pitchFamily="18" charset="0"/>
              </a:rPr>
              <a:t>+ Công nhân kiến nghị nhưng ông giám đốc không cải thiện</a:t>
            </a:r>
          </a:p>
        </p:txBody>
      </p:sp>
      <p:sp>
        <p:nvSpPr>
          <p:cNvPr id="6164" name="Text Box 20"/>
          <p:cNvSpPr txBox="1">
            <a:spLocks noChangeArrowheads="1"/>
          </p:cNvSpPr>
          <p:nvPr/>
        </p:nvSpPr>
        <p:spPr bwMode="auto">
          <a:xfrm>
            <a:off x="4419600" y="5410200"/>
            <a:ext cx="4724400" cy="1006475"/>
          </a:xfrm>
          <a:prstGeom prst="rect">
            <a:avLst/>
          </a:prstGeom>
          <a:noFill/>
          <a:ln w="9525">
            <a:noFill/>
            <a:miter lim="800000"/>
            <a:headEnd/>
            <a:tailEnd/>
          </a:ln>
          <a:effectLst/>
        </p:spPr>
        <p:txBody>
          <a:bodyPr>
            <a:spAutoFit/>
          </a:bodyPr>
          <a:lstStyle/>
          <a:p>
            <a:pPr eaLnBrk="0" hangingPunct="0">
              <a:spcBef>
                <a:spcPct val="50000"/>
              </a:spcBef>
            </a:pPr>
            <a:r>
              <a:rPr lang="en-US" sz="2000"/>
              <a:t>=</a:t>
            </a:r>
            <a:r>
              <a:rPr lang="en-US" sz="2000" b="1"/>
              <a:t>&gt; Nhiều công nhân bỏ việc, sản xuất giảm sút, thua lỗ, công ty phá sản</a:t>
            </a:r>
          </a:p>
        </p:txBody>
      </p:sp>
      <p:sp>
        <p:nvSpPr>
          <p:cNvPr id="6165" name="Text Box 21"/>
          <p:cNvSpPr txBox="1">
            <a:spLocks noChangeArrowheads="1"/>
          </p:cNvSpPr>
          <p:nvPr/>
        </p:nvSpPr>
        <p:spPr bwMode="auto">
          <a:xfrm>
            <a:off x="5105400" y="6172200"/>
            <a:ext cx="2971800" cy="396875"/>
          </a:xfrm>
          <a:prstGeom prst="rect">
            <a:avLst/>
          </a:prstGeom>
          <a:noFill/>
          <a:ln w="9525">
            <a:noFill/>
            <a:miter lim="800000"/>
            <a:headEnd/>
            <a:tailEnd/>
          </a:ln>
          <a:effectLst/>
        </p:spPr>
        <p:txBody>
          <a:bodyPr>
            <a:spAutoFit/>
          </a:bodyPr>
          <a:lstStyle/>
          <a:p>
            <a:pPr eaLnBrk="0" hangingPunct="0">
              <a:spcBef>
                <a:spcPct val="50000"/>
              </a:spcBef>
            </a:pPr>
            <a:r>
              <a:rPr lang="en-US" sz="2000" b="1">
                <a:effectLst>
                  <a:outerShdw blurRad="38100" dist="38100" dir="2700000" algn="tl">
                    <a:srgbClr val="C0C0C0"/>
                  </a:outerShdw>
                </a:effectLst>
                <a:latin typeface="Times New Roman" pitchFamily="18" charset="0"/>
              </a:rPr>
              <a:t>(Việc làm thiếu dân chủ)</a:t>
            </a:r>
          </a:p>
        </p:txBody>
      </p:sp>
      <p:sp>
        <p:nvSpPr>
          <p:cNvPr id="6172" name="Text Box 28"/>
          <p:cNvSpPr txBox="1">
            <a:spLocks noChangeArrowheads="1"/>
          </p:cNvSpPr>
          <p:nvPr/>
        </p:nvSpPr>
        <p:spPr bwMode="auto">
          <a:xfrm>
            <a:off x="0" y="1676400"/>
            <a:ext cx="5562600" cy="519113"/>
          </a:xfrm>
          <a:prstGeom prst="rect">
            <a:avLst/>
          </a:prstGeom>
          <a:noFill/>
          <a:ln w="9525">
            <a:noFill/>
            <a:miter lim="800000"/>
            <a:headEnd/>
            <a:tailEnd/>
          </a:ln>
          <a:effectLst/>
        </p:spPr>
        <p:txBody>
          <a:bodyPr>
            <a:spAutoFit/>
          </a:bodyPr>
          <a:lstStyle/>
          <a:p>
            <a:pPr eaLnBrk="0" hangingPunct="0">
              <a:spcBef>
                <a:spcPct val="50000"/>
              </a:spcBef>
            </a:pPr>
            <a:r>
              <a:rPr lang="en-US" sz="2800">
                <a:solidFill>
                  <a:srgbClr val="FF0000"/>
                </a:solidFill>
                <a:latin typeface="Times New Roman" pitchFamily="18" charset="0"/>
              </a:rPr>
              <a:t>II/</a:t>
            </a:r>
            <a:r>
              <a:rPr lang="en-US" sz="2800">
                <a:solidFill>
                  <a:srgbClr val="FF0000"/>
                </a:solidFill>
              </a:rPr>
              <a:t>Trả lời câu hỏi gợi ý:</a:t>
            </a:r>
          </a:p>
        </p:txBody>
      </p:sp>
      <p:sp>
        <p:nvSpPr>
          <p:cNvPr id="6173" name="Text Box 29"/>
          <p:cNvSpPr txBox="1">
            <a:spLocks noChangeArrowheads="1"/>
          </p:cNvSpPr>
          <p:nvPr/>
        </p:nvSpPr>
        <p:spPr bwMode="auto">
          <a:xfrm>
            <a:off x="0" y="0"/>
            <a:ext cx="4495800" cy="579438"/>
          </a:xfrm>
          <a:prstGeom prst="rect">
            <a:avLst/>
          </a:prstGeom>
          <a:noFill/>
          <a:ln w="9525">
            <a:noFill/>
            <a:miter lim="800000"/>
            <a:headEnd/>
            <a:tailEnd/>
          </a:ln>
          <a:effectLst/>
        </p:spPr>
        <p:txBody>
          <a:bodyPr>
            <a:spAutoFit/>
          </a:bodyPr>
          <a:lstStyle/>
          <a:p>
            <a:pPr>
              <a:spcBef>
                <a:spcPct val="50000"/>
              </a:spcBef>
            </a:pPr>
            <a:r>
              <a:rPr lang="en-US" sz="3200" b="1">
                <a:solidFill>
                  <a:srgbClr val="FF0000"/>
                </a:solidFill>
              </a:rPr>
              <a:t>I/ Đặt vấn đề:</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73"/>
                                        </p:tgtEl>
                                        <p:attrNameLst>
                                          <p:attrName>style.visibility</p:attrName>
                                        </p:attrNameLst>
                                      </p:cBhvr>
                                      <p:to>
                                        <p:strVal val="visible"/>
                                      </p:to>
                                    </p:set>
                                    <p:animEffect transition="in" filter="blinds(horizontal)">
                                      <p:cBhvr>
                                        <p:cTn id="7" dur="500"/>
                                        <p:tgtEl>
                                          <p:spTgt spid="6173"/>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6159"/>
                                        </p:tgtEl>
                                        <p:attrNameLst>
                                          <p:attrName>style.visibility</p:attrName>
                                        </p:attrNameLst>
                                      </p:cBhvr>
                                      <p:to>
                                        <p:strVal val="visible"/>
                                      </p:to>
                                    </p:set>
                                    <p:anim calcmode="lin" valueType="num">
                                      <p:cBhvr>
                                        <p:cTn id="12" dur="1000" fill="hold"/>
                                        <p:tgtEl>
                                          <p:spTgt spid="6159"/>
                                        </p:tgtEl>
                                        <p:attrNameLst>
                                          <p:attrName>ppt_w</p:attrName>
                                        </p:attrNameLst>
                                      </p:cBhvr>
                                      <p:tavLst>
                                        <p:tav tm="0">
                                          <p:val>
                                            <p:strVal val="#ppt_w+.3"/>
                                          </p:val>
                                        </p:tav>
                                        <p:tav tm="100000">
                                          <p:val>
                                            <p:strVal val="#ppt_w"/>
                                          </p:val>
                                        </p:tav>
                                      </p:tavLst>
                                    </p:anim>
                                    <p:anim calcmode="lin" valueType="num">
                                      <p:cBhvr>
                                        <p:cTn id="13" dur="1000" fill="hold"/>
                                        <p:tgtEl>
                                          <p:spTgt spid="6159"/>
                                        </p:tgtEl>
                                        <p:attrNameLst>
                                          <p:attrName>ppt_h</p:attrName>
                                        </p:attrNameLst>
                                      </p:cBhvr>
                                      <p:tavLst>
                                        <p:tav tm="0">
                                          <p:val>
                                            <p:strVal val="#ppt_h"/>
                                          </p:val>
                                        </p:tav>
                                        <p:tav tm="100000">
                                          <p:val>
                                            <p:strVal val="#ppt_h"/>
                                          </p:val>
                                        </p:tav>
                                      </p:tavLst>
                                    </p:anim>
                                    <p:animEffect transition="in" filter="fade">
                                      <p:cBhvr>
                                        <p:cTn id="14" dur="1000"/>
                                        <p:tgtEl>
                                          <p:spTgt spid="6159"/>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6172"/>
                                        </p:tgtEl>
                                        <p:attrNameLst>
                                          <p:attrName>style.visibility</p:attrName>
                                        </p:attrNameLst>
                                      </p:cBhvr>
                                      <p:to>
                                        <p:strVal val="visible"/>
                                      </p:to>
                                    </p:set>
                                    <p:animEffect transition="in" filter="box(in)">
                                      <p:cBhvr>
                                        <p:cTn id="19" dur="500"/>
                                        <p:tgtEl>
                                          <p:spTgt spid="6172"/>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6149"/>
                                        </p:tgtEl>
                                        <p:attrNameLst>
                                          <p:attrName>style.visibility</p:attrName>
                                        </p:attrNameLst>
                                      </p:cBhvr>
                                      <p:to>
                                        <p:strVal val="visible"/>
                                      </p:to>
                                    </p:set>
                                    <p:animEffect transition="in" filter="diamond(in)">
                                      <p:cBhvr>
                                        <p:cTn id="24" dur="2000"/>
                                        <p:tgtEl>
                                          <p:spTgt spid="614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6" fill="hold" grpId="0" nodeType="clickEffect">
                                  <p:stCondLst>
                                    <p:cond delay="0"/>
                                  </p:stCondLst>
                                  <p:childTnLst>
                                    <p:set>
                                      <p:cBhvr>
                                        <p:cTn id="28" dur="1" fill="hold">
                                          <p:stCondLst>
                                            <p:cond delay="0"/>
                                          </p:stCondLst>
                                        </p:cTn>
                                        <p:tgtEl>
                                          <p:spTgt spid="6160"/>
                                        </p:tgtEl>
                                        <p:attrNameLst>
                                          <p:attrName>style.visibility</p:attrName>
                                        </p:attrNameLst>
                                      </p:cBhvr>
                                      <p:to>
                                        <p:strVal val="visible"/>
                                      </p:to>
                                    </p:set>
                                    <p:animEffect transition="in" filter="barn(inHorizontal)">
                                      <p:cBhvr>
                                        <p:cTn id="29" dur="500"/>
                                        <p:tgtEl>
                                          <p:spTgt spid="6160"/>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6161"/>
                                        </p:tgtEl>
                                        <p:attrNameLst>
                                          <p:attrName>style.visibility</p:attrName>
                                        </p:attrNameLst>
                                      </p:cBhvr>
                                      <p:to>
                                        <p:strVal val="visible"/>
                                      </p:to>
                                    </p:set>
                                    <p:anim calcmode="lin" valueType="num">
                                      <p:cBhvr>
                                        <p:cTn id="34" dur="1000" fill="hold"/>
                                        <p:tgtEl>
                                          <p:spTgt spid="6161"/>
                                        </p:tgtEl>
                                        <p:attrNameLst>
                                          <p:attrName>ppt_w</p:attrName>
                                        </p:attrNameLst>
                                      </p:cBhvr>
                                      <p:tavLst>
                                        <p:tav tm="0">
                                          <p:val>
                                            <p:strVal val="#ppt_w*0.70"/>
                                          </p:val>
                                        </p:tav>
                                        <p:tav tm="100000">
                                          <p:val>
                                            <p:strVal val="#ppt_w"/>
                                          </p:val>
                                        </p:tav>
                                      </p:tavLst>
                                    </p:anim>
                                    <p:anim calcmode="lin" valueType="num">
                                      <p:cBhvr>
                                        <p:cTn id="35" dur="1000" fill="hold"/>
                                        <p:tgtEl>
                                          <p:spTgt spid="6161"/>
                                        </p:tgtEl>
                                        <p:attrNameLst>
                                          <p:attrName>ppt_h</p:attrName>
                                        </p:attrNameLst>
                                      </p:cBhvr>
                                      <p:tavLst>
                                        <p:tav tm="0">
                                          <p:val>
                                            <p:strVal val="#ppt_h"/>
                                          </p:val>
                                        </p:tav>
                                        <p:tav tm="100000">
                                          <p:val>
                                            <p:strVal val="#ppt_h"/>
                                          </p:val>
                                        </p:tav>
                                      </p:tavLst>
                                    </p:anim>
                                    <p:animEffect transition="in" filter="fade">
                                      <p:cBhvr>
                                        <p:cTn id="36" dur="1000"/>
                                        <p:tgtEl>
                                          <p:spTgt spid="6161"/>
                                        </p:tgtEl>
                                      </p:cBhvr>
                                    </p:animEffect>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6162"/>
                                        </p:tgtEl>
                                        <p:attrNameLst>
                                          <p:attrName>style.visibility</p:attrName>
                                        </p:attrNameLst>
                                      </p:cBhvr>
                                      <p:to>
                                        <p:strVal val="visible"/>
                                      </p:to>
                                    </p:set>
                                    <p:animEffect transition="in" filter="fade">
                                      <p:cBhvr>
                                        <p:cTn id="41" dur="100"/>
                                        <p:tgtEl>
                                          <p:spTgt spid="6162"/>
                                        </p:tgtEl>
                                      </p:cBhvr>
                                    </p:animEffect>
                                    <p:anim calcmode="lin" valueType="num">
                                      <p:cBhvr>
                                        <p:cTn id="42" dur="400" fill="hold"/>
                                        <p:tgtEl>
                                          <p:spTgt spid="6162"/>
                                        </p:tgtEl>
                                        <p:attrNameLst>
                                          <p:attrName>ppt_x</p:attrName>
                                        </p:attrNameLst>
                                      </p:cBhvr>
                                      <p:tavLst>
                                        <p:tav tm="0">
                                          <p:val>
                                            <p:strVal val="#ppt_x"/>
                                          </p:val>
                                        </p:tav>
                                        <p:tav tm="100000">
                                          <p:val>
                                            <p:strVal val="#ppt_x"/>
                                          </p:val>
                                        </p:tav>
                                      </p:tavLst>
                                    </p:anim>
                                    <p:anim calcmode="lin" valueType="num">
                                      <p:cBhvr>
                                        <p:cTn id="43" dur="400" fill="hold"/>
                                        <p:tgtEl>
                                          <p:spTgt spid="6162"/>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616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616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nodeType="clickEffect">
                                  <p:stCondLst>
                                    <p:cond delay="0"/>
                                  </p:stCondLst>
                                  <p:childTnLst>
                                    <p:set>
                                      <p:cBhvr>
                                        <p:cTn id="49" dur="1" fill="hold">
                                          <p:stCondLst>
                                            <p:cond delay="0"/>
                                          </p:stCondLst>
                                        </p:cTn>
                                        <p:tgtEl>
                                          <p:spTgt spid="6158"/>
                                        </p:tgtEl>
                                        <p:attrNameLst>
                                          <p:attrName>style.visibility</p:attrName>
                                        </p:attrNameLst>
                                      </p:cBhvr>
                                      <p:to>
                                        <p:strVal val="visible"/>
                                      </p:to>
                                    </p:set>
                                    <p:animEffect transition="in" filter="slide(fromBottom)">
                                      <p:cBhvr>
                                        <p:cTn id="50" dur="500"/>
                                        <p:tgtEl>
                                          <p:spTgt spid="6158"/>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6151"/>
                                        </p:tgtEl>
                                        <p:attrNameLst>
                                          <p:attrName>style.visibility</p:attrName>
                                        </p:attrNameLst>
                                      </p:cBhvr>
                                      <p:to>
                                        <p:strVal val="visible"/>
                                      </p:to>
                                    </p:set>
                                    <p:animEffect transition="in" filter="slide(fromBottom)">
                                      <p:cBhvr>
                                        <p:cTn id="55" dur="500"/>
                                        <p:tgtEl>
                                          <p:spTgt spid="6151"/>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6150"/>
                                        </p:tgtEl>
                                        <p:attrNameLst>
                                          <p:attrName>style.visibility</p:attrName>
                                        </p:attrNameLst>
                                      </p:cBhvr>
                                      <p:to>
                                        <p:strVal val="visible"/>
                                      </p:to>
                                    </p:set>
                                    <p:anim calcmode="lin" valueType="num">
                                      <p:cBhvr additive="base">
                                        <p:cTn id="60" dur="500" fill="hold"/>
                                        <p:tgtEl>
                                          <p:spTgt spid="6150"/>
                                        </p:tgtEl>
                                        <p:attrNameLst>
                                          <p:attrName>ppt_x</p:attrName>
                                        </p:attrNameLst>
                                      </p:cBhvr>
                                      <p:tavLst>
                                        <p:tav tm="0">
                                          <p:val>
                                            <p:strVal val="#ppt_x"/>
                                          </p:val>
                                        </p:tav>
                                        <p:tav tm="100000">
                                          <p:val>
                                            <p:strVal val="#ppt_x"/>
                                          </p:val>
                                        </p:tav>
                                      </p:tavLst>
                                    </p:anim>
                                    <p:anim calcmode="lin" valueType="num">
                                      <p:cBhvr additive="base">
                                        <p:cTn id="61"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9" presetClass="entr" presetSubtype="0" fill="hold" grpId="0" nodeType="clickEffect">
                                  <p:stCondLst>
                                    <p:cond delay="0"/>
                                  </p:stCondLst>
                                  <p:childTnLst>
                                    <p:set>
                                      <p:cBhvr>
                                        <p:cTn id="65" dur="1" fill="hold">
                                          <p:stCondLst>
                                            <p:cond delay="0"/>
                                          </p:stCondLst>
                                        </p:cTn>
                                        <p:tgtEl>
                                          <p:spTgt spid="6163"/>
                                        </p:tgtEl>
                                        <p:attrNameLst>
                                          <p:attrName>style.visibility</p:attrName>
                                        </p:attrNameLst>
                                      </p:cBhvr>
                                      <p:to>
                                        <p:strVal val="visible"/>
                                      </p:to>
                                    </p:set>
                                    <p:anim calcmode="lin" valueType="num">
                                      <p:cBhvr>
                                        <p:cTn id="66" dur="1000" fill="hold"/>
                                        <p:tgtEl>
                                          <p:spTgt spid="6163"/>
                                        </p:tgtEl>
                                        <p:attrNameLst>
                                          <p:attrName>ppt_x</p:attrName>
                                        </p:attrNameLst>
                                      </p:cBhvr>
                                      <p:tavLst>
                                        <p:tav tm="0">
                                          <p:val>
                                            <p:strVal val="#ppt_x-.2"/>
                                          </p:val>
                                        </p:tav>
                                        <p:tav tm="100000">
                                          <p:val>
                                            <p:strVal val="#ppt_x"/>
                                          </p:val>
                                        </p:tav>
                                      </p:tavLst>
                                    </p:anim>
                                    <p:anim calcmode="lin" valueType="num">
                                      <p:cBhvr>
                                        <p:cTn id="67" dur="1000" fill="hold"/>
                                        <p:tgtEl>
                                          <p:spTgt spid="6163"/>
                                        </p:tgtEl>
                                        <p:attrNameLst>
                                          <p:attrName>ppt_y</p:attrName>
                                        </p:attrNameLst>
                                      </p:cBhvr>
                                      <p:tavLst>
                                        <p:tav tm="0">
                                          <p:val>
                                            <p:strVal val="#ppt_y"/>
                                          </p:val>
                                        </p:tav>
                                        <p:tav tm="100000">
                                          <p:val>
                                            <p:strVal val="#ppt_y"/>
                                          </p:val>
                                        </p:tav>
                                      </p:tavLst>
                                    </p:anim>
                                    <p:animEffect transition="in" filter="wipe(right)" prLst="gradientSize: 0.1">
                                      <p:cBhvr>
                                        <p:cTn id="68" dur="1000"/>
                                        <p:tgtEl>
                                          <p:spTgt spid="6163"/>
                                        </p:tgtEl>
                                      </p:cBhvr>
                                    </p:animEffect>
                                  </p:childTnLst>
                                </p:cTn>
                              </p:par>
                            </p:childTnLst>
                          </p:cTn>
                        </p:par>
                      </p:childTnLst>
                    </p:cTn>
                  </p:par>
                  <p:par>
                    <p:cTn id="69" fill="hold">
                      <p:stCondLst>
                        <p:cond delay="indefinite"/>
                      </p:stCondLst>
                      <p:childTnLst>
                        <p:par>
                          <p:cTn id="70" fill="hold">
                            <p:stCondLst>
                              <p:cond delay="0"/>
                            </p:stCondLst>
                            <p:childTnLst>
                              <p:par>
                                <p:cTn id="71" presetID="21" presetClass="entr" presetSubtype="4" fill="hold" grpId="1" nodeType="clickEffect">
                                  <p:stCondLst>
                                    <p:cond delay="0"/>
                                  </p:stCondLst>
                                  <p:childTnLst>
                                    <p:set>
                                      <p:cBhvr>
                                        <p:cTn id="72" dur="1" fill="hold">
                                          <p:stCondLst>
                                            <p:cond delay="0"/>
                                          </p:stCondLst>
                                        </p:cTn>
                                        <p:tgtEl>
                                          <p:spTgt spid="6164"/>
                                        </p:tgtEl>
                                        <p:attrNameLst>
                                          <p:attrName>style.visibility</p:attrName>
                                        </p:attrNameLst>
                                      </p:cBhvr>
                                      <p:to>
                                        <p:strVal val="visible"/>
                                      </p:to>
                                    </p:set>
                                    <p:animEffect transition="in" filter="wheel(4)">
                                      <p:cBhvr>
                                        <p:cTn id="73" dur="2000"/>
                                        <p:tgtEl>
                                          <p:spTgt spid="6164"/>
                                        </p:tgtEl>
                                      </p:cBhvr>
                                    </p:animEffect>
                                  </p:childTnLst>
                                </p:cTn>
                              </p:par>
                            </p:childTnLst>
                          </p:cTn>
                        </p:par>
                      </p:childTnLst>
                    </p:cTn>
                  </p:par>
                  <p:par>
                    <p:cTn id="74" fill="hold">
                      <p:stCondLst>
                        <p:cond delay="indefinite"/>
                      </p:stCondLst>
                      <p:childTnLst>
                        <p:par>
                          <p:cTn id="75" fill="hold">
                            <p:stCondLst>
                              <p:cond delay="0"/>
                            </p:stCondLst>
                            <p:childTnLst>
                              <p:par>
                                <p:cTn id="76" presetID="43" presetClass="entr" presetSubtype="0" fill="hold" grpId="0" nodeType="clickEffect">
                                  <p:stCondLst>
                                    <p:cond delay="0"/>
                                  </p:stCondLst>
                                  <p:childTnLst>
                                    <p:set>
                                      <p:cBhvr>
                                        <p:cTn id="77" dur="1" fill="hold">
                                          <p:stCondLst>
                                            <p:cond delay="0"/>
                                          </p:stCondLst>
                                        </p:cTn>
                                        <p:tgtEl>
                                          <p:spTgt spid="6165"/>
                                        </p:tgtEl>
                                        <p:attrNameLst>
                                          <p:attrName>style.visibility</p:attrName>
                                        </p:attrNameLst>
                                      </p:cBhvr>
                                      <p:to>
                                        <p:strVal val="visible"/>
                                      </p:to>
                                    </p:set>
                                    <p:animEffect transition="in" filter="fade">
                                      <p:cBhvr>
                                        <p:cTn id="78" dur="100"/>
                                        <p:tgtEl>
                                          <p:spTgt spid="6165"/>
                                        </p:tgtEl>
                                      </p:cBhvr>
                                    </p:animEffect>
                                    <p:anim calcmode="lin" valueType="num">
                                      <p:cBhvr>
                                        <p:cTn id="79" dur="400" fill="hold"/>
                                        <p:tgtEl>
                                          <p:spTgt spid="6165"/>
                                        </p:tgtEl>
                                        <p:attrNameLst>
                                          <p:attrName>ppt_x</p:attrName>
                                        </p:attrNameLst>
                                      </p:cBhvr>
                                      <p:tavLst>
                                        <p:tav tm="0">
                                          <p:val>
                                            <p:strVal val="#ppt_x"/>
                                          </p:val>
                                        </p:tav>
                                        <p:tav tm="100000">
                                          <p:val>
                                            <p:strVal val="#ppt_x"/>
                                          </p:val>
                                        </p:tav>
                                      </p:tavLst>
                                    </p:anim>
                                    <p:anim calcmode="lin" valueType="num">
                                      <p:cBhvr>
                                        <p:cTn id="80" dur="400" fill="hold"/>
                                        <p:tgtEl>
                                          <p:spTgt spid="6165"/>
                                        </p:tgtEl>
                                        <p:attrNameLst>
                                          <p:attrName>ppt_y</p:attrName>
                                        </p:attrNameLst>
                                      </p:cBhvr>
                                      <p:tavLst>
                                        <p:tav tm="0">
                                          <p:val>
                                            <p:strVal val="#ppt_y+0.31"/>
                                          </p:val>
                                        </p:tav>
                                        <p:tav tm="100000">
                                          <p:val>
                                            <p:strVal val="#ppt_y+0.31"/>
                                          </p:val>
                                        </p:tav>
                                      </p:tavLst>
                                    </p:anim>
                                    <p:anim calcmode="lin" valueType="num">
                                      <p:cBhvr>
                                        <p:cTn id="81" dur="600" decel="50000" fill="hold">
                                          <p:stCondLst>
                                            <p:cond delay="400"/>
                                          </p:stCondLst>
                                        </p:cTn>
                                        <p:tgtEl>
                                          <p:spTgt spid="616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2" dur="600" decel="50000" fill="hold">
                                          <p:stCondLst>
                                            <p:cond delay="400"/>
                                          </p:stCondLst>
                                        </p:cTn>
                                        <p:tgtEl>
                                          <p:spTgt spid="616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6156"/>
                                        </p:tgtEl>
                                        <p:attrNameLst>
                                          <p:attrName>style.visibility</p:attrName>
                                        </p:attrNameLst>
                                      </p:cBhvr>
                                      <p:to>
                                        <p:strVal val="visible"/>
                                      </p:to>
                                    </p:set>
                                    <p:anim calcmode="lin" valueType="num">
                                      <p:cBhvr additive="base">
                                        <p:cTn id="87" dur="500" fill="hold"/>
                                        <p:tgtEl>
                                          <p:spTgt spid="6156"/>
                                        </p:tgtEl>
                                        <p:attrNameLst>
                                          <p:attrName>ppt_x</p:attrName>
                                        </p:attrNameLst>
                                      </p:cBhvr>
                                      <p:tavLst>
                                        <p:tav tm="0">
                                          <p:val>
                                            <p:strVal val="#ppt_x"/>
                                          </p:val>
                                        </p:tav>
                                        <p:tav tm="100000">
                                          <p:val>
                                            <p:strVal val="#ppt_x"/>
                                          </p:val>
                                        </p:tav>
                                      </p:tavLst>
                                    </p:anim>
                                    <p:anim calcmode="lin" valueType="num">
                                      <p:cBhvr additive="base">
                                        <p:cTn id="88" dur="500" fill="hold"/>
                                        <p:tgtEl>
                                          <p:spTgt spid="61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P spid="6150" grpId="0"/>
      <p:bldP spid="6151" grpId="0" animBg="1"/>
      <p:bldP spid="6159" grpId="0"/>
      <p:bldP spid="6160" grpId="0"/>
      <p:bldP spid="6161" grpId="0"/>
      <p:bldP spid="6162" grpId="0"/>
      <p:bldP spid="6163" grpId="0"/>
      <p:bldP spid="6164" grpId="1"/>
      <p:bldP spid="6165" grpId="0"/>
      <p:bldP spid="6172" grpId="0"/>
      <p:bldP spid="6173"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4" name="Text Box 6"/>
          <p:cNvSpPr txBox="1">
            <a:spLocks noChangeArrowheads="1"/>
          </p:cNvSpPr>
          <p:nvPr/>
        </p:nvSpPr>
        <p:spPr bwMode="auto">
          <a:xfrm>
            <a:off x="152400" y="609600"/>
            <a:ext cx="8991600" cy="1552575"/>
          </a:xfrm>
          <a:prstGeom prst="rect">
            <a:avLst/>
          </a:prstGeom>
          <a:noFill/>
          <a:ln w="9525">
            <a:noFill/>
            <a:miter lim="800000"/>
            <a:headEnd/>
            <a:tailEnd/>
          </a:ln>
          <a:effectLst/>
        </p:spPr>
        <p:txBody>
          <a:bodyPr>
            <a:spAutoFit/>
          </a:bodyPr>
          <a:lstStyle/>
          <a:p>
            <a:pPr>
              <a:spcBef>
                <a:spcPct val="50000"/>
              </a:spcBef>
            </a:pPr>
            <a:r>
              <a:rPr lang="en-US" sz="2400">
                <a:latin typeface="Times New Roman" pitchFamily="18" charset="0"/>
              </a:rPr>
              <a:t>+ Mọi người cùng tham gia bàn bạc, không ai đứng ngoài cuộc.</a:t>
            </a:r>
          </a:p>
          <a:p>
            <a:pPr>
              <a:spcBef>
                <a:spcPct val="50000"/>
              </a:spcBef>
            </a:pPr>
            <a:r>
              <a:rPr lang="en-US" sz="2400">
                <a:latin typeface="Times New Roman" pitchFamily="18" charset="0"/>
              </a:rPr>
              <a:t>+ Ý thức tự giác.</a:t>
            </a:r>
          </a:p>
          <a:p>
            <a:pPr>
              <a:spcBef>
                <a:spcPct val="50000"/>
              </a:spcBef>
            </a:pPr>
            <a:r>
              <a:rPr lang="en-US" sz="2400">
                <a:latin typeface="Times New Roman" pitchFamily="18" charset="0"/>
              </a:rPr>
              <a:t>+ Lớp đã thành lập đội cờ đỏ để nhắc nhở đôn đốc.</a:t>
            </a:r>
            <a:endParaRPr lang="en-US" sz="2400" b="1">
              <a:solidFill>
                <a:srgbClr val="FF0000"/>
              </a:solidFill>
              <a:effectLst>
                <a:outerShdw blurRad="38100" dist="38100" dir="2700000" algn="tl">
                  <a:srgbClr val="C0C0C0"/>
                </a:outerShdw>
              </a:effectLst>
            </a:endParaRPr>
          </a:p>
        </p:txBody>
      </p:sp>
      <p:sp>
        <p:nvSpPr>
          <p:cNvPr id="7180" name="Text Box 12"/>
          <p:cNvSpPr txBox="1">
            <a:spLocks noChangeArrowheads="1"/>
          </p:cNvSpPr>
          <p:nvPr/>
        </p:nvSpPr>
        <p:spPr bwMode="auto">
          <a:xfrm>
            <a:off x="0" y="2057400"/>
            <a:ext cx="9144000" cy="822325"/>
          </a:xfrm>
          <a:prstGeom prst="rect">
            <a:avLst/>
          </a:prstGeom>
          <a:noFill/>
          <a:ln w="9525">
            <a:noFill/>
            <a:miter lim="800000"/>
            <a:headEnd/>
            <a:tailEnd/>
          </a:ln>
          <a:effectLst/>
        </p:spPr>
        <p:txBody>
          <a:bodyPr>
            <a:spAutoFit/>
          </a:bodyPr>
          <a:lstStyle/>
          <a:p>
            <a:pPr eaLnBrk="0" hangingPunct="0">
              <a:spcBef>
                <a:spcPct val="50000"/>
              </a:spcBef>
            </a:pPr>
            <a:r>
              <a:rPr lang="en-US" sz="2000">
                <a:latin typeface="Tahoma" pitchFamily="34" charset="0"/>
              </a:rPr>
              <a:t>=&gt;</a:t>
            </a:r>
            <a:r>
              <a:rPr lang="en-US" sz="2400" b="1">
                <a:latin typeface="Times New Roman" pitchFamily="18" charset="0"/>
              </a:rPr>
              <a:t>Lớp 9A, mọi khó khăn đã được khắc phục, kế hoạch đã thực hiện tốt, cuối năm lớp được tuyên dương.</a:t>
            </a:r>
          </a:p>
        </p:txBody>
      </p:sp>
      <p:sp>
        <p:nvSpPr>
          <p:cNvPr id="7182" name="Text Box 14"/>
          <p:cNvSpPr txBox="1">
            <a:spLocks noChangeArrowheads="1"/>
          </p:cNvSpPr>
          <p:nvPr/>
        </p:nvSpPr>
        <p:spPr bwMode="auto">
          <a:xfrm>
            <a:off x="228600" y="2819400"/>
            <a:ext cx="5638800" cy="396875"/>
          </a:xfrm>
          <a:prstGeom prst="rect">
            <a:avLst/>
          </a:prstGeom>
          <a:noFill/>
          <a:ln w="9525">
            <a:noFill/>
            <a:miter lim="800000"/>
            <a:headEnd/>
            <a:tailEnd/>
          </a:ln>
          <a:effectLst/>
        </p:spPr>
        <p:txBody>
          <a:bodyPr>
            <a:spAutoFit/>
          </a:bodyPr>
          <a:lstStyle/>
          <a:p>
            <a:pPr eaLnBrk="0" hangingPunct="0">
              <a:spcBef>
                <a:spcPct val="50000"/>
              </a:spcBef>
            </a:pPr>
            <a:r>
              <a:rPr lang="en-US" sz="2000" b="1">
                <a:solidFill>
                  <a:srgbClr val="0066FF"/>
                </a:solidFill>
              </a:rPr>
              <a:t>Việc làm của ông giám đốc dẫn đến tác hại :</a:t>
            </a:r>
          </a:p>
        </p:txBody>
      </p:sp>
      <p:sp>
        <p:nvSpPr>
          <p:cNvPr id="7184" name="Text Box 16"/>
          <p:cNvSpPr txBox="1">
            <a:spLocks noChangeArrowheads="1"/>
          </p:cNvSpPr>
          <p:nvPr/>
        </p:nvSpPr>
        <p:spPr bwMode="auto">
          <a:xfrm>
            <a:off x="228600" y="3200400"/>
            <a:ext cx="6629400" cy="1552575"/>
          </a:xfrm>
          <a:prstGeom prst="rect">
            <a:avLst/>
          </a:prstGeom>
          <a:noFill/>
          <a:ln w="9525">
            <a:noFill/>
            <a:miter lim="800000"/>
            <a:headEnd/>
            <a:tailEnd/>
          </a:ln>
          <a:effectLst/>
        </p:spPr>
        <p:txBody>
          <a:bodyPr>
            <a:spAutoFit/>
          </a:bodyPr>
          <a:lstStyle/>
          <a:p>
            <a:pPr eaLnBrk="0" hangingPunct="0">
              <a:spcBef>
                <a:spcPct val="50000"/>
              </a:spcBef>
            </a:pPr>
            <a:r>
              <a:rPr lang="en-US" sz="2400">
                <a:latin typeface="Times New Roman" pitchFamily="18" charset="0"/>
              </a:rPr>
              <a:t>+ Sản xuất giảm sút.</a:t>
            </a:r>
          </a:p>
          <a:p>
            <a:pPr eaLnBrk="0" hangingPunct="0">
              <a:spcBef>
                <a:spcPct val="50000"/>
              </a:spcBef>
            </a:pPr>
            <a:r>
              <a:rPr lang="en-US" sz="2400">
                <a:latin typeface="Times New Roman" pitchFamily="18" charset="0"/>
              </a:rPr>
              <a:t>+ Công nhân bỏ việc.</a:t>
            </a:r>
          </a:p>
          <a:p>
            <a:pPr eaLnBrk="0" hangingPunct="0">
              <a:spcBef>
                <a:spcPct val="50000"/>
              </a:spcBef>
            </a:pPr>
            <a:r>
              <a:rPr lang="en-US" sz="2400">
                <a:latin typeface="Times New Roman" pitchFamily="18" charset="0"/>
              </a:rPr>
              <a:t>+ Công ty bị thua lỗ nặng.</a:t>
            </a:r>
          </a:p>
        </p:txBody>
      </p:sp>
      <p:sp>
        <p:nvSpPr>
          <p:cNvPr id="7186" name="Text Box 18"/>
          <p:cNvSpPr txBox="1">
            <a:spLocks noChangeArrowheads="1"/>
          </p:cNvSpPr>
          <p:nvPr/>
        </p:nvSpPr>
        <p:spPr bwMode="auto">
          <a:xfrm>
            <a:off x="0" y="4800600"/>
            <a:ext cx="9144000" cy="396875"/>
          </a:xfrm>
          <a:prstGeom prst="rect">
            <a:avLst/>
          </a:prstGeom>
          <a:noFill/>
          <a:ln w="9525">
            <a:noFill/>
            <a:miter lim="800000"/>
            <a:headEnd/>
            <a:tailEnd/>
          </a:ln>
          <a:effectLst/>
        </p:spPr>
        <p:txBody>
          <a:bodyPr>
            <a:spAutoFit/>
          </a:bodyPr>
          <a:lstStyle/>
          <a:p>
            <a:pPr eaLnBrk="0" hangingPunct="0">
              <a:spcBef>
                <a:spcPct val="50000"/>
              </a:spcBef>
            </a:pPr>
            <a:r>
              <a:rPr lang="en-US" sz="2000" b="1">
                <a:latin typeface="Times New Roman" pitchFamily="18" charset="0"/>
              </a:rPr>
              <a:t>=&gt; Ông giám đốc là người độc đoán, chuyên quyền, gia trưởng…</a:t>
            </a:r>
          </a:p>
        </p:txBody>
      </p:sp>
      <p:sp>
        <p:nvSpPr>
          <p:cNvPr id="7188" name="Text Box 20"/>
          <p:cNvSpPr txBox="1">
            <a:spLocks noChangeArrowheads="1"/>
          </p:cNvSpPr>
          <p:nvPr/>
        </p:nvSpPr>
        <p:spPr bwMode="auto">
          <a:xfrm>
            <a:off x="0" y="5334000"/>
            <a:ext cx="9144000" cy="1158875"/>
          </a:xfrm>
          <a:prstGeom prst="rect">
            <a:avLst/>
          </a:prstGeom>
          <a:noFill/>
          <a:ln w="9525">
            <a:noFill/>
            <a:miter lim="800000"/>
            <a:headEnd/>
            <a:tailEnd/>
          </a:ln>
          <a:effectLst/>
        </p:spPr>
        <p:txBody>
          <a:bodyPr>
            <a:spAutoFit/>
          </a:bodyPr>
          <a:lstStyle/>
          <a:p>
            <a:pPr eaLnBrk="0" hangingPunct="0">
              <a:spcBef>
                <a:spcPct val="50000"/>
              </a:spcBef>
            </a:pPr>
            <a:r>
              <a:rPr lang="en-US" sz="2000" b="1">
                <a:solidFill>
                  <a:srgbClr val="FF0000"/>
                </a:solidFill>
              </a:rPr>
              <a:t>+ Phát huy tính dân chủ và kỉ luật của thầy giáo và tập thể lớp 9A.</a:t>
            </a:r>
          </a:p>
          <a:p>
            <a:pPr eaLnBrk="0" hangingPunct="0">
              <a:spcBef>
                <a:spcPct val="50000"/>
              </a:spcBef>
            </a:pPr>
            <a:r>
              <a:rPr lang="en-US" sz="2000" b="1">
                <a:solidFill>
                  <a:srgbClr val="FF0000"/>
                </a:solidFill>
              </a:rPr>
              <a:t>+ Phê phán sự thiếu dân chủ của ông giám đốc đã gây hậu quả xấu đối với công ty.</a:t>
            </a:r>
          </a:p>
        </p:txBody>
      </p:sp>
      <p:sp>
        <p:nvSpPr>
          <p:cNvPr id="7189" name="Text Box 21"/>
          <p:cNvSpPr txBox="1">
            <a:spLocks noChangeArrowheads="1"/>
          </p:cNvSpPr>
          <p:nvPr/>
        </p:nvSpPr>
        <p:spPr bwMode="auto">
          <a:xfrm>
            <a:off x="152400" y="152400"/>
            <a:ext cx="6324600" cy="396875"/>
          </a:xfrm>
          <a:prstGeom prst="rect">
            <a:avLst/>
          </a:prstGeom>
          <a:noFill/>
          <a:ln w="9525">
            <a:noFill/>
            <a:miter lim="800000"/>
            <a:headEnd/>
            <a:tailEnd/>
          </a:ln>
          <a:effectLst/>
        </p:spPr>
        <p:txBody>
          <a:bodyPr>
            <a:spAutoFit/>
          </a:bodyPr>
          <a:lstStyle/>
          <a:p>
            <a:pPr eaLnBrk="0" hangingPunct="0">
              <a:spcBef>
                <a:spcPct val="50000"/>
              </a:spcBef>
            </a:pPr>
            <a:r>
              <a:rPr lang="en-US" sz="2000" b="1">
                <a:solidFill>
                  <a:srgbClr val="0066FF"/>
                </a:solidFill>
              </a:rPr>
              <a:t>Sự kết hợp giữa dân chủ và kỉ luật ở lớp 9A :</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189"/>
                                        </p:tgtEl>
                                        <p:attrNameLst>
                                          <p:attrName>style.visibility</p:attrName>
                                        </p:attrNameLst>
                                      </p:cBhvr>
                                      <p:to>
                                        <p:strVal val="visible"/>
                                      </p:to>
                                    </p:set>
                                    <p:animEffect transition="in" filter="fade">
                                      <p:cBhvr>
                                        <p:cTn id="7" dur="1000"/>
                                        <p:tgtEl>
                                          <p:spTgt spid="7189"/>
                                        </p:tgtEl>
                                      </p:cBhvr>
                                    </p:animEffect>
                                    <p:anim calcmode="lin" valueType="num">
                                      <p:cBhvr>
                                        <p:cTn id="8" dur="1000" fill="hold"/>
                                        <p:tgtEl>
                                          <p:spTgt spid="7189"/>
                                        </p:tgtEl>
                                        <p:attrNameLst>
                                          <p:attrName>ppt_x</p:attrName>
                                        </p:attrNameLst>
                                      </p:cBhvr>
                                      <p:tavLst>
                                        <p:tav tm="0">
                                          <p:val>
                                            <p:strVal val="#ppt_x"/>
                                          </p:val>
                                        </p:tav>
                                        <p:tav tm="100000">
                                          <p:val>
                                            <p:strVal val="#ppt_x"/>
                                          </p:val>
                                        </p:tav>
                                      </p:tavLst>
                                    </p:anim>
                                    <p:anim calcmode="lin" valueType="num">
                                      <p:cBhvr>
                                        <p:cTn id="9" dur="900" decel="100000" fill="hold"/>
                                        <p:tgtEl>
                                          <p:spTgt spid="718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18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7174"/>
                                        </p:tgtEl>
                                        <p:attrNameLst>
                                          <p:attrName>style.visibility</p:attrName>
                                        </p:attrNameLst>
                                      </p:cBhvr>
                                      <p:to>
                                        <p:strVal val="visible"/>
                                      </p:to>
                                    </p:set>
                                    <p:anim by="(-#ppt_w*2)" calcmode="lin" valueType="num">
                                      <p:cBhvr rctx="PPT">
                                        <p:cTn id="15" dur="500" autoRev="1" fill="hold">
                                          <p:stCondLst>
                                            <p:cond delay="0"/>
                                          </p:stCondLst>
                                        </p:cTn>
                                        <p:tgtEl>
                                          <p:spTgt spid="7174"/>
                                        </p:tgtEl>
                                        <p:attrNameLst>
                                          <p:attrName>ppt_w</p:attrName>
                                        </p:attrNameLst>
                                      </p:cBhvr>
                                    </p:anim>
                                    <p:anim by="(#ppt_w*0.50)" calcmode="lin" valueType="num">
                                      <p:cBhvr>
                                        <p:cTn id="16" dur="500" decel="50000" autoRev="1" fill="hold">
                                          <p:stCondLst>
                                            <p:cond delay="0"/>
                                          </p:stCondLst>
                                        </p:cTn>
                                        <p:tgtEl>
                                          <p:spTgt spid="7174"/>
                                        </p:tgtEl>
                                        <p:attrNameLst>
                                          <p:attrName>ppt_x</p:attrName>
                                        </p:attrNameLst>
                                      </p:cBhvr>
                                    </p:anim>
                                    <p:anim from="(-#ppt_h/2)" to="(#ppt_y)" calcmode="lin" valueType="num">
                                      <p:cBhvr>
                                        <p:cTn id="17" dur="1000" fill="hold">
                                          <p:stCondLst>
                                            <p:cond delay="0"/>
                                          </p:stCondLst>
                                        </p:cTn>
                                        <p:tgtEl>
                                          <p:spTgt spid="7174"/>
                                        </p:tgtEl>
                                        <p:attrNameLst>
                                          <p:attrName>ppt_y</p:attrName>
                                        </p:attrNameLst>
                                      </p:cBhvr>
                                    </p:anim>
                                    <p:animRot by="21600000">
                                      <p:cBhvr>
                                        <p:cTn id="18" dur="1000" fill="hold">
                                          <p:stCondLst>
                                            <p:cond delay="0"/>
                                          </p:stCondLst>
                                        </p:cTn>
                                        <p:tgtEl>
                                          <p:spTgt spid="717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7180"/>
                                        </p:tgtEl>
                                        <p:attrNameLst>
                                          <p:attrName>style.visibility</p:attrName>
                                        </p:attrNameLst>
                                      </p:cBhvr>
                                      <p:to>
                                        <p:strVal val="visible"/>
                                      </p:to>
                                    </p:set>
                                    <p:anim calcmode="lin" valueType="num">
                                      <p:cBhvr>
                                        <p:cTn id="23" dur="500" fill="hold"/>
                                        <p:tgtEl>
                                          <p:spTgt spid="7180"/>
                                        </p:tgtEl>
                                        <p:attrNameLst>
                                          <p:attrName>ppt_w</p:attrName>
                                        </p:attrNameLst>
                                      </p:cBhvr>
                                      <p:tavLst>
                                        <p:tav tm="0">
                                          <p:val>
                                            <p:strVal val="#ppt_w*0.05"/>
                                          </p:val>
                                        </p:tav>
                                        <p:tav tm="100000">
                                          <p:val>
                                            <p:strVal val="#ppt_w"/>
                                          </p:val>
                                        </p:tav>
                                      </p:tavLst>
                                    </p:anim>
                                    <p:anim calcmode="lin" valueType="num">
                                      <p:cBhvr>
                                        <p:cTn id="24" dur="500" fill="hold"/>
                                        <p:tgtEl>
                                          <p:spTgt spid="7180"/>
                                        </p:tgtEl>
                                        <p:attrNameLst>
                                          <p:attrName>ppt_h</p:attrName>
                                        </p:attrNameLst>
                                      </p:cBhvr>
                                      <p:tavLst>
                                        <p:tav tm="0">
                                          <p:val>
                                            <p:strVal val="#ppt_h"/>
                                          </p:val>
                                        </p:tav>
                                        <p:tav tm="100000">
                                          <p:val>
                                            <p:strVal val="#ppt_h"/>
                                          </p:val>
                                        </p:tav>
                                      </p:tavLst>
                                    </p:anim>
                                    <p:anim calcmode="lin" valueType="num">
                                      <p:cBhvr>
                                        <p:cTn id="25" dur="500" fill="hold"/>
                                        <p:tgtEl>
                                          <p:spTgt spid="7180"/>
                                        </p:tgtEl>
                                        <p:attrNameLst>
                                          <p:attrName>ppt_x</p:attrName>
                                        </p:attrNameLst>
                                      </p:cBhvr>
                                      <p:tavLst>
                                        <p:tav tm="0">
                                          <p:val>
                                            <p:strVal val="#ppt_x-.2"/>
                                          </p:val>
                                        </p:tav>
                                        <p:tav tm="100000">
                                          <p:val>
                                            <p:strVal val="#ppt_x"/>
                                          </p:val>
                                        </p:tav>
                                      </p:tavLst>
                                    </p:anim>
                                    <p:anim calcmode="lin" valueType="num">
                                      <p:cBhvr>
                                        <p:cTn id="26" dur="500" fill="hold"/>
                                        <p:tgtEl>
                                          <p:spTgt spid="7180"/>
                                        </p:tgtEl>
                                        <p:attrNameLst>
                                          <p:attrName>ppt_y</p:attrName>
                                        </p:attrNameLst>
                                      </p:cBhvr>
                                      <p:tavLst>
                                        <p:tav tm="0">
                                          <p:val>
                                            <p:strVal val="#ppt_y"/>
                                          </p:val>
                                        </p:tav>
                                        <p:tav tm="100000">
                                          <p:val>
                                            <p:strVal val="#ppt_y"/>
                                          </p:val>
                                        </p:tav>
                                      </p:tavLst>
                                    </p:anim>
                                    <p:animEffect transition="in" filter="fade">
                                      <p:cBhvr>
                                        <p:cTn id="27" dur="500"/>
                                        <p:tgtEl>
                                          <p:spTgt spid="7180"/>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grpId="0" nodeType="clickEffect">
                                  <p:stCondLst>
                                    <p:cond delay="0"/>
                                  </p:stCondLst>
                                  <p:childTnLst>
                                    <p:set>
                                      <p:cBhvr>
                                        <p:cTn id="31" dur="1" fill="hold">
                                          <p:stCondLst>
                                            <p:cond delay="0"/>
                                          </p:stCondLst>
                                        </p:cTn>
                                        <p:tgtEl>
                                          <p:spTgt spid="7182"/>
                                        </p:tgtEl>
                                        <p:attrNameLst>
                                          <p:attrName>style.visibility</p:attrName>
                                        </p:attrNameLst>
                                      </p:cBhvr>
                                      <p:to>
                                        <p:strVal val="visible"/>
                                      </p:to>
                                    </p:set>
                                    <p:anim calcmode="lin" valueType="num">
                                      <p:cBhvr>
                                        <p:cTn id="32" dur="500" fill="hold"/>
                                        <p:tgtEl>
                                          <p:spTgt spid="7182"/>
                                        </p:tgtEl>
                                        <p:attrNameLst>
                                          <p:attrName>ppt_w</p:attrName>
                                        </p:attrNameLst>
                                      </p:cBhvr>
                                      <p:tavLst>
                                        <p:tav tm="0">
                                          <p:val>
                                            <p:fltVal val="0"/>
                                          </p:val>
                                        </p:tav>
                                        <p:tav tm="100000">
                                          <p:val>
                                            <p:strVal val="#ppt_w"/>
                                          </p:val>
                                        </p:tav>
                                      </p:tavLst>
                                    </p:anim>
                                    <p:anim calcmode="lin" valueType="num">
                                      <p:cBhvr>
                                        <p:cTn id="33" dur="500" fill="hold"/>
                                        <p:tgtEl>
                                          <p:spTgt spid="7182"/>
                                        </p:tgtEl>
                                        <p:attrNameLst>
                                          <p:attrName>ppt_h</p:attrName>
                                        </p:attrNameLst>
                                      </p:cBhvr>
                                      <p:tavLst>
                                        <p:tav tm="0">
                                          <p:val>
                                            <p:fltVal val="0"/>
                                          </p:val>
                                        </p:tav>
                                        <p:tav tm="100000">
                                          <p:val>
                                            <p:strVal val="#ppt_h"/>
                                          </p:val>
                                        </p:tav>
                                      </p:tavLst>
                                    </p:anim>
                                    <p:anim calcmode="lin" valueType="num">
                                      <p:cBhvr>
                                        <p:cTn id="34" dur="500" fill="hold"/>
                                        <p:tgtEl>
                                          <p:spTgt spid="7182"/>
                                        </p:tgtEl>
                                        <p:attrNameLst>
                                          <p:attrName>style.rotation</p:attrName>
                                        </p:attrNameLst>
                                      </p:cBhvr>
                                      <p:tavLst>
                                        <p:tav tm="0">
                                          <p:val>
                                            <p:fltVal val="360"/>
                                          </p:val>
                                        </p:tav>
                                        <p:tav tm="100000">
                                          <p:val>
                                            <p:fltVal val="0"/>
                                          </p:val>
                                        </p:tav>
                                      </p:tavLst>
                                    </p:anim>
                                    <p:animEffect transition="in" filter="fade">
                                      <p:cBhvr>
                                        <p:cTn id="35" dur="500"/>
                                        <p:tgtEl>
                                          <p:spTgt spid="7182"/>
                                        </p:tgtEl>
                                      </p:cBhvr>
                                    </p:animEffect>
                                  </p:childTnLst>
                                </p:cTn>
                              </p:par>
                            </p:childTnLst>
                          </p:cTn>
                        </p:par>
                      </p:childTnLst>
                    </p:cTn>
                  </p:par>
                  <p:par>
                    <p:cTn id="36" fill="hold">
                      <p:stCondLst>
                        <p:cond delay="indefinite"/>
                      </p:stCondLst>
                      <p:childTnLst>
                        <p:par>
                          <p:cTn id="37" fill="hold">
                            <p:stCondLst>
                              <p:cond delay="0"/>
                            </p:stCondLst>
                            <p:childTnLst>
                              <p:par>
                                <p:cTn id="38" presetID="56" presetClass="entr" presetSubtype="0" fill="hold" grpId="0" nodeType="clickEffect">
                                  <p:stCondLst>
                                    <p:cond delay="0"/>
                                  </p:stCondLst>
                                  <p:iterate type="lt">
                                    <p:tmPct val="10000"/>
                                  </p:iterate>
                                  <p:childTnLst>
                                    <p:set>
                                      <p:cBhvr>
                                        <p:cTn id="39" dur="1" fill="hold">
                                          <p:stCondLst>
                                            <p:cond delay="0"/>
                                          </p:stCondLst>
                                        </p:cTn>
                                        <p:tgtEl>
                                          <p:spTgt spid="7184"/>
                                        </p:tgtEl>
                                        <p:attrNameLst>
                                          <p:attrName>style.visibility</p:attrName>
                                        </p:attrNameLst>
                                      </p:cBhvr>
                                      <p:to>
                                        <p:strVal val="visible"/>
                                      </p:to>
                                    </p:set>
                                    <p:anim by="(-#ppt_w*2)" calcmode="lin" valueType="num">
                                      <p:cBhvr rctx="PPT">
                                        <p:cTn id="40" dur="500" autoRev="1" fill="hold">
                                          <p:stCondLst>
                                            <p:cond delay="0"/>
                                          </p:stCondLst>
                                        </p:cTn>
                                        <p:tgtEl>
                                          <p:spTgt spid="7184"/>
                                        </p:tgtEl>
                                        <p:attrNameLst>
                                          <p:attrName>ppt_w</p:attrName>
                                        </p:attrNameLst>
                                      </p:cBhvr>
                                    </p:anim>
                                    <p:anim by="(#ppt_w*0.50)" calcmode="lin" valueType="num">
                                      <p:cBhvr>
                                        <p:cTn id="41" dur="500" decel="50000" autoRev="1" fill="hold">
                                          <p:stCondLst>
                                            <p:cond delay="0"/>
                                          </p:stCondLst>
                                        </p:cTn>
                                        <p:tgtEl>
                                          <p:spTgt spid="7184"/>
                                        </p:tgtEl>
                                        <p:attrNameLst>
                                          <p:attrName>ppt_x</p:attrName>
                                        </p:attrNameLst>
                                      </p:cBhvr>
                                    </p:anim>
                                    <p:anim from="(-#ppt_h/2)" to="(#ppt_y)" calcmode="lin" valueType="num">
                                      <p:cBhvr>
                                        <p:cTn id="42" dur="1000" fill="hold">
                                          <p:stCondLst>
                                            <p:cond delay="0"/>
                                          </p:stCondLst>
                                        </p:cTn>
                                        <p:tgtEl>
                                          <p:spTgt spid="7184"/>
                                        </p:tgtEl>
                                        <p:attrNameLst>
                                          <p:attrName>ppt_y</p:attrName>
                                        </p:attrNameLst>
                                      </p:cBhvr>
                                    </p:anim>
                                    <p:animRot by="21600000">
                                      <p:cBhvr>
                                        <p:cTn id="43" dur="1000" fill="hold">
                                          <p:stCondLst>
                                            <p:cond delay="0"/>
                                          </p:stCondLst>
                                        </p:cTn>
                                        <p:tgtEl>
                                          <p:spTgt spid="7184"/>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34" presetClass="entr" presetSubtype="0" fill="hold" grpId="0" nodeType="clickEffect">
                                  <p:stCondLst>
                                    <p:cond delay="0"/>
                                  </p:stCondLst>
                                  <p:childTnLst>
                                    <p:set>
                                      <p:cBhvr>
                                        <p:cTn id="47" dur="1" fill="hold">
                                          <p:stCondLst>
                                            <p:cond delay="0"/>
                                          </p:stCondLst>
                                        </p:cTn>
                                        <p:tgtEl>
                                          <p:spTgt spid="7186"/>
                                        </p:tgtEl>
                                        <p:attrNameLst>
                                          <p:attrName>style.visibility</p:attrName>
                                        </p:attrNameLst>
                                      </p:cBhvr>
                                      <p:to>
                                        <p:strVal val="visible"/>
                                      </p:to>
                                    </p:set>
                                    <p:anim from="(-#ppt_w/2)" to="(#ppt_x)" calcmode="lin" valueType="num">
                                      <p:cBhvr>
                                        <p:cTn id="48" dur="600" fill="hold">
                                          <p:stCondLst>
                                            <p:cond delay="0"/>
                                          </p:stCondLst>
                                        </p:cTn>
                                        <p:tgtEl>
                                          <p:spTgt spid="7186"/>
                                        </p:tgtEl>
                                        <p:attrNameLst>
                                          <p:attrName>ppt_x</p:attrName>
                                        </p:attrNameLst>
                                      </p:cBhvr>
                                    </p:anim>
                                    <p:anim from="0" to="-1.0" calcmode="lin" valueType="num">
                                      <p:cBhvr>
                                        <p:cTn id="49" dur="200" decel="50000" autoRev="1" fill="hold">
                                          <p:stCondLst>
                                            <p:cond delay="600"/>
                                          </p:stCondLst>
                                        </p:cTn>
                                        <p:tgtEl>
                                          <p:spTgt spid="7186"/>
                                        </p:tgtEl>
                                        <p:attrNameLst>
                                          <p:attrName>xshear</p:attrName>
                                        </p:attrNameLst>
                                      </p:cBhvr>
                                    </p:anim>
                                    <p:animScale>
                                      <p:cBhvr>
                                        <p:cTn id="50" dur="200" decel="100000" autoRev="1" fill="hold">
                                          <p:stCondLst>
                                            <p:cond delay="600"/>
                                          </p:stCondLst>
                                        </p:cTn>
                                        <p:tgtEl>
                                          <p:spTgt spid="7186"/>
                                        </p:tgtEl>
                                      </p:cBhvr>
                                      <p:from x="100000" y="100000"/>
                                      <p:to x="80000" y="100000"/>
                                    </p:animScale>
                                    <p:anim by="(#ppt_h/3+#ppt_w*0.1)" calcmode="lin" valueType="num">
                                      <p:cBhvr additive="sum">
                                        <p:cTn id="51" dur="200" decel="100000" autoRev="1" fill="hold">
                                          <p:stCondLst>
                                            <p:cond delay="600"/>
                                          </p:stCondLst>
                                        </p:cTn>
                                        <p:tgtEl>
                                          <p:spTgt spid="7186"/>
                                        </p:tgtEl>
                                        <p:attrNameLst>
                                          <p:attrName>ppt_x</p:attrName>
                                        </p:attrNameLst>
                                      </p:cBhvr>
                                    </p:anim>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7188"/>
                                        </p:tgtEl>
                                        <p:attrNameLst>
                                          <p:attrName>style.visibility</p:attrName>
                                        </p:attrNameLst>
                                      </p:cBhvr>
                                      <p:to>
                                        <p:strVal val="visible"/>
                                      </p:to>
                                    </p:set>
                                    <p:anim calcmode="discrete" valueType="clr">
                                      <p:cBhvr override="childStyle">
                                        <p:cTn id="56" dur="80"/>
                                        <p:tgtEl>
                                          <p:spTgt spid="7188"/>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7188"/>
                                        </p:tgtEl>
                                        <p:attrNameLst>
                                          <p:attrName>fillcolor</p:attrName>
                                        </p:attrNameLst>
                                      </p:cBhvr>
                                      <p:tavLst>
                                        <p:tav tm="0">
                                          <p:val>
                                            <p:clrVal>
                                              <a:schemeClr val="accent2"/>
                                            </p:clrVal>
                                          </p:val>
                                        </p:tav>
                                        <p:tav tm="50000">
                                          <p:val>
                                            <p:clrVal>
                                              <a:schemeClr val="hlink"/>
                                            </p:clrVal>
                                          </p:val>
                                        </p:tav>
                                      </p:tavLst>
                                    </p:anim>
                                    <p:set>
                                      <p:cBhvr>
                                        <p:cTn id="58" dur="80"/>
                                        <p:tgtEl>
                                          <p:spTgt spid="718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7180" grpId="0"/>
      <p:bldP spid="7182" grpId="0"/>
      <p:bldP spid="7184" grpId="0"/>
      <p:bldP spid="7186" grpId="0"/>
      <p:bldP spid="7188" grpId="0"/>
      <p:bldP spid="7189"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p:txBody>
          <a:bodyPr/>
          <a:lstStyle/>
          <a:p>
            <a:endParaRPr lang="vi-VN"/>
          </a:p>
        </p:txBody>
      </p:sp>
      <p:sp>
        <p:nvSpPr>
          <p:cNvPr id="8198" name="Text Box 6"/>
          <p:cNvSpPr txBox="1">
            <a:spLocks noChangeArrowheads="1"/>
          </p:cNvSpPr>
          <p:nvPr/>
        </p:nvSpPr>
        <p:spPr bwMode="auto">
          <a:xfrm>
            <a:off x="0" y="533400"/>
            <a:ext cx="9296400" cy="6124575"/>
          </a:xfrm>
          <a:prstGeom prst="rect">
            <a:avLst/>
          </a:prstGeom>
          <a:noFill/>
          <a:ln w="9525">
            <a:noFill/>
            <a:miter lim="800000"/>
            <a:headEnd/>
            <a:tailEnd/>
          </a:ln>
          <a:effectLst/>
        </p:spPr>
        <p:txBody>
          <a:bodyPr>
            <a:spAutoFit/>
          </a:bodyPr>
          <a:lstStyle/>
          <a:p>
            <a:pPr>
              <a:spcBef>
                <a:spcPct val="50000"/>
              </a:spcBef>
            </a:pPr>
            <a:r>
              <a:rPr lang="en-US" sz="2200" b="1"/>
              <a:t>1.</a:t>
            </a:r>
            <a:r>
              <a:rPr lang="en-US" sz="2200">
                <a:latin typeface="Times New Roman" pitchFamily="18" charset="0"/>
              </a:rPr>
              <a:t>Dân chủ là mọi người được làm chủ công việc của tập thể và xã hội, mọi người phải được biết, được cùng tham gia bàn bạc, góp phần thực hiện, giám sát những công việc chung của tập thể và xã hội có liên quan đến mọi người, đến cộng đồng và đất nước.</a:t>
            </a:r>
          </a:p>
          <a:p>
            <a:pPr>
              <a:spcBef>
                <a:spcPct val="50000"/>
              </a:spcBef>
            </a:pPr>
            <a:r>
              <a:rPr lang="en-US" sz="2200">
                <a:latin typeface="Times New Roman" pitchFamily="18" charset="0"/>
              </a:rPr>
              <a:t>Kỉ luật là những quy định chung của một cộng đồng hoặc của tổ chức xã hội (nhà nước, cơ sở sản xuất, cơ quan…) yêu cầu mọi người phải tuân theo nhằm tạo ra sự thống nhất  hành động để đạt chất lượng, hiệu quả trong công việc.</a:t>
            </a:r>
          </a:p>
          <a:p>
            <a:pPr>
              <a:spcBef>
                <a:spcPct val="50000"/>
              </a:spcBef>
            </a:pPr>
            <a:r>
              <a:rPr lang="en-US" sz="2200" b="1"/>
              <a:t>2.</a:t>
            </a:r>
            <a:r>
              <a:rPr lang="en-US" sz="2200">
                <a:latin typeface="Times New Roman" pitchFamily="18" charset="0"/>
              </a:rPr>
              <a:t>Dân</a:t>
            </a:r>
            <a:r>
              <a:rPr lang="en-US" sz="2200"/>
              <a:t> </a:t>
            </a:r>
            <a:r>
              <a:rPr lang="en-US" sz="2200">
                <a:latin typeface="Times New Roman" pitchFamily="18" charset="0"/>
              </a:rPr>
              <a:t>chủ tạo cơ hội để mọi người thể hiện và phát huy được sự đóng góp của mình vào công việc chung. Kỉ luật là điều kiện đảm bảo cho dân chủ được thực hiện có hiệu quả.</a:t>
            </a:r>
          </a:p>
          <a:p>
            <a:pPr>
              <a:spcBef>
                <a:spcPct val="50000"/>
              </a:spcBef>
            </a:pPr>
            <a:r>
              <a:rPr lang="en-US" sz="2200" b="1"/>
              <a:t>3.</a:t>
            </a:r>
            <a:r>
              <a:rPr lang="en-US" sz="2200">
                <a:latin typeface="Times New Roman" pitchFamily="18" charset="0"/>
              </a:rPr>
              <a:t>Thực hiện tốt dân chủ và kỉ luật sẽ tạo ra sự thống nhất cao về nhận thức, ý chí và hành động của mọi người, tạo cơ hội cho mọi người phát triển, xây dựng được quan hệ xã hội tốt đẹp và nâng cao hiệu quả, chất lượng lao động, tổ chức tốt các hoạt động xã hội.</a:t>
            </a:r>
          </a:p>
          <a:p>
            <a:pPr>
              <a:spcBef>
                <a:spcPct val="50000"/>
              </a:spcBef>
            </a:pPr>
            <a:r>
              <a:rPr lang="en-US" sz="2200" b="1"/>
              <a:t>4.</a:t>
            </a:r>
            <a:r>
              <a:rPr lang="en-US" sz="2200">
                <a:latin typeface="Times New Roman" pitchFamily="18" charset="0"/>
              </a:rPr>
              <a:t>Mọi</a:t>
            </a:r>
            <a:r>
              <a:rPr lang="en-US" sz="2200"/>
              <a:t> </a:t>
            </a:r>
            <a:r>
              <a:rPr lang="en-US" sz="2200">
                <a:latin typeface="Times New Roman" pitchFamily="18" charset="0"/>
              </a:rPr>
              <a:t>người cần tự giác chấp hành kỉ luật. Cán bộ lãnh đạo và các tổ chức xã hội phải có trách nhiệm tạo điều kiện để mọi người được phát huy </a:t>
            </a:r>
            <a:r>
              <a:rPr lang="en-US" sz="2200">
                <a:solidFill>
                  <a:srgbClr val="0066FF"/>
                </a:solidFill>
                <a:latin typeface="Times New Roman" pitchFamily="18" charset="0"/>
              </a:rPr>
              <a:t>dân chủ.</a:t>
            </a:r>
          </a:p>
        </p:txBody>
      </p:sp>
      <p:pic>
        <p:nvPicPr>
          <p:cNvPr id="8199" name="Picture 7" descr="SEUNGRI1"/>
          <p:cNvPicPr>
            <a:picLocks noChangeAspect="1" noChangeArrowheads="1" noCrop="1"/>
          </p:cNvPicPr>
          <p:nvPr/>
        </p:nvPicPr>
        <p:blipFill>
          <a:blip r:embed="rId2"/>
          <a:srcRect/>
          <a:stretch>
            <a:fillRect/>
          </a:stretch>
        </p:blipFill>
        <p:spPr bwMode="auto">
          <a:xfrm>
            <a:off x="6781800" y="5562600"/>
            <a:ext cx="990600" cy="930275"/>
          </a:xfrm>
          <a:prstGeom prst="rect">
            <a:avLst/>
          </a:prstGeom>
          <a:noFill/>
        </p:spPr>
      </p:pic>
      <p:pic>
        <p:nvPicPr>
          <p:cNvPr id="8200" name="Picture 8" descr="daesung14"/>
          <p:cNvPicPr>
            <a:picLocks noChangeAspect="1" noChangeArrowheads="1" noCrop="1"/>
          </p:cNvPicPr>
          <p:nvPr/>
        </p:nvPicPr>
        <p:blipFill>
          <a:blip r:embed="rId3"/>
          <a:srcRect/>
          <a:stretch>
            <a:fillRect/>
          </a:stretch>
        </p:blipFill>
        <p:spPr bwMode="auto">
          <a:xfrm>
            <a:off x="1295400" y="5638800"/>
            <a:ext cx="835025" cy="847725"/>
          </a:xfrm>
          <a:prstGeom prst="rect">
            <a:avLst/>
          </a:prstGeom>
          <a:noFill/>
        </p:spPr>
      </p:pic>
      <p:pic>
        <p:nvPicPr>
          <p:cNvPr id="8201" name="Picture 9" descr="gdragon4"/>
          <p:cNvPicPr>
            <a:picLocks noChangeAspect="1" noChangeArrowheads="1" noCrop="1"/>
          </p:cNvPicPr>
          <p:nvPr/>
        </p:nvPicPr>
        <p:blipFill>
          <a:blip r:embed="rId4"/>
          <a:srcRect/>
          <a:stretch>
            <a:fillRect/>
          </a:stretch>
        </p:blipFill>
        <p:spPr bwMode="auto">
          <a:xfrm>
            <a:off x="4114800" y="5638800"/>
            <a:ext cx="923925" cy="962025"/>
          </a:xfrm>
          <a:prstGeom prst="rect">
            <a:avLst/>
          </a:prstGeom>
          <a:noFill/>
        </p:spPr>
      </p:pic>
      <p:pic>
        <p:nvPicPr>
          <p:cNvPr id="8202" name="Picture 10" descr="top"/>
          <p:cNvPicPr>
            <a:picLocks noChangeAspect="1" noChangeArrowheads="1" noCrop="1"/>
          </p:cNvPicPr>
          <p:nvPr/>
        </p:nvPicPr>
        <p:blipFill>
          <a:blip r:embed="rId5"/>
          <a:srcRect/>
          <a:stretch>
            <a:fillRect/>
          </a:stretch>
        </p:blipFill>
        <p:spPr bwMode="auto">
          <a:xfrm>
            <a:off x="5410200" y="5562600"/>
            <a:ext cx="914400" cy="952500"/>
          </a:xfrm>
          <a:prstGeom prst="rect">
            <a:avLst/>
          </a:prstGeom>
          <a:noFill/>
        </p:spPr>
      </p:pic>
      <p:pic>
        <p:nvPicPr>
          <p:cNvPr id="8203" name="Picture 11" descr="taeyang"/>
          <p:cNvPicPr>
            <a:picLocks noChangeAspect="1" noChangeArrowheads="1" noCrop="1"/>
          </p:cNvPicPr>
          <p:nvPr/>
        </p:nvPicPr>
        <p:blipFill>
          <a:blip r:embed="rId6"/>
          <a:srcRect/>
          <a:stretch>
            <a:fillRect/>
          </a:stretch>
        </p:blipFill>
        <p:spPr bwMode="auto">
          <a:xfrm>
            <a:off x="2667000" y="5562600"/>
            <a:ext cx="990600" cy="990600"/>
          </a:xfrm>
          <a:prstGeom prst="rect">
            <a:avLst/>
          </a:prstGeom>
          <a:noFill/>
        </p:spPr>
      </p:pic>
      <p:sp>
        <p:nvSpPr>
          <p:cNvPr id="8204" name="Text Box 12"/>
          <p:cNvSpPr txBox="1">
            <a:spLocks noChangeArrowheads="1"/>
          </p:cNvSpPr>
          <p:nvPr/>
        </p:nvSpPr>
        <p:spPr bwMode="auto">
          <a:xfrm>
            <a:off x="0" y="0"/>
            <a:ext cx="5257800" cy="519113"/>
          </a:xfrm>
          <a:prstGeom prst="rect">
            <a:avLst/>
          </a:prstGeom>
          <a:noFill/>
          <a:ln w="9525">
            <a:noFill/>
            <a:miter lim="800000"/>
            <a:headEnd/>
            <a:tailEnd/>
          </a:ln>
          <a:effectLst/>
        </p:spPr>
        <p:txBody>
          <a:bodyPr>
            <a:spAutoFit/>
          </a:bodyPr>
          <a:lstStyle/>
          <a:p>
            <a:pPr eaLnBrk="0" hangingPunct="0">
              <a:spcBef>
                <a:spcPct val="50000"/>
              </a:spcBef>
            </a:pPr>
            <a:r>
              <a:rPr lang="en-US" sz="2800" b="1">
                <a:solidFill>
                  <a:srgbClr val="FF0000"/>
                </a:solidFill>
                <a:latin typeface="Times New Roman" pitchFamily="18" charset="0"/>
              </a:rPr>
              <a:t>III/</a:t>
            </a:r>
            <a:r>
              <a:rPr lang="en-US" sz="2800" b="1">
                <a:solidFill>
                  <a:srgbClr val="FF0000"/>
                </a:solidFill>
              </a:rPr>
              <a:t>Nội dung bài học :</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nodePh="1">
                                  <p:stCondLst>
                                    <p:cond delay="0"/>
                                  </p:stCondLst>
                                  <p:endCondLst>
                                    <p:cond evt="begin" delay="0">
                                      <p:tn val="5"/>
                                    </p:cond>
                                  </p:endCondLst>
                                  <p:iterate type="lt">
                                    <p:tmPct val="10000"/>
                                  </p:iterate>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000"/>
                                        <p:tgtEl>
                                          <p:spTgt spid="8195">
                                            <p:txEl>
                                              <p:pRg st="0" end="0"/>
                                            </p:txEl>
                                          </p:spTgt>
                                        </p:tgtEl>
                                      </p:cBhvr>
                                    </p:animEffect>
                                    <p:anim calcmode="lin" valueType="num">
                                      <p:cBhvr>
                                        <p:cTn id="8" dur="1000" fill="hold"/>
                                        <p:tgtEl>
                                          <p:spTgt spid="8195">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8204"/>
                                        </p:tgtEl>
                                        <p:attrNameLst>
                                          <p:attrName>style.visibility</p:attrName>
                                        </p:attrNameLst>
                                      </p:cBhvr>
                                      <p:to>
                                        <p:strVal val="visible"/>
                                      </p:to>
                                    </p:set>
                                    <p:animEffect transition="in" filter="fade">
                                      <p:cBhvr>
                                        <p:cTn id="14" dur="1000"/>
                                        <p:tgtEl>
                                          <p:spTgt spid="8204"/>
                                        </p:tgtEl>
                                      </p:cBhvr>
                                    </p:animEffect>
                                    <p:anim calcmode="lin" valueType="num">
                                      <p:cBhvr>
                                        <p:cTn id="15" dur="1000" fill="hold"/>
                                        <p:tgtEl>
                                          <p:spTgt spid="8204"/>
                                        </p:tgtEl>
                                        <p:attrNameLst>
                                          <p:attrName>ppt_x</p:attrName>
                                        </p:attrNameLst>
                                      </p:cBhvr>
                                      <p:tavLst>
                                        <p:tav tm="0">
                                          <p:val>
                                            <p:strVal val="#ppt_x"/>
                                          </p:val>
                                        </p:tav>
                                        <p:tav tm="100000">
                                          <p:val>
                                            <p:strVal val="#ppt_x"/>
                                          </p:val>
                                        </p:tav>
                                      </p:tavLst>
                                    </p:anim>
                                    <p:anim calcmode="lin" valueType="num">
                                      <p:cBhvr>
                                        <p:cTn id="16" dur="900" decel="100000" fill="hold"/>
                                        <p:tgtEl>
                                          <p:spTgt spid="8204"/>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8204"/>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8198"/>
                                        </p:tgtEl>
                                        <p:attrNameLst>
                                          <p:attrName>style.visibility</p:attrName>
                                        </p:attrNameLst>
                                      </p:cBhvr>
                                      <p:to>
                                        <p:strVal val="visible"/>
                                      </p:to>
                                    </p:set>
                                    <p:anim calcmode="lin" valueType="num">
                                      <p:cBhvr>
                                        <p:cTn id="22" dur="500" fill="hold"/>
                                        <p:tgtEl>
                                          <p:spTgt spid="8198"/>
                                        </p:tgtEl>
                                        <p:attrNameLst>
                                          <p:attrName>ppt_w</p:attrName>
                                        </p:attrNameLst>
                                      </p:cBhvr>
                                      <p:tavLst>
                                        <p:tav tm="0">
                                          <p:val>
                                            <p:fltVal val="0"/>
                                          </p:val>
                                        </p:tav>
                                        <p:tav tm="100000">
                                          <p:val>
                                            <p:strVal val="#ppt_w"/>
                                          </p:val>
                                        </p:tav>
                                      </p:tavLst>
                                    </p:anim>
                                    <p:anim calcmode="lin" valueType="num">
                                      <p:cBhvr>
                                        <p:cTn id="23" dur="500" fill="hold"/>
                                        <p:tgtEl>
                                          <p:spTgt spid="81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8198" grpId="0"/>
      <p:bldP spid="8204"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endParaRPr lang="vi-VN"/>
          </a:p>
        </p:txBody>
      </p:sp>
      <p:sp>
        <p:nvSpPr>
          <p:cNvPr id="12293" name="Text Box 5"/>
          <p:cNvSpPr txBox="1">
            <a:spLocks noChangeArrowheads="1"/>
          </p:cNvSpPr>
          <p:nvPr/>
        </p:nvSpPr>
        <p:spPr bwMode="auto">
          <a:xfrm>
            <a:off x="0" y="0"/>
            <a:ext cx="9144000" cy="1552575"/>
          </a:xfrm>
          <a:prstGeom prst="rect">
            <a:avLst/>
          </a:prstGeom>
          <a:noFill/>
          <a:ln w="9525">
            <a:noFill/>
            <a:miter lim="800000"/>
            <a:headEnd/>
            <a:tailEnd/>
          </a:ln>
          <a:effectLst/>
        </p:spPr>
        <p:txBody>
          <a:bodyPr>
            <a:spAutoFit/>
          </a:bodyPr>
          <a:lstStyle/>
          <a:p>
            <a:pPr>
              <a:spcBef>
                <a:spcPct val="50000"/>
              </a:spcBef>
            </a:pPr>
            <a:r>
              <a:rPr lang="en-US" sz="2400"/>
              <a:t>                                                              Đại biểu Quốc Hội tiếp xúc và tiếp thu ý kiến của cử tri; nhà trường tổ chức cho học sinh góp ý kiến vào bản nội quy của học sinh; trong các cuộc họp của nông thôn bà con được tham gia phát biểu ý kiến…</a:t>
            </a:r>
          </a:p>
        </p:txBody>
      </p:sp>
      <p:sp>
        <p:nvSpPr>
          <p:cNvPr id="12298" name="Text Box 10"/>
          <p:cNvSpPr txBox="1">
            <a:spLocks noChangeArrowheads="1"/>
          </p:cNvSpPr>
          <p:nvPr/>
        </p:nvSpPr>
        <p:spPr bwMode="auto">
          <a:xfrm>
            <a:off x="228600" y="2057400"/>
            <a:ext cx="4343400" cy="1552575"/>
          </a:xfrm>
          <a:prstGeom prst="rect">
            <a:avLst/>
          </a:prstGeom>
          <a:noFill/>
          <a:ln w="9525">
            <a:noFill/>
            <a:miter lim="800000"/>
            <a:headEnd/>
            <a:tailEnd/>
          </a:ln>
          <a:effectLst/>
        </p:spPr>
        <p:txBody>
          <a:bodyPr>
            <a:spAutoFit/>
          </a:bodyPr>
          <a:lstStyle/>
          <a:p>
            <a:pPr eaLnBrk="0" hangingPunct="0">
              <a:spcBef>
                <a:spcPct val="50000"/>
              </a:spcBef>
            </a:pPr>
            <a:r>
              <a:rPr lang="en-US" sz="2400" b="1">
                <a:solidFill>
                  <a:srgbClr val="D218C5"/>
                </a:solidFill>
                <a:latin typeface="Comic Sans MS" pitchFamily="66" charset="0"/>
              </a:rPr>
              <a:t>Toàn bộ học sinh được</a:t>
            </a:r>
            <a:r>
              <a:rPr lang="en-US" sz="2400">
                <a:solidFill>
                  <a:srgbClr val="D218C5"/>
                </a:solidFill>
                <a:latin typeface="Comic Sans MS" pitchFamily="66" charset="0"/>
              </a:rPr>
              <a:t> </a:t>
            </a:r>
            <a:r>
              <a:rPr lang="en-US" sz="2400" b="1">
                <a:solidFill>
                  <a:srgbClr val="D218C5"/>
                </a:solidFill>
                <a:latin typeface="Comic Sans MS" pitchFamily="66" charset="0"/>
              </a:rPr>
              <a:t>chia thành nhóm nhỏ và tự do trao đổi thảo luận trong mỗi giờ lên lớp.</a:t>
            </a:r>
            <a:r>
              <a:rPr lang="en-US" sz="2400">
                <a:solidFill>
                  <a:srgbClr val="D218C5"/>
                </a:solidFill>
                <a:latin typeface="Comic Sans MS" pitchFamily="66" charset="0"/>
              </a:rPr>
              <a:t> </a:t>
            </a:r>
          </a:p>
        </p:txBody>
      </p:sp>
      <p:pic>
        <p:nvPicPr>
          <p:cNvPr id="12301" name="Picture 13" descr="untitled"/>
          <p:cNvPicPr>
            <a:picLocks noChangeAspect="1" noChangeArrowheads="1"/>
          </p:cNvPicPr>
          <p:nvPr/>
        </p:nvPicPr>
        <p:blipFill>
          <a:blip r:embed="rId2"/>
          <a:srcRect/>
          <a:stretch>
            <a:fillRect/>
          </a:stretch>
        </p:blipFill>
        <p:spPr bwMode="auto">
          <a:xfrm>
            <a:off x="4572000" y="1600200"/>
            <a:ext cx="4029075" cy="2705100"/>
          </a:xfrm>
          <a:prstGeom prst="rect">
            <a:avLst/>
          </a:prstGeom>
          <a:noFill/>
        </p:spPr>
      </p:pic>
      <p:pic>
        <p:nvPicPr>
          <p:cNvPr id="12302" name="Picture 14" descr="images"/>
          <p:cNvPicPr>
            <a:picLocks noChangeAspect="1" noChangeArrowheads="1"/>
          </p:cNvPicPr>
          <p:nvPr/>
        </p:nvPicPr>
        <p:blipFill>
          <a:blip r:embed="rId3"/>
          <a:srcRect/>
          <a:stretch>
            <a:fillRect/>
          </a:stretch>
        </p:blipFill>
        <p:spPr bwMode="auto">
          <a:xfrm>
            <a:off x="4648200" y="4343400"/>
            <a:ext cx="3733800" cy="2422525"/>
          </a:xfrm>
          <a:prstGeom prst="rect">
            <a:avLst/>
          </a:prstGeom>
          <a:noFill/>
        </p:spPr>
      </p:pic>
      <p:sp>
        <p:nvSpPr>
          <p:cNvPr id="12303" name="Text Box 15"/>
          <p:cNvSpPr txBox="1">
            <a:spLocks noChangeArrowheads="1"/>
          </p:cNvSpPr>
          <p:nvPr/>
        </p:nvSpPr>
        <p:spPr bwMode="auto">
          <a:xfrm>
            <a:off x="609600" y="4724400"/>
            <a:ext cx="3657600" cy="1373188"/>
          </a:xfrm>
          <a:prstGeom prst="rect">
            <a:avLst/>
          </a:prstGeom>
          <a:noFill/>
          <a:ln w="9525">
            <a:noFill/>
            <a:miter lim="800000"/>
            <a:headEnd/>
            <a:tailEnd/>
          </a:ln>
          <a:effectLst/>
        </p:spPr>
        <p:txBody>
          <a:bodyPr>
            <a:spAutoFit/>
          </a:bodyPr>
          <a:lstStyle/>
          <a:p>
            <a:pPr eaLnBrk="0" hangingPunct="0">
              <a:spcBef>
                <a:spcPct val="50000"/>
              </a:spcBef>
            </a:pPr>
            <a:r>
              <a:rPr lang="en-US" sz="2800" b="1">
                <a:solidFill>
                  <a:srgbClr val="D218C5"/>
                </a:solidFill>
                <a:latin typeface="Comic Sans MS" pitchFamily="66" charset="0"/>
              </a:rPr>
              <a:t>Thủ tướng Nguyễn Tấn Dũng gặp gỡ bà con xã Thanh Tân</a:t>
            </a:r>
            <a:r>
              <a:rPr lang="en-US" sz="2800">
                <a:latin typeface="Comic Sans MS" pitchFamily="66" charset="0"/>
              </a:rPr>
              <a:t> </a:t>
            </a:r>
          </a:p>
        </p:txBody>
      </p:sp>
      <p:sp>
        <p:nvSpPr>
          <p:cNvPr id="12304" name="Text Box 16"/>
          <p:cNvSpPr txBox="1">
            <a:spLocks noChangeArrowheads="1"/>
          </p:cNvSpPr>
          <p:nvPr/>
        </p:nvSpPr>
        <p:spPr bwMode="auto">
          <a:xfrm>
            <a:off x="0" y="0"/>
            <a:ext cx="5410200" cy="457200"/>
          </a:xfrm>
          <a:prstGeom prst="rect">
            <a:avLst/>
          </a:prstGeom>
          <a:noFill/>
          <a:ln w="9525">
            <a:noFill/>
            <a:miter lim="800000"/>
            <a:headEnd/>
            <a:tailEnd/>
          </a:ln>
          <a:effectLst/>
        </p:spPr>
        <p:txBody>
          <a:bodyPr>
            <a:spAutoFit/>
          </a:bodyPr>
          <a:lstStyle/>
          <a:p>
            <a:pPr>
              <a:spcBef>
                <a:spcPct val="50000"/>
              </a:spcBef>
            </a:pPr>
            <a:r>
              <a:rPr lang="en-US" sz="2400" b="1" i="1">
                <a:solidFill>
                  <a:srgbClr val="FF0000"/>
                </a:solidFill>
                <a:effectLst>
                  <a:outerShdw blurRad="38100" dist="38100" dir="2700000" algn="tl">
                    <a:srgbClr val="C0C0C0"/>
                  </a:outerShdw>
                </a:effectLst>
              </a:rPr>
              <a:t>- Những việc thể hiện tính dân chủ :</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304"/>
                                        </p:tgtEl>
                                        <p:attrNameLst>
                                          <p:attrName>style.visibility</p:attrName>
                                        </p:attrNameLst>
                                      </p:cBhvr>
                                      <p:to>
                                        <p:strVal val="visible"/>
                                      </p:to>
                                    </p:set>
                                    <p:animEffect transition="in" filter="fade">
                                      <p:cBhvr>
                                        <p:cTn id="7" dur="1000"/>
                                        <p:tgtEl>
                                          <p:spTgt spid="12304"/>
                                        </p:tgtEl>
                                      </p:cBhvr>
                                    </p:animEffect>
                                    <p:anim calcmode="lin" valueType="num">
                                      <p:cBhvr>
                                        <p:cTn id="8" dur="1000" fill="hold"/>
                                        <p:tgtEl>
                                          <p:spTgt spid="12304"/>
                                        </p:tgtEl>
                                        <p:attrNameLst>
                                          <p:attrName>ppt_x</p:attrName>
                                        </p:attrNameLst>
                                      </p:cBhvr>
                                      <p:tavLst>
                                        <p:tav tm="0">
                                          <p:val>
                                            <p:strVal val="#ppt_x"/>
                                          </p:val>
                                        </p:tav>
                                        <p:tav tm="100000">
                                          <p:val>
                                            <p:strVal val="#ppt_x"/>
                                          </p:val>
                                        </p:tav>
                                      </p:tavLst>
                                    </p:anim>
                                    <p:anim calcmode="lin" valueType="num">
                                      <p:cBhvr>
                                        <p:cTn id="9" dur="1000" fill="hold"/>
                                        <p:tgtEl>
                                          <p:spTgt spid="1230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12293"/>
                                        </p:tgtEl>
                                        <p:attrNameLst>
                                          <p:attrName>style.visibility</p:attrName>
                                        </p:attrNameLst>
                                      </p:cBhvr>
                                      <p:to>
                                        <p:strVal val="visible"/>
                                      </p:to>
                                    </p:set>
                                    <p:anim calcmode="lin" valueType="num">
                                      <p:cBhvr>
                                        <p:cTn id="14" dur="500" fill="hold"/>
                                        <p:tgtEl>
                                          <p:spTgt spid="12293"/>
                                        </p:tgtEl>
                                        <p:attrNameLst>
                                          <p:attrName>ppt_w</p:attrName>
                                        </p:attrNameLst>
                                      </p:cBhvr>
                                      <p:tavLst>
                                        <p:tav tm="0">
                                          <p:val>
                                            <p:fltVal val="0"/>
                                          </p:val>
                                        </p:tav>
                                        <p:tav tm="100000">
                                          <p:val>
                                            <p:strVal val="#ppt_w"/>
                                          </p:val>
                                        </p:tav>
                                      </p:tavLst>
                                    </p:anim>
                                    <p:anim calcmode="lin" valueType="num">
                                      <p:cBhvr>
                                        <p:cTn id="15" dur="500" fill="hold"/>
                                        <p:tgtEl>
                                          <p:spTgt spid="12293"/>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2301"/>
                                        </p:tgtEl>
                                        <p:attrNameLst>
                                          <p:attrName>style.visibility</p:attrName>
                                        </p:attrNameLst>
                                      </p:cBhvr>
                                      <p:to>
                                        <p:strVal val="visible"/>
                                      </p:to>
                                    </p:set>
                                    <p:animEffect transition="in" filter="wipe(down)">
                                      <p:cBhvr>
                                        <p:cTn id="20" dur="500"/>
                                        <p:tgtEl>
                                          <p:spTgt spid="12301"/>
                                        </p:tgtEl>
                                      </p:cBhvr>
                                    </p:animEffect>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12298"/>
                                        </p:tgtEl>
                                        <p:attrNameLst>
                                          <p:attrName>style.visibility</p:attrName>
                                        </p:attrNameLst>
                                      </p:cBhvr>
                                      <p:to>
                                        <p:strVal val="visible"/>
                                      </p:to>
                                    </p:set>
                                    <p:anim calcmode="lin" valueType="num">
                                      <p:cBhvr>
                                        <p:cTn id="25" dur="500" decel="50000" fill="hold">
                                          <p:stCondLst>
                                            <p:cond delay="0"/>
                                          </p:stCondLst>
                                        </p:cTn>
                                        <p:tgtEl>
                                          <p:spTgt spid="12298"/>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12298"/>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12298"/>
                                        </p:tgtEl>
                                        <p:attrNameLst>
                                          <p:attrName>ppt_w</p:attrName>
                                        </p:attrNameLst>
                                      </p:cBhvr>
                                      <p:tavLst>
                                        <p:tav tm="0">
                                          <p:val>
                                            <p:strVal val="#ppt_w*.05"/>
                                          </p:val>
                                        </p:tav>
                                        <p:tav tm="100000">
                                          <p:val>
                                            <p:strVal val="#ppt_w"/>
                                          </p:val>
                                        </p:tav>
                                      </p:tavLst>
                                    </p:anim>
                                    <p:anim calcmode="lin" valueType="num">
                                      <p:cBhvr>
                                        <p:cTn id="28" dur="1000" fill="hold"/>
                                        <p:tgtEl>
                                          <p:spTgt spid="12298"/>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12298"/>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12298"/>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12298"/>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12298"/>
                                        </p:tgtEl>
                                      </p:cBhvr>
                                    </p:animEffect>
                                  </p:childTnLst>
                                </p:cTn>
                              </p:par>
                            </p:childTnLst>
                          </p:cTn>
                        </p:par>
                      </p:childTnLst>
                    </p:cTn>
                  </p:par>
                  <p:par>
                    <p:cTn id="33" fill="hold">
                      <p:stCondLst>
                        <p:cond delay="indefinite"/>
                      </p:stCondLst>
                      <p:childTnLst>
                        <p:par>
                          <p:cTn id="34" fill="hold">
                            <p:stCondLst>
                              <p:cond delay="0"/>
                            </p:stCondLst>
                            <p:childTnLst>
                              <p:par>
                                <p:cTn id="35" presetID="52" presetClass="entr" presetSubtype="0" fill="hold" nodeType="clickEffect">
                                  <p:stCondLst>
                                    <p:cond delay="0"/>
                                  </p:stCondLst>
                                  <p:iterate type="lt">
                                    <p:tmPct val="0"/>
                                  </p:iterate>
                                  <p:childTnLst>
                                    <p:set>
                                      <p:cBhvr>
                                        <p:cTn id="36" dur="1" fill="hold">
                                          <p:stCondLst>
                                            <p:cond delay="0"/>
                                          </p:stCondLst>
                                        </p:cTn>
                                        <p:tgtEl>
                                          <p:spTgt spid="12302"/>
                                        </p:tgtEl>
                                        <p:attrNameLst>
                                          <p:attrName>style.visibility</p:attrName>
                                        </p:attrNameLst>
                                      </p:cBhvr>
                                      <p:to>
                                        <p:strVal val="visible"/>
                                      </p:to>
                                    </p:set>
                                    <p:animScale>
                                      <p:cBhvr>
                                        <p:cTn id="37" dur="1000" decel="50000" fill="hold">
                                          <p:stCondLst>
                                            <p:cond delay="0"/>
                                          </p:stCondLst>
                                        </p:cTn>
                                        <p:tgtEl>
                                          <p:spTgt spid="1230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2302"/>
                                        </p:tgtEl>
                                        <p:attrNameLst>
                                          <p:attrName>ppt_x</p:attrName>
                                          <p:attrName>ppt_y</p:attrName>
                                        </p:attrNameLst>
                                      </p:cBhvr>
                                    </p:animMotion>
                                    <p:animEffect transition="in" filter="fade">
                                      <p:cBhvr>
                                        <p:cTn id="39" dur="1000"/>
                                        <p:tgtEl>
                                          <p:spTgt spid="1230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grpId="1" nodeType="clickEffect">
                                  <p:stCondLst>
                                    <p:cond delay="0"/>
                                  </p:stCondLst>
                                  <p:childTnLst>
                                    <p:set>
                                      <p:cBhvr>
                                        <p:cTn id="43" dur="1" fill="hold">
                                          <p:stCondLst>
                                            <p:cond delay="0"/>
                                          </p:stCondLst>
                                        </p:cTn>
                                        <p:tgtEl>
                                          <p:spTgt spid="12303"/>
                                        </p:tgtEl>
                                        <p:attrNameLst>
                                          <p:attrName>style.visibility</p:attrName>
                                        </p:attrNameLst>
                                      </p:cBhvr>
                                      <p:to>
                                        <p:strVal val="visible"/>
                                      </p:to>
                                    </p:set>
                                    <p:anim calcmode="lin" valueType="num">
                                      <p:cBhvr>
                                        <p:cTn id="44" dur="500" fill="hold"/>
                                        <p:tgtEl>
                                          <p:spTgt spid="12303"/>
                                        </p:tgtEl>
                                        <p:attrNameLst>
                                          <p:attrName>ppt_w</p:attrName>
                                        </p:attrNameLst>
                                      </p:cBhvr>
                                      <p:tavLst>
                                        <p:tav tm="0">
                                          <p:val>
                                            <p:fltVal val="0"/>
                                          </p:val>
                                        </p:tav>
                                        <p:tav tm="100000">
                                          <p:val>
                                            <p:strVal val="#ppt_w"/>
                                          </p:val>
                                        </p:tav>
                                      </p:tavLst>
                                    </p:anim>
                                    <p:anim calcmode="lin" valueType="num">
                                      <p:cBhvr>
                                        <p:cTn id="45" dur="500" fill="hold"/>
                                        <p:tgtEl>
                                          <p:spTgt spid="12303"/>
                                        </p:tgtEl>
                                        <p:attrNameLst>
                                          <p:attrName>ppt_h</p:attrName>
                                        </p:attrNameLst>
                                      </p:cBhvr>
                                      <p:tavLst>
                                        <p:tav tm="0">
                                          <p:val>
                                            <p:fltVal val="0"/>
                                          </p:val>
                                        </p:tav>
                                        <p:tav tm="100000">
                                          <p:val>
                                            <p:strVal val="#ppt_h"/>
                                          </p:val>
                                        </p:tav>
                                      </p:tavLst>
                                    </p:anim>
                                    <p:animEffect transition="in" filter="fade">
                                      <p:cBhvr>
                                        <p:cTn id="46" dur="500"/>
                                        <p:tgtEl>
                                          <p:spTgt spid="12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8" grpId="0"/>
      <p:bldP spid="12303" grpId="1"/>
      <p:bldP spid="1230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endParaRPr lang="vi-VN"/>
          </a:p>
        </p:txBody>
      </p:sp>
      <p:sp>
        <p:nvSpPr>
          <p:cNvPr id="36869" name="Text Box 5"/>
          <p:cNvSpPr txBox="1">
            <a:spLocks noChangeArrowheads="1"/>
          </p:cNvSpPr>
          <p:nvPr/>
        </p:nvSpPr>
        <p:spPr bwMode="auto">
          <a:xfrm>
            <a:off x="0" y="381000"/>
            <a:ext cx="9144000" cy="1187450"/>
          </a:xfrm>
          <a:prstGeom prst="rect">
            <a:avLst/>
          </a:prstGeom>
          <a:noFill/>
          <a:ln w="9525">
            <a:noFill/>
            <a:miter lim="800000"/>
            <a:headEnd/>
            <a:tailEnd/>
          </a:ln>
          <a:effectLst/>
        </p:spPr>
        <p:txBody>
          <a:bodyPr>
            <a:spAutoFit/>
          </a:bodyPr>
          <a:lstStyle/>
          <a:p>
            <a:pPr eaLnBrk="0" hangingPunct="0">
              <a:spcBef>
                <a:spcPct val="50000"/>
              </a:spcBef>
            </a:pPr>
            <a:r>
              <a:rPr lang="en-US" sz="2400" b="1" i="1">
                <a:solidFill>
                  <a:srgbClr val="FF0000"/>
                </a:solidFill>
                <a:effectLst>
                  <a:outerShdw blurRad="38100" dist="38100" dir="2700000" algn="tl">
                    <a:srgbClr val="C0C0C0"/>
                  </a:outerShdw>
                </a:effectLst>
              </a:rPr>
              <a:t>          </a:t>
            </a:r>
            <a:r>
              <a:rPr lang="en-US" sz="2400"/>
              <a:t>Hạch sách nhũng nhiễu nhân dân; không tôn trọng và tiếp thu ý kiến của nhân dân; người dân không được biết, được bàn bạc những công việc liên quan đến lợi ích chính đáng của mình…</a:t>
            </a:r>
          </a:p>
        </p:txBody>
      </p:sp>
      <p:pic>
        <p:nvPicPr>
          <p:cNvPr id="36870" name="Picture 6" descr="u3_dam-cuoi-chuot"/>
          <p:cNvPicPr>
            <a:picLocks noChangeAspect="1" noChangeArrowheads="1"/>
          </p:cNvPicPr>
          <p:nvPr/>
        </p:nvPicPr>
        <p:blipFill>
          <a:blip r:embed="rId2"/>
          <a:srcRect/>
          <a:stretch>
            <a:fillRect/>
          </a:stretch>
        </p:blipFill>
        <p:spPr bwMode="auto">
          <a:xfrm>
            <a:off x="4495800" y="1524000"/>
            <a:ext cx="3962400" cy="2414588"/>
          </a:xfrm>
          <a:prstGeom prst="rect">
            <a:avLst/>
          </a:prstGeom>
          <a:noFill/>
        </p:spPr>
      </p:pic>
      <p:sp>
        <p:nvSpPr>
          <p:cNvPr id="36871" name="Text Box 7"/>
          <p:cNvSpPr txBox="1">
            <a:spLocks noChangeArrowheads="1"/>
          </p:cNvSpPr>
          <p:nvPr/>
        </p:nvSpPr>
        <p:spPr bwMode="auto">
          <a:xfrm>
            <a:off x="457200" y="1981200"/>
            <a:ext cx="3886200" cy="1373188"/>
          </a:xfrm>
          <a:prstGeom prst="rect">
            <a:avLst/>
          </a:prstGeom>
          <a:noFill/>
          <a:ln w="9525">
            <a:noFill/>
            <a:miter lim="800000"/>
            <a:headEnd/>
            <a:tailEnd/>
          </a:ln>
          <a:effectLst/>
        </p:spPr>
        <p:txBody>
          <a:bodyPr>
            <a:spAutoFit/>
          </a:bodyPr>
          <a:lstStyle/>
          <a:p>
            <a:pPr eaLnBrk="0" hangingPunct="0">
              <a:spcBef>
                <a:spcPct val="50000"/>
              </a:spcBef>
            </a:pPr>
            <a:r>
              <a:rPr lang="en-US" sz="2800" b="1">
                <a:solidFill>
                  <a:srgbClr val="0066FF"/>
                </a:solidFill>
                <a:latin typeface="Comic Sans MS" pitchFamily="66" charset="0"/>
              </a:rPr>
              <a:t>“Đám cưới chuột”:</a:t>
            </a:r>
            <a:r>
              <a:rPr lang="en-US" sz="2800">
                <a:solidFill>
                  <a:srgbClr val="0066FF"/>
                </a:solidFill>
                <a:latin typeface="Comic Sans MS" pitchFamily="66" charset="0"/>
              </a:rPr>
              <a:t>bức tranh phê phán nạn tham nhũng ngày xưa.</a:t>
            </a:r>
          </a:p>
        </p:txBody>
      </p:sp>
      <p:pic>
        <p:nvPicPr>
          <p:cNvPr id="36872" name="Picture 8" descr="thamnhung"/>
          <p:cNvPicPr>
            <a:picLocks noChangeAspect="1" noChangeArrowheads="1"/>
          </p:cNvPicPr>
          <p:nvPr/>
        </p:nvPicPr>
        <p:blipFill>
          <a:blip r:embed="rId3"/>
          <a:srcRect/>
          <a:stretch>
            <a:fillRect/>
          </a:stretch>
        </p:blipFill>
        <p:spPr bwMode="auto">
          <a:xfrm>
            <a:off x="4648200" y="3998913"/>
            <a:ext cx="3733800" cy="2801937"/>
          </a:xfrm>
          <a:prstGeom prst="rect">
            <a:avLst/>
          </a:prstGeom>
          <a:noFill/>
        </p:spPr>
      </p:pic>
      <p:sp>
        <p:nvSpPr>
          <p:cNvPr id="36873" name="Text Box 9"/>
          <p:cNvSpPr txBox="1">
            <a:spLocks noChangeArrowheads="1"/>
          </p:cNvSpPr>
          <p:nvPr/>
        </p:nvSpPr>
        <p:spPr bwMode="auto">
          <a:xfrm>
            <a:off x="2286000" y="4419600"/>
            <a:ext cx="2209800" cy="1373188"/>
          </a:xfrm>
          <a:prstGeom prst="rect">
            <a:avLst/>
          </a:prstGeom>
          <a:noFill/>
          <a:ln w="9525">
            <a:noFill/>
            <a:miter lim="800000"/>
            <a:headEnd/>
            <a:tailEnd/>
          </a:ln>
          <a:effectLst/>
        </p:spPr>
        <p:txBody>
          <a:bodyPr>
            <a:spAutoFit/>
          </a:bodyPr>
          <a:lstStyle/>
          <a:p>
            <a:pPr eaLnBrk="0" hangingPunct="0">
              <a:spcBef>
                <a:spcPct val="50000"/>
              </a:spcBef>
            </a:pPr>
            <a:r>
              <a:rPr lang="en-US" sz="2800" b="1">
                <a:solidFill>
                  <a:srgbClr val="0066FF"/>
                </a:solidFill>
                <a:latin typeface="Comic Sans MS" pitchFamily="66" charset="0"/>
              </a:rPr>
              <a:t>Nạn tham nhũng trong                           xã hội nay</a:t>
            </a:r>
          </a:p>
        </p:txBody>
      </p:sp>
      <p:sp>
        <p:nvSpPr>
          <p:cNvPr id="36874" name="Text Box 10"/>
          <p:cNvSpPr txBox="1">
            <a:spLocks noChangeArrowheads="1"/>
          </p:cNvSpPr>
          <p:nvPr/>
        </p:nvSpPr>
        <p:spPr bwMode="auto">
          <a:xfrm>
            <a:off x="0" y="0"/>
            <a:ext cx="9144000" cy="822325"/>
          </a:xfrm>
          <a:prstGeom prst="rect">
            <a:avLst/>
          </a:prstGeom>
          <a:noFill/>
          <a:ln w="9525">
            <a:noFill/>
            <a:miter lim="800000"/>
            <a:headEnd/>
            <a:tailEnd/>
          </a:ln>
          <a:effectLst/>
        </p:spPr>
        <p:txBody>
          <a:bodyPr>
            <a:spAutoFit/>
          </a:bodyPr>
          <a:lstStyle/>
          <a:p>
            <a:pPr>
              <a:spcBef>
                <a:spcPct val="50000"/>
              </a:spcBef>
            </a:pPr>
            <a:r>
              <a:rPr lang="en-US" sz="2400" b="1" i="1">
                <a:solidFill>
                  <a:srgbClr val="FF0000"/>
                </a:solidFill>
              </a:rPr>
              <a:t>- Những việc thiếu dân chủ ở một số cơ quan nhà nước hiện nay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6874"/>
                                        </p:tgtEl>
                                        <p:attrNameLst>
                                          <p:attrName>style.visibility</p:attrName>
                                        </p:attrNameLst>
                                      </p:cBhvr>
                                      <p:to>
                                        <p:strVal val="visible"/>
                                      </p:to>
                                    </p:set>
                                    <p:anim calcmode="lin" valueType="num">
                                      <p:cBhvr>
                                        <p:cTn id="7" dur="1000" fill="hold"/>
                                        <p:tgtEl>
                                          <p:spTgt spid="36874"/>
                                        </p:tgtEl>
                                        <p:attrNameLst>
                                          <p:attrName>ppt_w</p:attrName>
                                        </p:attrNameLst>
                                      </p:cBhvr>
                                      <p:tavLst>
                                        <p:tav tm="0">
                                          <p:val>
                                            <p:strVal val="#ppt_w+.3"/>
                                          </p:val>
                                        </p:tav>
                                        <p:tav tm="100000">
                                          <p:val>
                                            <p:strVal val="#ppt_w"/>
                                          </p:val>
                                        </p:tav>
                                      </p:tavLst>
                                    </p:anim>
                                    <p:anim calcmode="lin" valueType="num">
                                      <p:cBhvr>
                                        <p:cTn id="8" dur="1000" fill="hold"/>
                                        <p:tgtEl>
                                          <p:spTgt spid="36874"/>
                                        </p:tgtEl>
                                        <p:attrNameLst>
                                          <p:attrName>ppt_h</p:attrName>
                                        </p:attrNameLst>
                                      </p:cBhvr>
                                      <p:tavLst>
                                        <p:tav tm="0">
                                          <p:val>
                                            <p:strVal val="#ppt_h"/>
                                          </p:val>
                                        </p:tav>
                                        <p:tav tm="100000">
                                          <p:val>
                                            <p:strVal val="#ppt_h"/>
                                          </p:val>
                                        </p:tav>
                                      </p:tavLst>
                                    </p:anim>
                                    <p:animEffect transition="in" filter="fade">
                                      <p:cBhvr>
                                        <p:cTn id="9" dur="1000"/>
                                        <p:tgtEl>
                                          <p:spTgt spid="36874"/>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36869"/>
                                        </p:tgtEl>
                                        <p:attrNameLst>
                                          <p:attrName>style.visibility</p:attrName>
                                        </p:attrNameLst>
                                      </p:cBhvr>
                                      <p:to>
                                        <p:strVal val="visible"/>
                                      </p:to>
                                    </p:set>
                                    <p:anim calcmode="lin" valueType="num">
                                      <p:cBhvr>
                                        <p:cTn id="14" dur="500" fill="hold"/>
                                        <p:tgtEl>
                                          <p:spTgt spid="36869"/>
                                        </p:tgtEl>
                                        <p:attrNameLst>
                                          <p:attrName>ppt_w</p:attrName>
                                        </p:attrNameLst>
                                      </p:cBhvr>
                                      <p:tavLst>
                                        <p:tav tm="0">
                                          <p:val>
                                            <p:fltVal val="0"/>
                                          </p:val>
                                        </p:tav>
                                        <p:tav tm="100000">
                                          <p:val>
                                            <p:strVal val="#ppt_w"/>
                                          </p:val>
                                        </p:tav>
                                      </p:tavLst>
                                    </p:anim>
                                    <p:anim calcmode="lin" valueType="num">
                                      <p:cBhvr>
                                        <p:cTn id="15" dur="500" fill="hold"/>
                                        <p:tgtEl>
                                          <p:spTgt spid="36869"/>
                                        </p:tgtEl>
                                        <p:attrNameLst>
                                          <p:attrName>ppt_h</p:attrName>
                                        </p:attrNameLst>
                                      </p:cBhvr>
                                      <p:tavLst>
                                        <p:tav tm="0">
                                          <p:val>
                                            <p:fltVal val="0"/>
                                          </p:val>
                                        </p:tav>
                                        <p:tav tm="100000">
                                          <p:val>
                                            <p:strVal val="#ppt_h"/>
                                          </p:val>
                                        </p:tav>
                                      </p:tavLst>
                                    </p:anim>
                                    <p:anim calcmode="lin" valueType="num">
                                      <p:cBhvr>
                                        <p:cTn id="16" dur="500" fill="hold"/>
                                        <p:tgtEl>
                                          <p:spTgt spid="36869"/>
                                        </p:tgtEl>
                                        <p:attrNameLst>
                                          <p:attrName>style.rotation</p:attrName>
                                        </p:attrNameLst>
                                      </p:cBhvr>
                                      <p:tavLst>
                                        <p:tav tm="0">
                                          <p:val>
                                            <p:fltVal val="360"/>
                                          </p:val>
                                        </p:tav>
                                        <p:tav tm="100000">
                                          <p:val>
                                            <p:fltVal val="0"/>
                                          </p:val>
                                        </p:tav>
                                      </p:tavLst>
                                    </p:anim>
                                    <p:animEffect transition="in" filter="fade">
                                      <p:cBhvr>
                                        <p:cTn id="17" dur="500"/>
                                        <p:tgtEl>
                                          <p:spTgt spid="36869"/>
                                        </p:tgtEl>
                                      </p:cBhvr>
                                    </p:animEffect>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nodeType="clickEffect">
                                  <p:stCondLst>
                                    <p:cond delay="0"/>
                                  </p:stCondLst>
                                  <p:childTnLst>
                                    <p:set>
                                      <p:cBhvr>
                                        <p:cTn id="21" dur="1" fill="hold">
                                          <p:stCondLst>
                                            <p:cond delay="0"/>
                                          </p:stCondLst>
                                        </p:cTn>
                                        <p:tgtEl>
                                          <p:spTgt spid="36870"/>
                                        </p:tgtEl>
                                        <p:attrNameLst>
                                          <p:attrName>style.visibility</p:attrName>
                                        </p:attrNameLst>
                                      </p:cBhvr>
                                      <p:to>
                                        <p:strVal val="visible"/>
                                      </p:to>
                                    </p:set>
                                    <p:anim calcmode="lin" valueType="num">
                                      <p:cBhvr>
                                        <p:cTn id="22" dur="500" decel="50000" fill="hold">
                                          <p:stCondLst>
                                            <p:cond delay="0"/>
                                          </p:stCondLst>
                                        </p:cTn>
                                        <p:tgtEl>
                                          <p:spTgt spid="36870"/>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36870"/>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36870"/>
                                        </p:tgtEl>
                                        <p:attrNameLst>
                                          <p:attrName>ppt_w</p:attrName>
                                        </p:attrNameLst>
                                      </p:cBhvr>
                                      <p:tavLst>
                                        <p:tav tm="0">
                                          <p:val>
                                            <p:strVal val="#ppt_w*.05"/>
                                          </p:val>
                                        </p:tav>
                                        <p:tav tm="100000">
                                          <p:val>
                                            <p:strVal val="#ppt_w"/>
                                          </p:val>
                                        </p:tav>
                                      </p:tavLst>
                                    </p:anim>
                                    <p:anim calcmode="lin" valueType="num">
                                      <p:cBhvr>
                                        <p:cTn id="25" dur="1000" fill="hold"/>
                                        <p:tgtEl>
                                          <p:spTgt spid="36870"/>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36870"/>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36870"/>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36870"/>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36870"/>
                                        </p:tgtEl>
                                      </p:cBhvr>
                                    </p:animEffect>
                                  </p:childTnLst>
                                </p:cTn>
                              </p:par>
                            </p:childTnLst>
                          </p:cTn>
                        </p:par>
                      </p:childTnLst>
                    </p:cTn>
                  </p:par>
                  <p:par>
                    <p:cTn id="30" fill="hold">
                      <p:stCondLst>
                        <p:cond delay="indefinite"/>
                      </p:stCondLst>
                      <p:childTnLst>
                        <p:par>
                          <p:cTn id="31" fill="hold">
                            <p:stCondLst>
                              <p:cond delay="0"/>
                            </p:stCondLst>
                            <p:childTnLst>
                              <p:par>
                                <p:cTn id="32" presetID="30" presetClass="entr" presetSubtype="0" fill="hold" grpId="0" nodeType="clickEffect">
                                  <p:stCondLst>
                                    <p:cond delay="0"/>
                                  </p:stCondLst>
                                  <p:childTnLst>
                                    <p:set>
                                      <p:cBhvr>
                                        <p:cTn id="33" dur="1" fill="hold">
                                          <p:stCondLst>
                                            <p:cond delay="0"/>
                                          </p:stCondLst>
                                        </p:cTn>
                                        <p:tgtEl>
                                          <p:spTgt spid="36871"/>
                                        </p:tgtEl>
                                        <p:attrNameLst>
                                          <p:attrName>style.visibility</p:attrName>
                                        </p:attrNameLst>
                                      </p:cBhvr>
                                      <p:to>
                                        <p:strVal val="visible"/>
                                      </p:to>
                                    </p:set>
                                    <p:animEffect transition="in" filter="fade">
                                      <p:cBhvr>
                                        <p:cTn id="34" dur="800" decel="100000"/>
                                        <p:tgtEl>
                                          <p:spTgt spid="36871"/>
                                        </p:tgtEl>
                                      </p:cBhvr>
                                    </p:animEffect>
                                    <p:anim calcmode="lin" valueType="num">
                                      <p:cBhvr>
                                        <p:cTn id="35" dur="800" decel="100000" fill="hold"/>
                                        <p:tgtEl>
                                          <p:spTgt spid="36871"/>
                                        </p:tgtEl>
                                        <p:attrNameLst>
                                          <p:attrName>style.rotation</p:attrName>
                                        </p:attrNameLst>
                                      </p:cBhvr>
                                      <p:tavLst>
                                        <p:tav tm="0">
                                          <p:val>
                                            <p:fltVal val="-90"/>
                                          </p:val>
                                        </p:tav>
                                        <p:tav tm="100000">
                                          <p:val>
                                            <p:fltVal val="0"/>
                                          </p:val>
                                        </p:tav>
                                      </p:tavLst>
                                    </p:anim>
                                    <p:anim calcmode="lin" valueType="num">
                                      <p:cBhvr>
                                        <p:cTn id="36" dur="800" decel="100000" fill="hold"/>
                                        <p:tgtEl>
                                          <p:spTgt spid="36871"/>
                                        </p:tgtEl>
                                        <p:attrNameLst>
                                          <p:attrName>ppt_x</p:attrName>
                                        </p:attrNameLst>
                                      </p:cBhvr>
                                      <p:tavLst>
                                        <p:tav tm="0">
                                          <p:val>
                                            <p:strVal val="#ppt_x+0.4"/>
                                          </p:val>
                                        </p:tav>
                                        <p:tav tm="100000">
                                          <p:val>
                                            <p:strVal val="#ppt_x-0.05"/>
                                          </p:val>
                                        </p:tav>
                                      </p:tavLst>
                                    </p:anim>
                                    <p:anim calcmode="lin" valueType="num">
                                      <p:cBhvr>
                                        <p:cTn id="37" dur="800" decel="100000" fill="hold"/>
                                        <p:tgtEl>
                                          <p:spTgt spid="36871"/>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36871"/>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36871"/>
                                        </p:tgtEl>
                                        <p:attrNameLst>
                                          <p:attrName>ppt_y</p:attrName>
                                        </p:attrNameLst>
                                      </p:cBhvr>
                                      <p:tavLst>
                                        <p:tav tm="0">
                                          <p:val>
                                            <p:strVal val="#ppt_y+0.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9" presetClass="entr" presetSubtype="0" decel="100000" fill="hold" nodeType="clickEffect">
                                  <p:stCondLst>
                                    <p:cond delay="0"/>
                                  </p:stCondLst>
                                  <p:childTnLst>
                                    <p:set>
                                      <p:cBhvr>
                                        <p:cTn id="43" dur="1" fill="hold">
                                          <p:stCondLst>
                                            <p:cond delay="0"/>
                                          </p:stCondLst>
                                        </p:cTn>
                                        <p:tgtEl>
                                          <p:spTgt spid="36872"/>
                                        </p:tgtEl>
                                        <p:attrNameLst>
                                          <p:attrName>style.visibility</p:attrName>
                                        </p:attrNameLst>
                                      </p:cBhvr>
                                      <p:to>
                                        <p:strVal val="visible"/>
                                      </p:to>
                                    </p:set>
                                    <p:anim calcmode="lin" valueType="num">
                                      <p:cBhvr>
                                        <p:cTn id="44" dur="500" fill="hold"/>
                                        <p:tgtEl>
                                          <p:spTgt spid="36872"/>
                                        </p:tgtEl>
                                        <p:attrNameLst>
                                          <p:attrName>ppt_w</p:attrName>
                                        </p:attrNameLst>
                                      </p:cBhvr>
                                      <p:tavLst>
                                        <p:tav tm="0">
                                          <p:val>
                                            <p:fltVal val="0"/>
                                          </p:val>
                                        </p:tav>
                                        <p:tav tm="100000">
                                          <p:val>
                                            <p:strVal val="#ppt_w"/>
                                          </p:val>
                                        </p:tav>
                                      </p:tavLst>
                                    </p:anim>
                                    <p:anim calcmode="lin" valueType="num">
                                      <p:cBhvr>
                                        <p:cTn id="45" dur="500" fill="hold"/>
                                        <p:tgtEl>
                                          <p:spTgt spid="36872"/>
                                        </p:tgtEl>
                                        <p:attrNameLst>
                                          <p:attrName>ppt_h</p:attrName>
                                        </p:attrNameLst>
                                      </p:cBhvr>
                                      <p:tavLst>
                                        <p:tav tm="0">
                                          <p:val>
                                            <p:fltVal val="0"/>
                                          </p:val>
                                        </p:tav>
                                        <p:tav tm="100000">
                                          <p:val>
                                            <p:strVal val="#ppt_h"/>
                                          </p:val>
                                        </p:tav>
                                      </p:tavLst>
                                    </p:anim>
                                    <p:anim calcmode="lin" valueType="num">
                                      <p:cBhvr>
                                        <p:cTn id="46" dur="500" fill="hold"/>
                                        <p:tgtEl>
                                          <p:spTgt spid="36872"/>
                                        </p:tgtEl>
                                        <p:attrNameLst>
                                          <p:attrName>style.rotation</p:attrName>
                                        </p:attrNameLst>
                                      </p:cBhvr>
                                      <p:tavLst>
                                        <p:tav tm="0">
                                          <p:val>
                                            <p:fltVal val="360"/>
                                          </p:val>
                                        </p:tav>
                                        <p:tav tm="100000">
                                          <p:val>
                                            <p:fltVal val="0"/>
                                          </p:val>
                                        </p:tav>
                                      </p:tavLst>
                                    </p:anim>
                                    <p:animEffect transition="in" filter="fade">
                                      <p:cBhvr>
                                        <p:cTn id="47" dur="500"/>
                                        <p:tgtEl>
                                          <p:spTgt spid="36872"/>
                                        </p:tgtEl>
                                      </p:cBhvr>
                                    </p:animEffect>
                                  </p:childTnLst>
                                </p:cTn>
                              </p:par>
                            </p:childTnLst>
                          </p:cTn>
                        </p:par>
                      </p:childTnLst>
                    </p:cTn>
                  </p:par>
                  <p:par>
                    <p:cTn id="48" fill="hold">
                      <p:stCondLst>
                        <p:cond delay="indefinite"/>
                      </p:stCondLst>
                      <p:childTnLst>
                        <p:par>
                          <p:cTn id="49" fill="hold">
                            <p:stCondLst>
                              <p:cond delay="0"/>
                            </p:stCondLst>
                            <p:childTnLst>
                              <p:par>
                                <p:cTn id="50" presetID="40" presetClass="entr" presetSubtype="0" fill="hold" grpId="0" nodeType="clickEffect">
                                  <p:stCondLst>
                                    <p:cond delay="0"/>
                                  </p:stCondLst>
                                  <p:iterate type="lt">
                                    <p:tmPct val="10000"/>
                                  </p:iterate>
                                  <p:childTnLst>
                                    <p:set>
                                      <p:cBhvr>
                                        <p:cTn id="51" dur="1" fill="hold">
                                          <p:stCondLst>
                                            <p:cond delay="0"/>
                                          </p:stCondLst>
                                        </p:cTn>
                                        <p:tgtEl>
                                          <p:spTgt spid="36873"/>
                                        </p:tgtEl>
                                        <p:attrNameLst>
                                          <p:attrName>style.visibility</p:attrName>
                                        </p:attrNameLst>
                                      </p:cBhvr>
                                      <p:to>
                                        <p:strVal val="visible"/>
                                      </p:to>
                                    </p:set>
                                    <p:animEffect transition="in" filter="fade">
                                      <p:cBhvr>
                                        <p:cTn id="52" dur="1000"/>
                                        <p:tgtEl>
                                          <p:spTgt spid="36873"/>
                                        </p:tgtEl>
                                      </p:cBhvr>
                                    </p:animEffect>
                                    <p:anim calcmode="lin" valueType="num">
                                      <p:cBhvr>
                                        <p:cTn id="53" dur="1000" fill="hold"/>
                                        <p:tgtEl>
                                          <p:spTgt spid="36873"/>
                                        </p:tgtEl>
                                        <p:attrNameLst>
                                          <p:attrName>ppt_x</p:attrName>
                                        </p:attrNameLst>
                                      </p:cBhvr>
                                      <p:tavLst>
                                        <p:tav tm="0">
                                          <p:val>
                                            <p:strVal val="#ppt_x-.1"/>
                                          </p:val>
                                        </p:tav>
                                        <p:tav tm="100000">
                                          <p:val>
                                            <p:strVal val="#ppt_x"/>
                                          </p:val>
                                        </p:tav>
                                      </p:tavLst>
                                    </p:anim>
                                    <p:anim calcmode="lin" valueType="num">
                                      <p:cBhvr>
                                        <p:cTn id="54" dur="1000" fill="hold"/>
                                        <p:tgtEl>
                                          <p:spTgt spid="368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P spid="36871" grpId="0"/>
      <p:bldP spid="36873" grpId="0"/>
      <p:bldP spid="36874"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rgbClr val="A7F7B4"/>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endParaRPr lang="vi-VN"/>
          </a:p>
        </p:txBody>
      </p:sp>
      <p:sp>
        <p:nvSpPr>
          <p:cNvPr id="38917" name="Text Box 5"/>
          <p:cNvSpPr txBox="1">
            <a:spLocks noChangeArrowheads="1"/>
          </p:cNvSpPr>
          <p:nvPr/>
        </p:nvSpPr>
        <p:spPr bwMode="auto">
          <a:xfrm>
            <a:off x="0" y="2971800"/>
            <a:ext cx="3810000" cy="701675"/>
          </a:xfrm>
          <a:prstGeom prst="rect">
            <a:avLst/>
          </a:prstGeom>
          <a:noFill/>
          <a:ln w="9525">
            <a:noFill/>
            <a:miter lim="800000"/>
            <a:headEnd/>
            <a:tailEnd/>
          </a:ln>
          <a:effectLst/>
        </p:spPr>
        <p:txBody>
          <a:bodyPr>
            <a:spAutoFit/>
          </a:bodyPr>
          <a:lstStyle/>
          <a:p>
            <a:pPr eaLnBrk="0" hangingPunct="0">
              <a:spcBef>
                <a:spcPct val="50000"/>
              </a:spcBef>
            </a:pPr>
            <a:r>
              <a:rPr lang="en-US" sz="2000" b="1">
                <a:latin typeface="Tahoma" pitchFamily="34" charset="0"/>
              </a:rPr>
              <a:t>- Đất nước không luật pháp.</a:t>
            </a:r>
            <a:br>
              <a:rPr lang="en-US" sz="2000" b="1">
                <a:latin typeface="Tahoma" pitchFamily="34" charset="0"/>
              </a:rPr>
            </a:br>
            <a:r>
              <a:rPr lang="en-US" sz="2000" b="1">
                <a:latin typeface="Tahoma" pitchFamily="34" charset="0"/>
              </a:rPr>
              <a:t>Tệ nạn sẽ tràn lang ..! </a:t>
            </a:r>
          </a:p>
        </p:txBody>
      </p:sp>
      <p:sp>
        <p:nvSpPr>
          <p:cNvPr id="38918" name="Text Box 6"/>
          <p:cNvSpPr txBox="1">
            <a:spLocks noChangeArrowheads="1"/>
          </p:cNvSpPr>
          <p:nvPr/>
        </p:nvSpPr>
        <p:spPr bwMode="auto">
          <a:xfrm>
            <a:off x="0" y="685800"/>
            <a:ext cx="3429000" cy="854075"/>
          </a:xfrm>
          <a:prstGeom prst="rect">
            <a:avLst/>
          </a:prstGeom>
          <a:noFill/>
          <a:ln w="9525">
            <a:noFill/>
            <a:miter lim="800000"/>
            <a:headEnd/>
            <a:tailEnd/>
          </a:ln>
          <a:effectLst/>
        </p:spPr>
        <p:txBody>
          <a:bodyPr>
            <a:spAutoFit/>
          </a:bodyPr>
          <a:lstStyle/>
          <a:p>
            <a:pPr eaLnBrk="0" hangingPunct="0">
              <a:spcBef>
                <a:spcPct val="50000"/>
              </a:spcBef>
            </a:pPr>
            <a:r>
              <a:rPr lang="en-US" sz="2000" b="1">
                <a:latin typeface="Tahoma" pitchFamily="34" charset="0"/>
              </a:rPr>
              <a:t>- Một nước có luật pháp. </a:t>
            </a:r>
          </a:p>
          <a:p>
            <a:pPr eaLnBrk="0" hangingPunct="0">
              <a:spcBef>
                <a:spcPct val="50000"/>
              </a:spcBef>
            </a:pPr>
            <a:r>
              <a:rPr lang="en-US" sz="2000" b="1">
                <a:latin typeface="Tahoma" pitchFamily="34" charset="0"/>
              </a:rPr>
              <a:t>Đời sống dân bình an…!</a:t>
            </a:r>
          </a:p>
        </p:txBody>
      </p:sp>
      <p:sp>
        <p:nvSpPr>
          <p:cNvPr id="38919" name="Text Box 7"/>
          <p:cNvSpPr txBox="1">
            <a:spLocks noChangeArrowheads="1"/>
          </p:cNvSpPr>
          <p:nvPr/>
        </p:nvSpPr>
        <p:spPr bwMode="auto">
          <a:xfrm>
            <a:off x="0" y="1600200"/>
            <a:ext cx="3810000" cy="1311275"/>
          </a:xfrm>
          <a:prstGeom prst="rect">
            <a:avLst/>
          </a:prstGeom>
          <a:noFill/>
          <a:ln w="9525">
            <a:noFill/>
            <a:miter lim="800000"/>
            <a:headEnd/>
            <a:tailEnd/>
          </a:ln>
          <a:effectLst/>
        </p:spPr>
        <p:txBody>
          <a:bodyPr>
            <a:spAutoFit/>
          </a:bodyPr>
          <a:lstStyle/>
          <a:p>
            <a:pPr eaLnBrk="0" hangingPunct="0">
              <a:spcBef>
                <a:spcPct val="50000"/>
              </a:spcBef>
            </a:pPr>
            <a:r>
              <a:rPr lang="en-US" sz="2000" b="1">
                <a:latin typeface="Tahoma" pitchFamily="34" charset="0"/>
              </a:rPr>
              <a:t>- Một nước không pháp luật. </a:t>
            </a:r>
            <a:br>
              <a:rPr lang="en-US" sz="2000" b="1">
                <a:latin typeface="Tahoma" pitchFamily="34" charset="0"/>
              </a:rPr>
            </a:br>
            <a:r>
              <a:rPr lang="en-US" sz="2000" b="1">
                <a:latin typeface="Tahoma" pitchFamily="34" charset="0"/>
              </a:rPr>
              <a:t>Sự nhiểu nhương phơi bày,</a:t>
            </a:r>
            <a:br>
              <a:rPr lang="en-US" sz="2000" b="1">
                <a:latin typeface="Tahoma" pitchFamily="34" charset="0"/>
              </a:rPr>
            </a:br>
            <a:r>
              <a:rPr lang="en-US" sz="2000" b="1">
                <a:latin typeface="Tahoma" pitchFamily="34" charset="0"/>
              </a:rPr>
              <a:t>người người sống thê thảm,</a:t>
            </a:r>
            <a:br>
              <a:rPr lang="en-US" sz="2000" b="1">
                <a:latin typeface="Tahoma" pitchFamily="34" charset="0"/>
              </a:rPr>
            </a:br>
            <a:r>
              <a:rPr lang="en-US" sz="2000" b="1">
                <a:latin typeface="Tahoma" pitchFamily="34" charset="0"/>
              </a:rPr>
              <a:t>vì tệ nạn đắng cay.!!! </a:t>
            </a:r>
          </a:p>
        </p:txBody>
      </p:sp>
      <p:sp>
        <p:nvSpPr>
          <p:cNvPr id="38920" name="Text Box 8"/>
          <p:cNvSpPr txBox="1">
            <a:spLocks noChangeArrowheads="1"/>
          </p:cNvSpPr>
          <p:nvPr/>
        </p:nvSpPr>
        <p:spPr bwMode="auto">
          <a:xfrm>
            <a:off x="4648200" y="609600"/>
            <a:ext cx="3886200" cy="1311275"/>
          </a:xfrm>
          <a:prstGeom prst="rect">
            <a:avLst/>
          </a:prstGeom>
          <a:noFill/>
          <a:ln w="9525">
            <a:noFill/>
            <a:miter lim="800000"/>
            <a:headEnd/>
            <a:tailEnd/>
          </a:ln>
          <a:effectLst/>
        </p:spPr>
        <p:txBody>
          <a:bodyPr>
            <a:spAutoFit/>
          </a:bodyPr>
          <a:lstStyle/>
          <a:p>
            <a:pPr eaLnBrk="0" hangingPunct="0">
              <a:spcBef>
                <a:spcPct val="50000"/>
              </a:spcBef>
            </a:pPr>
            <a:r>
              <a:rPr lang="en-US" sz="2000" b="1">
                <a:latin typeface="Tahoma" pitchFamily="34" charset="0"/>
              </a:rPr>
              <a:t>- Trong nhà không gia pháp,</a:t>
            </a:r>
            <a:br>
              <a:rPr lang="en-US" sz="2000" b="1">
                <a:latin typeface="Tahoma" pitchFamily="34" charset="0"/>
              </a:rPr>
            </a:br>
            <a:r>
              <a:rPr lang="en-US" sz="2000" b="1">
                <a:latin typeface="Tahoma" pitchFamily="34" charset="0"/>
              </a:rPr>
              <a:t>trên dưới loạn luân ngay.</a:t>
            </a:r>
            <a:br>
              <a:rPr lang="en-US" sz="2000" b="1">
                <a:latin typeface="Tahoma" pitchFamily="34" charset="0"/>
              </a:rPr>
            </a:br>
            <a:r>
              <a:rPr lang="en-US" sz="2000" b="1">
                <a:latin typeface="Tahoma" pitchFamily="34" charset="0"/>
              </a:rPr>
              <a:t>Trên dưới không hòa thuận,</a:t>
            </a:r>
            <a:br>
              <a:rPr lang="en-US" sz="2000" b="1">
                <a:latin typeface="Tahoma" pitchFamily="34" charset="0"/>
              </a:rPr>
            </a:br>
            <a:r>
              <a:rPr lang="en-US" sz="2000" b="1">
                <a:latin typeface="Tahoma" pitchFamily="34" charset="0"/>
              </a:rPr>
              <a:t>nhiểu nhương cảnh đọa đày. </a:t>
            </a:r>
          </a:p>
        </p:txBody>
      </p:sp>
      <p:sp>
        <p:nvSpPr>
          <p:cNvPr id="38922" name="Text Box 10"/>
          <p:cNvSpPr txBox="1">
            <a:spLocks noChangeArrowheads="1"/>
          </p:cNvSpPr>
          <p:nvPr/>
        </p:nvSpPr>
        <p:spPr bwMode="auto">
          <a:xfrm>
            <a:off x="4724400" y="2971800"/>
            <a:ext cx="4038600" cy="701675"/>
          </a:xfrm>
          <a:prstGeom prst="rect">
            <a:avLst/>
          </a:prstGeom>
          <a:noFill/>
          <a:ln w="9525">
            <a:noFill/>
            <a:miter lim="800000"/>
            <a:headEnd/>
            <a:tailEnd/>
          </a:ln>
          <a:effectLst/>
        </p:spPr>
        <p:txBody>
          <a:bodyPr>
            <a:spAutoFit/>
          </a:bodyPr>
          <a:lstStyle/>
          <a:p>
            <a:pPr eaLnBrk="0" hangingPunct="0">
              <a:spcBef>
                <a:spcPct val="50000"/>
              </a:spcBef>
            </a:pPr>
            <a:r>
              <a:rPr lang="en-US" sz="2000" b="1">
                <a:latin typeface="Tahoma" pitchFamily="34" charset="0"/>
              </a:rPr>
              <a:t>- Trong trường không kỷ luật.</a:t>
            </a:r>
            <a:br>
              <a:rPr lang="en-US" sz="2000" b="1">
                <a:latin typeface="Tahoma" pitchFamily="34" charset="0"/>
              </a:rPr>
            </a:br>
            <a:r>
              <a:rPr lang="en-US" sz="2000" b="1">
                <a:latin typeface="Tahoma" pitchFamily="34" charset="0"/>
              </a:rPr>
              <a:t>Học sinh sẽ xem thường. </a:t>
            </a:r>
          </a:p>
        </p:txBody>
      </p:sp>
      <p:sp>
        <p:nvSpPr>
          <p:cNvPr id="38923" name="Text Box 11"/>
          <p:cNvSpPr txBox="1">
            <a:spLocks noChangeArrowheads="1"/>
          </p:cNvSpPr>
          <p:nvPr/>
        </p:nvSpPr>
        <p:spPr bwMode="auto">
          <a:xfrm>
            <a:off x="4648200" y="2057400"/>
            <a:ext cx="3962400" cy="701675"/>
          </a:xfrm>
          <a:prstGeom prst="rect">
            <a:avLst/>
          </a:prstGeom>
          <a:noFill/>
          <a:ln w="9525">
            <a:noFill/>
            <a:miter lim="800000"/>
            <a:headEnd/>
            <a:tailEnd/>
          </a:ln>
          <a:effectLst/>
        </p:spPr>
        <p:txBody>
          <a:bodyPr>
            <a:spAutoFit/>
          </a:bodyPr>
          <a:lstStyle/>
          <a:p>
            <a:pPr eaLnBrk="0" hangingPunct="0">
              <a:spcBef>
                <a:spcPct val="50000"/>
              </a:spcBef>
            </a:pPr>
            <a:r>
              <a:rPr lang="en-US" sz="2000" b="1">
                <a:latin typeface="Tahoma" pitchFamily="34" charset="0"/>
              </a:rPr>
              <a:t>- Cha mẹ không kỷ cương.</a:t>
            </a:r>
            <a:br>
              <a:rPr lang="en-US" sz="2000" b="1">
                <a:latin typeface="Tahoma" pitchFamily="34" charset="0"/>
              </a:rPr>
            </a:br>
            <a:r>
              <a:rPr lang="en-US" sz="2000" b="1">
                <a:latin typeface="Tahoma" pitchFamily="34" charset="0"/>
              </a:rPr>
              <a:t>Con cháu không d</a:t>
            </a:r>
            <a:r>
              <a:rPr lang="en-US" b="1"/>
              <a:t>ễ</a:t>
            </a:r>
            <a:r>
              <a:rPr lang="en-US" sz="2000" b="1">
                <a:latin typeface="Tahoma" pitchFamily="34" charset="0"/>
              </a:rPr>
              <a:t> thương. </a:t>
            </a:r>
          </a:p>
        </p:txBody>
      </p:sp>
      <p:sp>
        <p:nvSpPr>
          <p:cNvPr id="38924" name="Text Box 12"/>
          <p:cNvSpPr txBox="1">
            <a:spLocks noChangeArrowheads="1"/>
          </p:cNvSpPr>
          <p:nvPr/>
        </p:nvSpPr>
        <p:spPr bwMode="auto">
          <a:xfrm>
            <a:off x="0" y="3810000"/>
            <a:ext cx="4724400" cy="1616075"/>
          </a:xfrm>
          <a:prstGeom prst="rect">
            <a:avLst/>
          </a:prstGeom>
          <a:noFill/>
          <a:ln w="9525">
            <a:noFill/>
            <a:miter lim="800000"/>
            <a:headEnd/>
            <a:tailEnd/>
          </a:ln>
          <a:effectLst/>
        </p:spPr>
        <p:txBody>
          <a:bodyPr>
            <a:spAutoFit/>
          </a:bodyPr>
          <a:lstStyle/>
          <a:p>
            <a:pPr eaLnBrk="0" hangingPunct="0">
              <a:spcBef>
                <a:spcPct val="50000"/>
              </a:spcBef>
            </a:pPr>
            <a:r>
              <a:rPr lang="en-US" sz="2000" b="1">
                <a:solidFill>
                  <a:srgbClr val="0066FF"/>
                </a:solidFill>
                <a:latin typeface="Tahoma" pitchFamily="34" charset="0"/>
              </a:rPr>
              <a:t> - Giới luật cho người tu tâm sáng.</a:t>
            </a:r>
            <a:br>
              <a:rPr lang="en-US" sz="2000" b="1">
                <a:solidFill>
                  <a:srgbClr val="0066FF"/>
                </a:solidFill>
                <a:latin typeface="Tahoma" pitchFamily="34" charset="0"/>
              </a:rPr>
            </a:br>
            <a:r>
              <a:rPr lang="en-US" sz="2000" b="1">
                <a:solidFill>
                  <a:srgbClr val="0066FF"/>
                </a:solidFill>
                <a:latin typeface="Tahoma" pitchFamily="34" charset="0"/>
              </a:rPr>
              <a:t>Pháp luật cho người dân kỷ cương.</a:t>
            </a:r>
            <a:br>
              <a:rPr lang="en-US" sz="2000" b="1">
                <a:solidFill>
                  <a:srgbClr val="0066FF"/>
                </a:solidFill>
                <a:latin typeface="Tahoma" pitchFamily="34" charset="0"/>
              </a:rPr>
            </a:br>
            <a:r>
              <a:rPr lang="en-US" sz="2000" b="1">
                <a:solidFill>
                  <a:srgbClr val="0066FF"/>
                </a:solidFill>
                <a:latin typeface="Tahoma" pitchFamily="34" charset="0"/>
              </a:rPr>
              <a:t>Kỷ luật cho mọi người tư cách .</a:t>
            </a:r>
            <a:br>
              <a:rPr lang="en-US" sz="2000" b="1">
                <a:solidFill>
                  <a:srgbClr val="0066FF"/>
                </a:solidFill>
                <a:latin typeface="Tahoma" pitchFamily="34" charset="0"/>
              </a:rPr>
            </a:br>
            <a:r>
              <a:rPr lang="en-US" sz="2000" b="1">
                <a:solidFill>
                  <a:srgbClr val="0066FF"/>
                </a:solidFill>
                <a:latin typeface="Tahoma" pitchFamily="34" charset="0"/>
              </a:rPr>
              <a:t>Cuộc sống mạnh lành trên trái đất.</a:t>
            </a:r>
            <a:br>
              <a:rPr lang="en-US" sz="2000" b="1">
                <a:solidFill>
                  <a:srgbClr val="0066FF"/>
                </a:solidFill>
                <a:latin typeface="Tahoma" pitchFamily="34" charset="0"/>
              </a:rPr>
            </a:br>
            <a:r>
              <a:rPr lang="en-US" sz="2000" b="1">
                <a:solidFill>
                  <a:srgbClr val="0066FF"/>
                </a:solidFill>
                <a:latin typeface="Tahoma" pitchFamily="34" charset="0"/>
              </a:rPr>
              <a:t>Do luật và thi hành luật mà thành. </a:t>
            </a:r>
          </a:p>
        </p:txBody>
      </p:sp>
      <p:sp>
        <p:nvSpPr>
          <p:cNvPr id="38925" name="Text Box 13"/>
          <p:cNvSpPr txBox="1">
            <a:spLocks noChangeArrowheads="1"/>
          </p:cNvSpPr>
          <p:nvPr/>
        </p:nvSpPr>
        <p:spPr bwMode="auto">
          <a:xfrm>
            <a:off x="457200" y="0"/>
            <a:ext cx="8153400" cy="457200"/>
          </a:xfrm>
          <a:prstGeom prst="rect">
            <a:avLst/>
          </a:prstGeom>
          <a:noFill/>
          <a:ln w="9525">
            <a:noFill/>
            <a:miter lim="800000"/>
            <a:headEnd/>
            <a:tailEnd/>
          </a:ln>
          <a:effectLst/>
        </p:spPr>
        <p:txBody>
          <a:bodyPr>
            <a:spAutoFit/>
          </a:bodyPr>
          <a:lstStyle/>
          <a:p>
            <a:pPr eaLnBrk="0" hangingPunct="0">
              <a:spcBef>
                <a:spcPct val="50000"/>
              </a:spcBef>
            </a:pPr>
            <a:r>
              <a:rPr lang="en-US" sz="2400" b="1" i="1">
                <a:solidFill>
                  <a:srgbClr val="FF0000"/>
                </a:solidFill>
                <a:effectLst>
                  <a:outerShdw blurRad="38100" dist="38100" dir="2700000" algn="tl">
                    <a:srgbClr val="000000"/>
                  </a:outerShdw>
                </a:effectLst>
                <a:latin typeface="Script MT Bold" pitchFamily="66" charset="0"/>
              </a:rPr>
              <a:t>M</a:t>
            </a:r>
            <a:r>
              <a:rPr lang="en-US" sz="2400" i="1">
                <a:solidFill>
                  <a:srgbClr val="FF0000"/>
                </a:solidFill>
                <a:effectLst>
                  <a:outerShdw blurRad="38100" dist="38100" dir="2700000" algn="tl">
                    <a:srgbClr val="000000"/>
                  </a:outerShdw>
                </a:effectLst>
                <a:latin typeface="Script MT Bold" pitchFamily="66" charset="0"/>
              </a:rPr>
              <a:t>ộ</a:t>
            </a:r>
            <a:r>
              <a:rPr lang="en-US" sz="2400" b="1" i="1">
                <a:solidFill>
                  <a:srgbClr val="FF0000"/>
                </a:solidFill>
                <a:effectLst>
                  <a:outerShdw blurRad="38100" dist="38100" dir="2700000" algn="tl">
                    <a:srgbClr val="000000"/>
                  </a:outerShdw>
                </a:effectLst>
                <a:latin typeface="Script MT Bold" pitchFamily="66" charset="0"/>
              </a:rPr>
              <a:t>t s</a:t>
            </a:r>
            <a:r>
              <a:rPr lang="en-US" sz="2400" i="1">
                <a:solidFill>
                  <a:srgbClr val="FF0000"/>
                </a:solidFill>
                <a:effectLst>
                  <a:outerShdw blurRad="38100" dist="38100" dir="2700000" algn="tl">
                    <a:srgbClr val="000000"/>
                  </a:outerShdw>
                </a:effectLst>
                <a:latin typeface="Script MT Bold" pitchFamily="66" charset="0"/>
              </a:rPr>
              <a:t>ố</a:t>
            </a:r>
            <a:r>
              <a:rPr lang="en-US" sz="2400" b="1" i="1">
                <a:solidFill>
                  <a:srgbClr val="FF0000"/>
                </a:solidFill>
                <a:effectLst>
                  <a:outerShdw blurRad="38100" dist="38100" dir="2700000" algn="tl">
                    <a:srgbClr val="000000"/>
                  </a:outerShdw>
                </a:effectLst>
                <a:latin typeface="Script MT Bold" pitchFamily="66" charset="0"/>
              </a:rPr>
              <a:t> ca dao, t</a:t>
            </a:r>
            <a:r>
              <a:rPr lang="en-US" sz="2400" i="1">
                <a:solidFill>
                  <a:srgbClr val="FF0000"/>
                </a:solidFill>
                <a:effectLst>
                  <a:outerShdw blurRad="38100" dist="38100" dir="2700000" algn="tl">
                    <a:srgbClr val="000000"/>
                  </a:outerShdw>
                </a:effectLst>
                <a:latin typeface="Script MT Bold" pitchFamily="66" charset="0"/>
              </a:rPr>
              <a:t>ụ</a:t>
            </a:r>
            <a:r>
              <a:rPr lang="en-US" sz="2400" b="1" i="1">
                <a:solidFill>
                  <a:srgbClr val="FF0000"/>
                </a:solidFill>
                <a:effectLst>
                  <a:outerShdw blurRad="38100" dist="38100" dir="2700000" algn="tl">
                    <a:srgbClr val="000000"/>
                  </a:outerShdw>
                </a:effectLst>
                <a:latin typeface="Script MT Bold" pitchFamily="66" charset="0"/>
              </a:rPr>
              <a:t>c ng</a:t>
            </a:r>
            <a:r>
              <a:rPr lang="en-US" sz="2400" i="1">
                <a:solidFill>
                  <a:srgbClr val="FF0000"/>
                </a:solidFill>
                <a:effectLst>
                  <a:outerShdw blurRad="38100" dist="38100" dir="2700000" algn="tl">
                    <a:srgbClr val="000000"/>
                  </a:outerShdw>
                </a:effectLst>
                <a:latin typeface="Script MT Bold" pitchFamily="66" charset="0"/>
              </a:rPr>
              <a:t>ữ</a:t>
            </a:r>
            <a:r>
              <a:rPr lang="en-US" sz="2400" b="1" i="1">
                <a:solidFill>
                  <a:srgbClr val="FF0000"/>
                </a:solidFill>
                <a:effectLst>
                  <a:outerShdw blurRad="38100" dist="38100" dir="2700000" algn="tl">
                    <a:srgbClr val="000000"/>
                  </a:outerShdw>
                </a:effectLst>
                <a:latin typeface="Script MT Bold" pitchFamily="66" charset="0"/>
              </a:rPr>
              <a:t>, thành ng</a:t>
            </a:r>
            <a:r>
              <a:rPr lang="en-US" sz="2400" i="1">
                <a:solidFill>
                  <a:srgbClr val="FF0000"/>
                </a:solidFill>
                <a:effectLst>
                  <a:outerShdw blurRad="38100" dist="38100" dir="2700000" algn="tl">
                    <a:srgbClr val="000000"/>
                  </a:outerShdw>
                </a:effectLst>
                <a:latin typeface="Script MT Bold" pitchFamily="66" charset="0"/>
              </a:rPr>
              <a:t>ữ</a:t>
            </a:r>
            <a:r>
              <a:rPr lang="en-US" sz="2400" b="1" i="1">
                <a:solidFill>
                  <a:srgbClr val="FF0000"/>
                </a:solidFill>
                <a:effectLst>
                  <a:outerShdw blurRad="38100" dist="38100" dir="2700000" algn="tl">
                    <a:srgbClr val="000000"/>
                  </a:outerShdw>
                </a:effectLst>
                <a:latin typeface="Script MT Bold" pitchFamily="66" charset="0"/>
              </a:rPr>
              <a:t>, câu nói v</a:t>
            </a:r>
            <a:r>
              <a:rPr lang="en-US" sz="2400" i="1">
                <a:solidFill>
                  <a:srgbClr val="FF0000"/>
                </a:solidFill>
                <a:effectLst>
                  <a:outerShdw blurRad="38100" dist="38100" dir="2700000" algn="tl">
                    <a:srgbClr val="000000"/>
                  </a:outerShdw>
                </a:effectLst>
                <a:latin typeface="Script MT Bold" pitchFamily="66" charset="0"/>
              </a:rPr>
              <a:t>ề</a:t>
            </a:r>
            <a:r>
              <a:rPr lang="en-US" sz="2400" b="1" i="1">
                <a:solidFill>
                  <a:srgbClr val="FF0000"/>
                </a:solidFill>
                <a:effectLst>
                  <a:outerShdw blurRad="38100" dist="38100" dir="2700000" algn="tl">
                    <a:srgbClr val="000000"/>
                  </a:outerShdw>
                </a:effectLst>
                <a:latin typeface="Script MT Bold" pitchFamily="66" charset="0"/>
              </a:rPr>
              <a:t> dân ch</a:t>
            </a:r>
            <a:r>
              <a:rPr lang="en-US" sz="2400" i="1">
                <a:solidFill>
                  <a:srgbClr val="FF0000"/>
                </a:solidFill>
                <a:effectLst>
                  <a:outerShdw blurRad="38100" dist="38100" dir="2700000" algn="tl">
                    <a:srgbClr val="000000"/>
                  </a:outerShdw>
                </a:effectLst>
                <a:latin typeface="Script MT Bold" pitchFamily="66" charset="0"/>
              </a:rPr>
              <a:t>ủ </a:t>
            </a:r>
            <a:r>
              <a:rPr lang="en-US" sz="2400" b="1" i="1">
                <a:solidFill>
                  <a:srgbClr val="FF0000"/>
                </a:solidFill>
                <a:effectLst>
                  <a:outerShdw blurRad="38100" dist="38100" dir="2700000" algn="tl">
                    <a:srgbClr val="000000"/>
                  </a:outerShdw>
                </a:effectLst>
                <a:latin typeface="Script MT Bold" pitchFamily="66" charset="0"/>
              </a:rPr>
              <a:t>&amp; kỉ lu</a:t>
            </a:r>
            <a:r>
              <a:rPr lang="en-US" sz="2400" i="1">
                <a:solidFill>
                  <a:srgbClr val="FF0000"/>
                </a:solidFill>
                <a:effectLst>
                  <a:outerShdw blurRad="38100" dist="38100" dir="2700000" algn="tl">
                    <a:srgbClr val="000000"/>
                  </a:outerShdw>
                </a:effectLst>
                <a:latin typeface="Script MT Bold" pitchFamily="66" charset="0"/>
              </a:rPr>
              <a:t>ậ</a:t>
            </a:r>
            <a:r>
              <a:rPr lang="en-US" sz="2400" b="1" i="1">
                <a:solidFill>
                  <a:srgbClr val="FF0000"/>
                </a:solidFill>
                <a:effectLst>
                  <a:outerShdw blurRad="38100" dist="38100" dir="2700000" algn="tl">
                    <a:srgbClr val="000000"/>
                  </a:outerShdw>
                </a:effectLst>
                <a:latin typeface="Script MT Bold" pitchFamily="66" charset="0"/>
              </a:rPr>
              <a:t>t :</a:t>
            </a:r>
          </a:p>
        </p:txBody>
      </p:sp>
      <p:sp>
        <p:nvSpPr>
          <p:cNvPr id="38926" name="Text Box 14"/>
          <p:cNvSpPr txBox="1">
            <a:spLocks noChangeArrowheads="1"/>
          </p:cNvSpPr>
          <p:nvPr/>
        </p:nvSpPr>
        <p:spPr bwMode="auto">
          <a:xfrm>
            <a:off x="4800600" y="3810000"/>
            <a:ext cx="4343400" cy="1311275"/>
          </a:xfrm>
          <a:prstGeom prst="rect">
            <a:avLst/>
          </a:prstGeom>
          <a:noFill/>
          <a:ln w="9525">
            <a:noFill/>
            <a:miter lim="800000"/>
            <a:headEnd/>
            <a:tailEnd/>
          </a:ln>
          <a:effectLst/>
        </p:spPr>
        <p:txBody>
          <a:bodyPr>
            <a:spAutoFit/>
          </a:bodyPr>
          <a:lstStyle/>
          <a:p>
            <a:pPr>
              <a:spcBef>
                <a:spcPct val="50000"/>
              </a:spcBef>
            </a:pPr>
            <a:r>
              <a:rPr lang="en-US" sz="2000" b="1">
                <a:solidFill>
                  <a:srgbClr val="0066FF"/>
                </a:solidFill>
                <a:latin typeface="Tahoma" pitchFamily="34" charset="0"/>
              </a:rPr>
              <a:t> ...Tinh thần trách nhiệm là: Nắm vững chính sách, đi đúng đường lối quần chúng, làm tròn nhiệm vụ. </a:t>
            </a:r>
          </a:p>
        </p:txBody>
      </p:sp>
      <p:pic>
        <p:nvPicPr>
          <p:cNvPr id="38932" name="Picture 20" descr="image002"/>
          <p:cNvPicPr>
            <a:picLocks noChangeAspect="1" noChangeArrowheads="1"/>
          </p:cNvPicPr>
          <p:nvPr/>
        </p:nvPicPr>
        <p:blipFill>
          <a:blip r:embed="rId2"/>
          <a:srcRect/>
          <a:stretch>
            <a:fillRect/>
          </a:stretch>
        </p:blipFill>
        <p:spPr bwMode="auto">
          <a:xfrm>
            <a:off x="2133600" y="609600"/>
            <a:ext cx="4953000" cy="4838700"/>
          </a:xfrm>
          <a:prstGeom prst="rect">
            <a:avLst/>
          </a:prstGeom>
          <a:no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8925"/>
                                        </p:tgtEl>
                                        <p:attrNameLst>
                                          <p:attrName>style.visibility</p:attrName>
                                        </p:attrNameLst>
                                      </p:cBhvr>
                                      <p:to>
                                        <p:strVal val="visible"/>
                                      </p:to>
                                    </p:set>
                                    <p:anim calcmode="lin" valueType="num">
                                      <p:cBhvr>
                                        <p:cTn id="7" dur="1000" fill="hold"/>
                                        <p:tgtEl>
                                          <p:spTgt spid="38925"/>
                                        </p:tgtEl>
                                        <p:attrNameLst>
                                          <p:attrName>ppt_w</p:attrName>
                                        </p:attrNameLst>
                                      </p:cBhvr>
                                      <p:tavLst>
                                        <p:tav tm="0">
                                          <p:val>
                                            <p:fltVal val="0"/>
                                          </p:val>
                                        </p:tav>
                                        <p:tav tm="100000">
                                          <p:val>
                                            <p:strVal val="#ppt_w"/>
                                          </p:val>
                                        </p:tav>
                                      </p:tavLst>
                                    </p:anim>
                                    <p:anim calcmode="lin" valueType="num">
                                      <p:cBhvr>
                                        <p:cTn id="8" dur="1000" fill="hold"/>
                                        <p:tgtEl>
                                          <p:spTgt spid="38925"/>
                                        </p:tgtEl>
                                        <p:attrNameLst>
                                          <p:attrName>ppt_h</p:attrName>
                                        </p:attrNameLst>
                                      </p:cBhvr>
                                      <p:tavLst>
                                        <p:tav tm="0">
                                          <p:val>
                                            <p:fltVal val="0"/>
                                          </p:val>
                                        </p:tav>
                                        <p:tav tm="100000">
                                          <p:val>
                                            <p:strVal val="#ppt_h"/>
                                          </p:val>
                                        </p:tav>
                                      </p:tavLst>
                                    </p:anim>
                                    <p:anim calcmode="lin" valueType="num">
                                      <p:cBhvr>
                                        <p:cTn id="9" dur="1000" fill="hold"/>
                                        <p:tgtEl>
                                          <p:spTgt spid="38925"/>
                                        </p:tgtEl>
                                        <p:attrNameLst>
                                          <p:attrName>style.rotation</p:attrName>
                                        </p:attrNameLst>
                                      </p:cBhvr>
                                      <p:tavLst>
                                        <p:tav tm="0">
                                          <p:val>
                                            <p:fltVal val="90"/>
                                          </p:val>
                                        </p:tav>
                                        <p:tav tm="100000">
                                          <p:val>
                                            <p:fltVal val="0"/>
                                          </p:val>
                                        </p:tav>
                                      </p:tavLst>
                                    </p:anim>
                                    <p:animEffect transition="in" filter="fade">
                                      <p:cBhvr>
                                        <p:cTn id="10" dur="1000"/>
                                        <p:tgtEl>
                                          <p:spTgt spid="38925"/>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8918"/>
                                        </p:tgtEl>
                                        <p:attrNameLst>
                                          <p:attrName>style.visibility</p:attrName>
                                        </p:attrNameLst>
                                      </p:cBhvr>
                                      <p:to>
                                        <p:strVal val="visible"/>
                                      </p:to>
                                    </p:set>
                                    <p:anim calcmode="lin" valueType="num">
                                      <p:cBhvr>
                                        <p:cTn id="15" dur="500" decel="50000" fill="hold">
                                          <p:stCondLst>
                                            <p:cond delay="0"/>
                                          </p:stCondLst>
                                        </p:cTn>
                                        <p:tgtEl>
                                          <p:spTgt spid="38918"/>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8918"/>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8918"/>
                                        </p:tgtEl>
                                        <p:attrNameLst>
                                          <p:attrName>ppt_w</p:attrName>
                                        </p:attrNameLst>
                                      </p:cBhvr>
                                      <p:tavLst>
                                        <p:tav tm="0">
                                          <p:val>
                                            <p:strVal val="#ppt_w*.05"/>
                                          </p:val>
                                        </p:tav>
                                        <p:tav tm="100000">
                                          <p:val>
                                            <p:strVal val="#ppt_w"/>
                                          </p:val>
                                        </p:tav>
                                      </p:tavLst>
                                    </p:anim>
                                    <p:anim calcmode="lin" valueType="num">
                                      <p:cBhvr>
                                        <p:cTn id="18" dur="1000" fill="hold"/>
                                        <p:tgtEl>
                                          <p:spTgt spid="38918"/>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8918"/>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8918"/>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8918"/>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8918"/>
                                        </p:tgtEl>
                                      </p:cBhvr>
                                    </p:animEffect>
                                  </p:childTnLst>
                                </p:cTn>
                              </p:par>
                            </p:childTnLst>
                          </p:cTn>
                        </p:par>
                      </p:childTnLst>
                    </p:cTn>
                  </p:par>
                  <p:par>
                    <p:cTn id="23" fill="hold">
                      <p:stCondLst>
                        <p:cond delay="indefinite"/>
                      </p:stCondLst>
                      <p:childTnLst>
                        <p:par>
                          <p:cTn id="24" fill="hold">
                            <p:stCondLst>
                              <p:cond delay="0"/>
                            </p:stCondLst>
                            <p:childTnLst>
                              <p:par>
                                <p:cTn id="25" presetID="39" presetClass="entr" presetSubtype="0" accel="100000" fill="hold" grpId="0" nodeType="clickEffect">
                                  <p:stCondLst>
                                    <p:cond delay="0"/>
                                  </p:stCondLst>
                                  <p:childTnLst>
                                    <p:set>
                                      <p:cBhvr>
                                        <p:cTn id="26" dur="1" fill="hold">
                                          <p:stCondLst>
                                            <p:cond delay="0"/>
                                          </p:stCondLst>
                                        </p:cTn>
                                        <p:tgtEl>
                                          <p:spTgt spid="38919"/>
                                        </p:tgtEl>
                                        <p:attrNameLst>
                                          <p:attrName>style.visibility</p:attrName>
                                        </p:attrNameLst>
                                      </p:cBhvr>
                                      <p:to>
                                        <p:strVal val="visible"/>
                                      </p:to>
                                    </p:set>
                                    <p:anim calcmode="lin" valueType="num">
                                      <p:cBhvr>
                                        <p:cTn id="27" dur="500" fill="hold"/>
                                        <p:tgtEl>
                                          <p:spTgt spid="38919"/>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38919"/>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38919"/>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3891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38917"/>
                                        </p:tgtEl>
                                        <p:attrNameLst>
                                          <p:attrName>style.visibility</p:attrName>
                                        </p:attrNameLst>
                                      </p:cBhvr>
                                      <p:to>
                                        <p:strVal val="visible"/>
                                      </p:to>
                                    </p:set>
                                    <p:animEffect transition="in" filter="fade">
                                      <p:cBhvr>
                                        <p:cTn id="35" dur="1000"/>
                                        <p:tgtEl>
                                          <p:spTgt spid="38917"/>
                                        </p:tgtEl>
                                      </p:cBhvr>
                                    </p:animEffect>
                                    <p:anim calcmode="lin" valueType="num">
                                      <p:cBhvr>
                                        <p:cTn id="36" dur="1000" fill="hold"/>
                                        <p:tgtEl>
                                          <p:spTgt spid="38917"/>
                                        </p:tgtEl>
                                        <p:attrNameLst>
                                          <p:attrName>ppt_x</p:attrName>
                                        </p:attrNameLst>
                                      </p:cBhvr>
                                      <p:tavLst>
                                        <p:tav tm="0">
                                          <p:val>
                                            <p:strVal val="#ppt_x"/>
                                          </p:val>
                                        </p:tav>
                                        <p:tav tm="100000">
                                          <p:val>
                                            <p:strVal val="#ppt_x"/>
                                          </p:val>
                                        </p:tav>
                                      </p:tavLst>
                                    </p:anim>
                                    <p:anim calcmode="lin" valueType="num">
                                      <p:cBhvr>
                                        <p:cTn id="37" dur="900" decel="100000" fill="hold"/>
                                        <p:tgtEl>
                                          <p:spTgt spid="3891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917"/>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5" presetClass="entr" presetSubtype="0" fill="hold" grpId="0" nodeType="clickEffect">
                                  <p:stCondLst>
                                    <p:cond delay="0"/>
                                  </p:stCondLst>
                                  <p:childTnLst>
                                    <p:set>
                                      <p:cBhvr>
                                        <p:cTn id="42" dur="1" fill="hold">
                                          <p:stCondLst>
                                            <p:cond delay="0"/>
                                          </p:stCondLst>
                                        </p:cTn>
                                        <p:tgtEl>
                                          <p:spTgt spid="38924"/>
                                        </p:tgtEl>
                                        <p:attrNameLst>
                                          <p:attrName>style.visibility</p:attrName>
                                        </p:attrNameLst>
                                      </p:cBhvr>
                                      <p:to>
                                        <p:strVal val="visible"/>
                                      </p:to>
                                    </p:set>
                                    <p:anim calcmode="lin" valueType="num">
                                      <p:cBhvr>
                                        <p:cTn id="43" dur="1000" fill="hold"/>
                                        <p:tgtEl>
                                          <p:spTgt spid="38924"/>
                                        </p:tgtEl>
                                        <p:attrNameLst>
                                          <p:attrName>ppt_w</p:attrName>
                                        </p:attrNameLst>
                                      </p:cBhvr>
                                      <p:tavLst>
                                        <p:tav tm="0">
                                          <p:val>
                                            <p:fltVal val="0"/>
                                          </p:val>
                                        </p:tav>
                                        <p:tav tm="100000">
                                          <p:val>
                                            <p:strVal val="#ppt_w"/>
                                          </p:val>
                                        </p:tav>
                                      </p:tavLst>
                                    </p:anim>
                                    <p:anim calcmode="lin" valueType="num">
                                      <p:cBhvr>
                                        <p:cTn id="44" dur="1000" fill="hold"/>
                                        <p:tgtEl>
                                          <p:spTgt spid="38924"/>
                                        </p:tgtEl>
                                        <p:attrNameLst>
                                          <p:attrName>ppt_h</p:attrName>
                                        </p:attrNameLst>
                                      </p:cBhvr>
                                      <p:tavLst>
                                        <p:tav tm="0">
                                          <p:val>
                                            <p:fltVal val="0"/>
                                          </p:val>
                                        </p:tav>
                                        <p:tav tm="100000">
                                          <p:val>
                                            <p:strVal val="#ppt_h"/>
                                          </p:val>
                                        </p:tav>
                                      </p:tavLst>
                                    </p:anim>
                                    <p:anim calcmode="lin" valueType="num">
                                      <p:cBhvr>
                                        <p:cTn id="45" dur="1000" fill="hold"/>
                                        <p:tgtEl>
                                          <p:spTgt spid="38924"/>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3892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grpId="0" nodeType="clickEffect">
                                  <p:stCondLst>
                                    <p:cond delay="0"/>
                                  </p:stCondLst>
                                  <p:childTnLst>
                                    <p:set>
                                      <p:cBhvr>
                                        <p:cTn id="50" dur="1" fill="hold">
                                          <p:stCondLst>
                                            <p:cond delay="0"/>
                                          </p:stCondLst>
                                        </p:cTn>
                                        <p:tgtEl>
                                          <p:spTgt spid="38920"/>
                                        </p:tgtEl>
                                        <p:attrNameLst>
                                          <p:attrName>style.visibility</p:attrName>
                                        </p:attrNameLst>
                                      </p:cBhvr>
                                      <p:to>
                                        <p:strVal val="visible"/>
                                      </p:to>
                                    </p:set>
                                    <p:anim calcmode="lin" valueType="num">
                                      <p:cBhvr>
                                        <p:cTn id="51" dur="1000" fill="hold"/>
                                        <p:tgtEl>
                                          <p:spTgt spid="38920"/>
                                        </p:tgtEl>
                                        <p:attrNameLst>
                                          <p:attrName>ppt_w</p:attrName>
                                        </p:attrNameLst>
                                      </p:cBhvr>
                                      <p:tavLst>
                                        <p:tav tm="0">
                                          <p:val>
                                            <p:strVal val="#ppt_w*0.70"/>
                                          </p:val>
                                        </p:tav>
                                        <p:tav tm="100000">
                                          <p:val>
                                            <p:strVal val="#ppt_w"/>
                                          </p:val>
                                        </p:tav>
                                      </p:tavLst>
                                    </p:anim>
                                    <p:anim calcmode="lin" valueType="num">
                                      <p:cBhvr>
                                        <p:cTn id="52" dur="1000" fill="hold"/>
                                        <p:tgtEl>
                                          <p:spTgt spid="38920"/>
                                        </p:tgtEl>
                                        <p:attrNameLst>
                                          <p:attrName>ppt_h</p:attrName>
                                        </p:attrNameLst>
                                      </p:cBhvr>
                                      <p:tavLst>
                                        <p:tav tm="0">
                                          <p:val>
                                            <p:strVal val="#ppt_h"/>
                                          </p:val>
                                        </p:tav>
                                        <p:tav tm="100000">
                                          <p:val>
                                            <p:strVal val="#ppt_h"/>
                                          </p:val>
                                        </p:tav>
                                      </p:tavLst>
                                    </p:anim>
                                    <p:animEffect transition="in" filter="fade">
                                      <p:cBhvr>
                                        <p:cTn id="53" dur="1000"/>
                                        <p:tgtEl>
                                          <p:spTgt spid="38920"/>
                                        </p:tgtEl>
                                      </p:cBhvr>
                                    </p:animEffect>
                                  </p:childTnLst>
                                </p:cTn>
                              </p:par>
                            </p:childTnLst>
                          </p:cTn>
                        </p:par>
                      </p:childTnLst>
                    </p:cTn>
                  </p:par>
                  <p:par>
                    <p:cTn id="54" fill="hold">
                      <p:stCondLst>
                        <p:cond delay="indefinite"/>
                      </p:stCondLst>
                      <p:childTnLst>
                        <p:par>
                          <p:cTn id="55" fill="hold">
                            <p:stCondLst>
                              <p:cond delay="0"/>
                            </p:stCondLst>
                            <p:childTnLst>
                              <p:par>
                                <p:cTn id="56" presetID="45" presetClass="entr" presetSubtype="0" fill="hold" grpId="0" nodeType="clickEffect">
                                  <p:stCondLst>
                                    <p:cond delay="0"/>
                                  </p:stCondLst>
                                  <p:iterate type="lt">
                                    <p:tmPct val="10000"/>
                                  </p:iterate>
                                  <p:childTnLst>
                                    <p:set>
                                      <p:cBhvr>
                                        <p:cTn id="57" dur="1" fill="hold">
                                          <p:stCondLst>
                                            <p:cond delay="0"/>
                                          </p:stCondLst>
                                        </p:cTn>
                                        <p:tgtEl>
                                          <p:spTgt spid="38923"/>
                                        </p:tgtEl>
                                        <p:attrNameLst>
                                          <p:attrName>style.visibility</p:attrName>
                                        </p:attrNameLst>
                                      </p:cBhvr>
                                      <p:to>
                                        <p:strVal val="visible"/>
                                      </p:to>
                                    </p:set>
                                    <p:animEffect transition="in" filter="fade">
                                      <p:cBhvr>
                                        <p:cTn id="58" dur="2000"/>
                                        <p:tgtEl>
                                          <p:spTgt spid="38923"/>
                                        </p:tgtEl>
                                      </p:cBhvr>
                                    </p:animEffect>
                                    <p:anim calcmode="lin" valueType="num">
                                      <p:cBhvr>
                                        <p:cTn id="59" dur="2000" fill="hold"/>
                                        <p:tgtEl>
                                          <p:spTgt spid="38923"/>
                                        </p:tgtEl>
                                        <p:attrNameLst>
                                          <p:attrName>ppt_w</p:attrName>
                                        </p:attrNameLst>
                                      </p:cBhvr>
                                      <p:tavLst>
                                        <p:tav tm="0" fmla="#ppt_w*sin(2.5*pi*$)">
                                          <p:val>
                                            <p:fltVal val="0"/>
                                          </p:val>
                                        </p:tav>
                                        <p:tav tm="100000">
                                          <p:val>
                                            <p:fltVal val="1"/>
                                          </p:val>
                                        </p:tav>
                                      </p:tavLst>
                                    </p:anim>
                                    <p:anim calcmode="lin" valueType="num">
                                      <p:cBhvr>
                                        <p:cTn id="60" dur="2000" fill="hold"/>
                                        <p:tgtEl>
                                          <p:spTgt spid="38923"/>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58" presetClass="entr" presetSubtype="0" accel="100000" fill="hold" grpId="0" nodeType="clickEffect">
                                  <p:stCondLst>
                                    <p:cond delay="0"/>
                                  </p:stCondLst>
                                  <p:childTnLst>
                                    <p:set>
                                      <p:cBhvr>
                                        <p:cTn id="64" dur="1" fill="hold">
                                          <p:stCondLst>
                                            <p:cond delay="0"/>
                                          </p:stCondLst>
                                        </p:cTn>
                                        <p:tgtEl>
                                          <p:spTgt spid="38922"/>
                                        </p:tgtEl>
                                        <p:attrNameLst>
                                          <p:attrName>style.visibility</p:attrName>
                                        </p:attrNameLst>
                                      </p:cBhvr>
                                      <p:to>
                                        <p:strVal val="visible"/>
                                      </p:to>
                                    </p:set>
                                    <p:anim calcmode="lin" valueType="num">
                                      <p:cBhvr>
                                        <p:cTn id="65" dur="500" fill="hold"/>
                                        <p:tgtEl>
                                          <p:spTgt spid="38922"/>
                                        </p:tgtEl>
                                        <p:attrNameLst>
                                          <p:attrName>ppt_w</p:attrName>
                                        </p:attrNameLst>
                                      </p:cBhvr>
                                      <p:tavLst>
                                        <p:tav tm="0">
                                          <p:val>
                                            <p:strVal val="#ppt_w*2.5"/>
                                          </p:val>
                                        </p:tav>
                                        <p:tav tm="100000">
                                          <p:val>
                                            <p:strVal val="#ppt_w"/>
                                          </p:val>
                                        </p:tav>
                                      </p:tavLst>
                                    </p:anim>
                                    <p:anim calcmode="lin" valueType="num">
                                      <p:cBhvr>
                                        <p:cTn id="66" dur="500" fill="hold"/>
                                        <p:tgtEl>
                                          <p:spTgt spid="38922"/>
                                        </p:tgtEl>
                                        <p:attrNameLst>
                                          <p:attrName>ppt_h</p:attrName>
                                        </p:attrNameLst>
                                      </p:cBhvr>
                                      <p:tavLst>
                                        <p:tav tm="0">
                                          <p:val>
                                            <p:strVal val="#ppt_h*0.01"/>
                                          </p:val>
                                        </p:tav>
                                        <p:tav tm="100000">
                                          <p:val>
                                            <p:strVal val="#ppt_h"/>
                                          </p:val>
                                        </p:tav>
                                      </p:tavLst>
                                    </p:anim>
                                    <p:anim calcmode="lin" valueType="num">
                                      <p:cBhvr>
                                        <p:cTn id="67" dur="500" fill="hold"/>
                                        <p:tgtEl>
                                          <p:spTgt spid="38922"/>
                                        </p:tgtEl>
                                        <p:attrNameLst>
                                          <p:attrName>ppt_x</p:attrName>
                                        </p:attrNameLst>
                                      </p:cBhvr>
                                      <p:tavLst>
                                        <p:tav tm="0">
                                          <p:val>
                                            <p:strVal val="#ppt_x"/>
                                          </p:val>
                                        </p:tav>
                                        <p:tav tm="100000">
                                          <p:val>
                                            <p:strVal val="#ppt_x"/>
                                          </p:val>
                                        </p:tav>
                                      </p:tavLst>
                                    </p:anim>
                                    <p:anim calcmode="lin" valueType="num">
                                      <p:cBhvr>
                                        <p:cTn id="68" dur="500" fill="hold"/>
                                        <p:tgtEl>
                                          <p:spTgt spid="38922"/>
                                        </p:tgtEl>
                                        <p:attrNameLst>
                                          <p:attrName>ppt_y</p:attrName>
                                        </p:attrNameLst>
                                      </p:cBhvr>
                                      <p:tavLst>
                                        <p:tav tm="0">
                                          <p:val>
                                            <p:strVal val="#ppt_h+1"/>
                                          </p:val>
                                        </p:tav>
                                        <p:tav tm="100000">
                                          <p:val>
                                            <p:strVal val="#ppt_y"/>
                                          </p:val>
                                        </p:tav>
                                      </p:tavLst>
                                    </p:anim>
                                    <p:animEffect transition="in" filter="fade">
                                      <p:cBhvr>
                                        <p:cTn id="69" dur="500"/>
                                        <p:tgtEl>
                                          <p:spTgt spid="38922"/>
                                        </p:tgtEl>
                                      </p:cBhvr>
                                    </p:animEffect>
                                  </p:childTnLst>
                                </p:cTn>
                              </p:par>
                            </p:childTnLst>
                          </p:cTn>
                        </p:par>
                      </p:childTnLst>
                    </p:cTn>
                  </p:par>
                  <p:par>
                    <p:cTn id="70" fill="hold">
                      <p:stCondLst>
                        <p:cond delay="indefinite"/>
                      </p:stCondLst>
                      <p:childTnLst>
                        <p:par>
                          <p:cTn id="71" fill="hold">
                            <p:stCondLst>
                              <p:cond delay="0"/>
                            </p:stCondLst>
                            <p:childTnLst>
                              <p:par>
                                <p:cTn id="72" presetID="48" presetClass="entr" presetSubtype="0" accel="50000" fill="hold" grpId="0" nodeType="clickEffect">
                                  <p:stCondLst>
                                    <p:cond delay="0"/>
                                  </p:stCondLst>
                                  <p:childTnLst>
                                    <p:set>
                                      <p:cBhvr>
                                        <p:cTn id="73" dur="1" fill="hold">
                                          <p:stCondLst>
                                            <p:cond delay="0"/>
                                          </p:stCondLst>
                                        </p:cTn>
                                        <p:tgtEl>
                                          <p:spTgt spid="38926"/>
                                        </p:tgtEl>
                                        <p:attrNameLst>
                                          <p:attrName>style.visibility</p:attrName>
                                        </p:attrNameLst>
                                      </p:cBhvr>
                                      <p:to>
                                        <p:strVal val="visible"/>
                                      </p:to>
                                    </p:set>
                                    <p:anim calcmode="lin" valueType="num">
                                      <p:cBhvr>
                                        <p:cTn id="74" dur="1000" fill="hold"/>
                                        <p:tgtEl>
                                          <p:spTgt spid="3892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5" dur="1000" fill="hold"/>
                                        <p:tgtEl>
                                          <p:spTgt spid="38926"/>
                                        </p:tgtEl>
                                        <p:attrNameLst>
                                          <p:attrName>ppt_x</p:attrName>
                                        </p:attrNameLst>
                                      </p:cBhvr>
                                      <p:tavLst>
                                        <p:tav tm="0">
                                          <p:val>
                                            <p:fltVal val="-1"/>
                                          </p:val>
                                        </p:tav>
                                        <p:tav tm="50000">
                                          <p:val>
                                            <p:fltVal val="0.95"/>
                                          </p:val>
                                        </p:tav>
                                        <p:tav tm="100000">
                                          <p:val>
                                            <p:strVal val="#ppt_x"/>
                                          </p:val>
                                        </p:tav>
                                      </p:tavLst>
                                    </p:anim>
                                    <p:anim calcmode="lin" valueType="num">
                                      <p:cBhvr>
                                        <p:cTn id="76" dur="1000" fill="hold"/>
                                        <p:tgtEl>
                                          <p:spTgt spid="38926"/>
                                        </p:tgtEl>
                                        <p:attrNameLst>
                                          <p:attrName>ppt_y</p:attrName>
                                        </p:attrNameLst>
                                      </p:cBhvr>
                                      <p:tavLst>
                                        <p:tav tm="0">
                                          <p:val>
                                            <p:strVal val="#ppt_y"/>
                                          </p:val>
                                        </p:tav>
                                        <p:tav tm="100000">
                                          <p:val>
                                            <p:strVal val="#ppt_y"/>
                                          </p:val>
                                        </p:tav>
                                      </p:tavLst>
                                    </p:anim>
                                    <p:animEffect transition="in" filter="fade">
                                      <p:cBhvr>
                                        <p:cTn id="77" dur="1000"/>
                                        <p:tgtEl>
                                          <p:spTgt spid="38926"/>
                                        </p:tgtEl>
                                      </p:cBhvr>
                                    </p:animEffect>
                                  </p:childTnLst>
                                </p:cTn>
                              </p:par>
                            </p:childTnLst>
                          </p:cTn>
                        </p:par>
                      </p:childTnLst>
                    </p:cTn>
                  </p:par>
                  <p:par>
                    <p:cTn id="78" fill="hold">
                      <p:stCondLst>
                        <p:cond delay="indefinite"/>
                      </p:stCondLst>
                      <p:childTnLst>
                        <p:par>
                          <p:cTn id="79" fill="hold">
                            <p:stCondLst>
                              <p:cond delay="0"/>
                            </p:stCondLst>
                            <p:childTnLst>
                              <p:par>
                                <p:cTn id="80" presetID="12" presetClass="entr" presetSubtype="4" fill="hold" nodeType="clickEffect">
                                  <p:stCondLst>
                                    <p:cond delay="0"/>
                                  </p:stCondLst>
                                  <p:childTnLst>
                                    <p:set>
                                      <p:cBhvr>
                                        <p:cTn id="81" dur="1" fill="hold">
                                          <p:stCondLst>
                                            <p:cond delay="0"/>
                                          </p:stCondLst>
                                        </p:cTn>
                                        <p:tgtEl>
                                          <p:spTgt spid="38932"/>
                                        </p:tgtEl>
                                        <p:attrNameLst>
                                          <p:attrName>style.visibility</p:attrName>
                                        </p:attrNameLst>
                                      </p:cBhvr>
                                      <p:to>
                                        <p:strVal val="visible"/>
                                      </p:to>
                                    </p:set>
                                    <p:animEffect transition="in" filter="slide(fromBottom)">
                                      <p:cBhvr>
                                        <p:cTn id="82" dur="500"/>
                                        <p:tgtEl>
                                          <p:spTgt spid="38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P spid="38918" grpId="0"/>
      <p:bldP spid="38919" grpId="0"/>
      <p:bldP spid="38920" grpId="0"/>
      <p:bldP spid="38922" grpId="0"/>
      <p:bldP spid="38923" grpId="0"/>
      <p:bldP spid="38924" grpId="0"/>
      <p:bldP spid="38925" grpId="0"/>
      <p:bldP spid="3892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UIDATA" val="&lt;database version=&quot;7.0&quot;&gt;&lt;object type=&quot;1&quot; unique_id=&quot;10001&quot;&gt;&lt;object type=&quot;8&quot; unique_id=&quot;10293&quot;&gt;&lt;/object&gt;&lt;object type=&quot;2&quot; unique_id=&quot;10294&quot;&gt;&lt;object type=&quot;3&quot; unique_id=&quot;10295&quot;&gt;&lt;property id=&quot;20148&quot; value=&quot;5&quot;/&gt;&lt;property id=&quot;20300&quot; value=&quot;Slide 1&quot;/&gt;&lt;property id=&quot;20307&quot; value=&quot;275&quot;/&gt;&lt;/object&gt;&lt;object type=&quot;3&quot; unique_id=&quot;10296&quot;&gt;&lt;property id=&quot;20148&quot; value=&quot;5&quot;/&gt;&lt;property id=&quot;20300&quot; value=&quot;Slide 2&quot;/&gt;&lt;property id=&quot;20307&quot; value=&quot;276&quot;/&gt;&lt;/object&gt;&lt;object type=&quot;3&quot; unique_id=&quot;10297&quot;&gt;&lt;property id=&quot;20148&quot; value=&quot;5&quot;/&gt;&lt;property id=&quot;20300&quot; value=&quot;Slide 3&quot;/&gt;&lt;property id=&quot;20307&quot; value=&quot;257&quot;/&gt;&lt;/object&gt;&lt;object type=&quot;3&quot; unique_id=&quot;10298&quot;&gt;&lt;property id=&quot;20148&quot; value=&quot;5&quot;/&gt;&lt;property id=&quot;20300&quot; value=&quot;Slide 4&quot;/&gt;&lt;property id=&quot;20307&quot; value=&quot;260&quot;/&gt;&lt;/object&gt;&lt;object type=&quot;3&quot; unique_id=&quot;10299&quot;&gt;&lt;property id=&quot;20148&quot; value=&quot;5&quot;/&gt;&lt;property id=&quot;20300&quot; value=&quot;Slide 5&quot;/&gt;&lt;property id=&quot;20307&quot; value=&quot;261&quot;/&gt;&lt;/object&gt;&lt;object type=&quot;3&quot; unique_id=&quot;10300&quot;&gt;&lt;property id=&quot;20148&quot; value=&quot;5&quot;/&gt;&lt;property id=&quot;20300&quot; value=&quot;Slide 6&quot;/&gt;&lt;property id=&quot;20307&quot; value=&quot;262&quot;/&gt;&lt;/object&gt;&lt;object type=&quot;3&quot; unique_id=&quot;10301&quot;&gt;&lt;property id=&quot;20148&quot; value=&quot;5&quot;/&gt;&lt;property id=&quot;20300&quot; value=&quot;Slide 7&quot;/&gt;&lt;property id=&quot;20307&quot; value=&quot;266&quot;/&gt;&lt;/object&gt;&lt;object type=&quot;3&quot; unique_id=&quot;10302&quot;&gt;&lt;property id=&quot;20148&quot; value=&quot;5&quot;/&gt;&lt;property id=&quot;20300&quot; value=&quot;Slide 8&quot;/&gt;&lt;property id=&quot;20307&quot; value=&quot;268&quot;/&gt;&lt;/object&gt;&lt;object type=&quot;3&quot; unique_id=&quot;10303&quot;&gt;&lt;property id=&quot;20148&quot; value=&quot;5&quot;/&gt;&lt;property id=&quot;20300&quot; value=&quot;Slide 9&quot;/&gt;&lt;property id=&quot;20307&quot; value=&quot;269&quot;/&gt;&lt;/object&gt;&lt;object type=&quot;3&quot; unique_id=&quot;10304&quot;&gt;&lt;property id=&quot;20148&quot; value=&quot;5&quot;/&gt;&lt;property id=&quot;20300&quot; value=&quot;Slide 10&quot;/&gt;&lt;property id=&quot;20307&quot; value=&quot;263&quot;/&gt;&lt;/object&gt;&lt;object type=&quot;3&quot; unique_id=&quot;10305&quot;&gt;&lt;property id=&quot;20148&quot; value=&quot;5&quot;/&gt;&lt;property id=&quot;20300&quot; value=&quot;Slide 11&quot;/&gt;&lt;property id=&quot;20307&quot; value=&quot;267&quot;/&gt;&lt;/object&gt;&lt;object type=&quot;3&quot; unique_id=&quot;10306&quot;&gt;&lt;property id=&quot;20148&quot; value=&quot;5&quot;/&gt;&lt;property id=&quot;20300&quot; value=&quot;Slide 12&quot;/&gt;&lt;property id=&quot;20307&quot; value=&quot;270&quot;/&gt;&lt;/object&gt;&lt;object type=&quot;3&quot; unique_id=&quot;10307&quot;&gt;&lt;property id=&quot;20148&quot; value=&quot;5&quot;/&gt;&lt;property id=&quot;20300&quot; value=&quot;Slide 13&quot;/&gt;&lt;property id=&quot;20307&quot; value=&quot;273&quot;/&gt;&lt;/object&gt;&lt;object type=&quot;3&quot; unique_id=&quot;10308&quot;&gt;&lt;property id=&quot;20148&quot; value=&quot;5&quot;/&gt;&lt;property id=&quot;20300&quot; value=&quot;Slide 14&quot;/&gt;&lt;property id=&quot;20307&quot; value=&quot;277&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1408</TotalTime>
  <Words>1199</Words>
  <Application>Microsoft Office PowerPoint</Application>
  <PresentationFormat>On-screen Show (4:3)</PresentationFormat>
  <Paragraphs>85</Paragraphs>
  <Slides>14</Slides>
  <Notes>0</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.VnRevueH</vt:lpstr>
      <vt:lpstr>Times New Roman</vt:lpstr>
      <vt:lpstr>Calisto MT</vt:lpstr>
      <vt:lpstr>Tahoma</vt:lpstr>
      <vt:lpstr>Comic Sans MS</vt:lpstr>
      <vt:lpstr>Script MT Bold</vt:lpstr>
      <vt:lpstr>Curlz MT</vt:lpstr>
      <vt:lpstr>Georgia</vt:lpstr>
      <vt:lpstr>Default Design</vt:lpstr>
      <vt:lpstr>PHÒNG GD&amp;ĐT QUẬN LONG BIÊN TRƯỜNG THCS LONG BIÊN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AQ</dc:creator>
  <cp:lastModifiedBy>21AK22</cp:lastModifiedBy>
  <cp:revision>66</cp:revision>
  <dcterms:created xsi:type="dcterms:W3CDTF">2010-09-14T08:44:20Z</dcterms:created>
  <dcterms:modified xsi:type="dcterms:W3CDTF">2020-10-17T04:08:49Z</dcterms:modified>
</cp:coreProperties>
</file>