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4660"/>
  </p:normalViewPr>
  <p:slideViewPr>
    <p:cSldViewPr>
      <p:cViewPr varScale="1">
        <p:scale>
          <a:sx n="74" d="100"/>
          <a:sy n="74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C97D47-EDE0-4307-A698-22AC09EA2881}" type="doc">
      <dgm:prSet loTypeId="urn:microsoft.com/office/officeart/2005/8/layout/h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294C5C-B387-4767-86BD-A2CE3D2E08AE}">
      <dgm:prSet phldrT="[Text]"/>
      <dgm:spPr/>
      <dgm:t>
        <a:bodyPr/>
        <a:lstStyle/>
        <a:p>
          <a:r>
            <a:rPr lang="en-US" dirty="0" err="1" smtClean="0"/>
            <a:t>Đọc</a:t>
          </a:r>
          <a:r>
            <a:rPr lang="en-US" dirty="0" smtClean="0"/>
            <a:t> </a:t>
          </a:r>
          <a:r>
            <a:rPr lang="en-US" dirty="0" err="1" smtClean="0"/>
            <a:t>kĩ</a:t>
          </a:r>
          <a:r>
            <a:rPr lang="en-US" dirty="0" smtClean="0"/>
            <a:t> </a:t>
          </a:r>
          <a:r>
            <a:rPr lang="en-US" dirty="0" err="1" smtClean="0"/>
            <a:t>đề</a:t>
          </a:r>
          <a:endParaRPr lang="en-US" dirty="0"/>
        </a:p>
      </dgm:t>
    </dgm:pt>
    <dgm:pt modelId="{F0CCF435-6B9F-46C1-B4DC-B2A3032F6025}" type="parTrans" cxnId="{F1FFE0A2-149C-4D2B-87FF-C23CFBB90399}">
      <dgm:prSet/>
      <dgm:spPr/>
      <dgm:t>
        <a:bodyPr/>
        <a:lstStyle/>
        <a:p>
          <a:endParaRPr lang="en-US"/>
        </a:p>
      </dgm:t>
    </dgm:pt>
    <dgm:pt modelId="{386BE596-9730-4D4A-AFEF-EB5E3BA517A9}" type="sibTrans" cxnId="{F1FFE0A2-149C-4D2B-87FF-C23CFBB90399}">
      <dgm:prSet/>
      <dgm:spPr/>
      <dgm:t>
        <a:bodyPr/>
        <a:lstStyle/>
        <a:p>
          <a:endParaRPr lang="en-US"/>
        </a:p>
      </dgm:t>
    </dgm:pt>
    <dgm:pt modelId="{D484345E-7DDE-4C04-855C-C4D5D54E4684}">
      <dgm:prSet phldrT="[Text]"/>
      <dgm:spPr/>
      <dgm:t>
        <a:bodyPr/>
        <a:lstStyle/>
        <a:p>
          <a:r>
            <a:rPr lang="en-US" dirty="0" err="1" smtClean="0"/>
            <a:t>Gạch</a:t>
          </a:r>
          <a:r>
            <a:rPr lang="en-US" dirty="0" smtClean="0"/>
            <a:t> </a:t>
          </a:r>
          <a:r>
            <a:rPr lang="en-US" dirty="0" err="1" smtClean="0"/>
            <a:t>chân</a:t>
          </a:r>
          <a:r>
            <a:rPr lang="en-US" dirty="0" smtClean="0"/>
            <a:t> </a:t>
          </a:r>
          <a:r>
            <a:rPr lang="en-US" dirty="0" err="1" smtClean="0"/>
            <a:t>vào</a:t>
          </a:r>
          <a:r>
            <a:rPr lang="en-US" dirty="0" smtClean="0"/>
            <a:t> </a:t>
          </a:r>
          <a:r>
            <a:rPr lang="en-US" dirty="0" err="1" smtClean="0"/>
            <a:t>từ</a:t>
          </a:r>
          <a:r>
            <a:rPr lang="en-US" dirty="0" smtClean="0"/>
            <a:t> </a:t>
          </a:r>
          <a:r>
            <a:rPr lang="en-US" dirty="0" err="1" smtClean="0"/>
            <a:t>khóa</a:t>
          </a:r>
          <a:endParaRPr lang="en-US" dirty="0"/>
        </a:p>
      </dgm:t>
    </dgm:pt>
    <dgm:pt modelId="{567D72A6-DF40-4A1D-AD62-F917C3ADE013}" type="parTrans" cxnId="{20F06646-409F-4BAE-B3B8-A6C860A45F29}">
      <dgm:prSet/>
      <dgm:spPr/>
      <dgm:t>
        <a:bodyPr/>
        <a:lstStyle/>
        <a:p>
          <a:endParaRPr lang="en-US"/>
        </a:p>
      </dgm:t>
    </dgm:pt>
    <dgm:pt modelId="{2EE63537-A6C7-43A4-8ABA-546DDEEFA492}" type="sibTrans" cxnId="{20F06646-409F-4BAE-B3B8-A6C860A45F29}">
      <dgm:prSet/>
      <dgm:spPr/>
      <dgm:t>
        <a:bodyPr/>
        <a:lstStyle/>
        <a:p>
          <a:endParaRPr lang="en-US"/>
        </a:p>
      </dgm:t>
    </dgm:pt>
    <dgm:pt modelId="{F80A8F3E-A89A-4938-ACF9-8109518203B7}">
      <dgm:prSet phldrT="[Text]"/>
      <dgm:spPr/>
      <dgm:t>
        <a:bodyPr/>
        <a:lstStyle/>
        <a:p>
          <a:r>
            <a:rPr lang="en-US" dirty="0" err="1" smtClean="0"/>
            <a:t>Kiến</a:t>
          </a:r>
          <a:r>
            <a:rPr lang="en-US" dirty="0" smtClean="0"/>
            <a:t> </a:t>
          </a:r>
          <a:r>
            <a:rPr lang="en-US" dirty="0" err="1" smtClean="0"/>
            <a:t>thức</a:t>
          </a:r>
          <a:endParaRPr lang="en-US" dirty="0"/>
        </a:p>
      </dgm:t>
    </dgm:pt>
    <dgm:pt modelId="{BB4E69B0-4701-459A-9560-47419FA70A0F}" type="parTrans" cxnId="{54825813-BDD8-4A4B-885B-51DF25C9A28D}">
      <dgm:prSet/>
      <dgm:spPr/>
      <dgm:t>
        <a:bodyPr/>
        <a:lstStyle/>
        <a:p>
          <a:endParaRPr lang="en-US"/>
        </a:p>
      </dgm:t>
    </dgm:pt>
    <dgm:pt modelId="{F40CD80F-6AA3-4005-BF15-7327DF4DE3DE}" type="sibTrans" cxnId="{54825813-BDD8-4A4B-885B-51DF25C9A28D}">
      <dgm:prSet/>
      <dgm:spPr/>
      <dgm:t>
        <a:bodyPr/>
        <a:lstStyle/>
        <a:p>
          <a:endParaRPr lang="en-US"/>
        </a:p>
      </dgm:t>
    </dgm:pt>
    <dgm:pt modelId="{22EC6C2A-BC7F-4CA7-A744-0115EB52041D}">
      <dgm:prSet phldrT="[Text]"/>
      <dgm:spPr/>
      <dgm:t>
        <a:bodyPr/>
        <a:lstStyle/>
        <a:p>
          <a:r>
            <a:rPr lang="en-US" dirty="0" err="1" smtClean="0"/>
            <a:t>Khái</a:t>
          </a:r>
          <a:r>
            <a:rPr lang="en-US" dirty="0" smtClean="0"/>
            <a:t> </a:t>
          </a:r>
          <a:r>
            <a:rPr lang="en-US" dirty="0" err="1" smtClean="0"/>
            <a:t>niệm</a:t>
          </a:r>
          <a:endParaRPr lang="en-US" dirty="0"/>
        </a:p>
      </dgm:t>
    </dgm:pt>
    <dgm:pt modelId="{C4A14209-CD0E-450E-BE16-CD921050E8BD}" type="parTrans" cxnId="{45B5159A-D801-42E3-996D-CAD92D05EF74}">
      <dgm:prSet/>
      <dgm:spPr/>
      <dgm:t>
        <a:bodyPr/>
        <a:lstStyle/>
        <a:p>
          <a:endParaRPr lang="en-US"/>
        </a:p>
      </dgm:t>
    </dgm:pt>
    <dgm:pt modelId="{A2E08CD7-CD01-41A6-A879-6C3546A94725}" type="sibTrans" cxnId="{45B5159A-D801-42E3-996D-CAD92D05EF74}">
      <dgm:prSet/>
      <dgm:spPr/>
      <dgm:t>
        <a:bodyPr/>
        <a:lstStyle/>
        <a:p>
          <a:endParaRPr lang="en-US"/>
        </a:p>
      </dgm:t>
    </dgm:pt>
    <dgm:pt modelId="{FA1E9107-6FD4-4C30-9915-52059E31E8C3}">
      <dgm:prSet phldrT="[Text]"/>
      <dgm:spPr/>
      <dgm:t>
        <a:bodyPr/>
        <a:lstStyle/>
        <a:p>
          <a:r>
            <a:rPr lang="en-US" dirty="0" smtClean="0"/>
            <a:t>Ý </a:t>
          </a:r>
          <a:r>
            <a:rPr lang="en-US" dirty="0" err="1" smtClean="0"/>
            <a:t>nghĩa</a:t>
          </a:r>
          <a:endParaRPr lang="en-US" dirty="0"/>
        </a:p>
      </dgm:t>
    </dgm:pt>
    <dgm:pt modelId="{7C450939-30BF-47EE-A9E9-76295E565AA6}" type="parTrans" cxnId="{2C9D6D16-7406-4F77-864F-C72171D65D68}">
      <dgm:prSet/>
      <dgm:spPr/>
      <dgm:t>
        <a:bodyPr/>
        <a:lstStyle/>
        <a:p>
          <a:endParaRPr lang="en-US"/>
        </a:p>
      </dgm:t>
    </dgm:pt>
    <dgm:pt modelId="{43B03808-01F7-4458-A115-53CFB8AF9933}" type="sibTrans" cxnId="{2C9D6D16-7406-4F77-864F-C72171D65D68}">
      <dgm:prSet/>
      <dgm:spPr/>
      <dgm:t>
        <a:bodyPr/>
        <a:lstStyle/>
        <a:p>
          <a:endParaRPr lang="en-US"/>
        </a:p>
      </dgm:t>
    </dgm:pt>
    <dgm:pt modelId="{385573BA-F492-4A33-AAC1-72B2E93562EF}">
      <dgm:prSet phldrT="[Text]"/>
      <dgm:spPr/>
      <dgm:t>
        <a:bodyPr/>
        <a:lstStyle/>
        <a:p>
          <a:r>
            <a:rPr lang="en-US" dirty="0" err="1" smtClean="0"/>
            <a:t>Trau</a:t>
          </a:r>
          <a:r>
            <a:rPr lang="en-US" dirty="0" smtClean="0"/>
            <a:t> </a:t>
          </a:r>
          <a:r>
            <a:rPr lang="en-US" dirty="0" err="1" smtClean="0"/>
            <a:t>dồi</a:t>
          </a:r>
          <a:endParaRPr lang="en-US" dirty="0"/>
        </a:p>
      </dgm:t>
    </dgm:pt>
    <dgm:pt modelId="{7C36214A-4511-4925-AB92-84B551E698A8}" type="parTrans" cxnId="{39D45733-AA02-44CB-A1D3-BB6A31618D25}">
      <dgm:prSet/>
      <dgm:spPr/>
      <dgm:t>
        <a:bodyPr/>
        <a:lstStyle/>
        <a:p>
          <a:endParaRPr lang="en-US"/>
        </a:p>
      </dgm:t>
    </dgm:pt>
    <dgm:pt modelId="{42DC279A-77F8-4786-9273-4169AA74BE67}" type="sibTrans" cxnId="{39D45733-AA02-44CB-A1D3-BB6A31618D25}">
      <dgm:prSet/>
      <dgm:spPr/>
      <dgm:t>
        <a:bodyPr/>
        <a:lstStyle/>
        <a:p>
          <a:endParaRPr lang="en-US"/>
        </a:p>
      </dgm:t>
    </dgm:pt>
    <dgm:pt modelId="{465F126C-2AFB-4A8C-A500-E1E5B41FF10E}">
      <dgm:prSet phldrT="[Text]"/>
      <dgm:spPr/>
      <dgm:t>
        <a:bodyPr/>
        <a:lstStyle/>
        <a:p>
          <a:r>
            <a:rPr lang="en-US" dirty="0" err="1" smtClean="0"/>
            <a:t>Tình</a:t>
          </a:r>
          <a:r>
            <a:rPr lang="en-US" dirty="0" smtClean="0"/>
            <a:t> </a:t>
          </a:r>
          <a:r>
            <a:rPr lang="en-US" dirty="0" err="1" smtClean="0"/>
            <a:t>hình</a:t>
          </a:r>
          <a:r>
            <a:rPr lang="en-US" dirty="0" smtClean="0"/>
            <a:t> </a:t>
          </a:r>
          <a:r>
            <a:rPr lang="en-US" dirty="0" err="1" smtClean="0"/>
            <a:t>thời</a:t>
          </a:r>
          <a:r>
            <a:rPr lang="en-US" dirty="0" smtClean="0"/>
            <a:t> </a:t>
          </a:r>
          <a:r>
            <a:rPr lang="en-US" dirty="0" err="1" smtClean="0"/>
            <a:t>sự</a:t>
          </a:r>
          <a:endParaRPr lang="en-US" dirty="0"/>
        </a:p>
      </dgm:t>
    </dgm:pt>
    <dgm:pt modelId="{61D05EFA-5705-4CD0-B9FF-4EE91B7A5076}" type="parTrans" cxnId="{20E1A16E-6E35-4073-9538-DEC0A7914BD1}">
      <dgm:prSet/>
      <dgm:spPr/>
      <dgm:t>
        <a:bodyPr/>
        <a:lstStyle/>
        <a:p>
          <a:endParaRPr lang="en-US"/>
        </a:p>
      </dgm:t>
    </dgm:pt>
    <dgm:pt modelId="{B20249EB-CCE1-400A-BE7D-78AC150BBE83}" type="sibTrans" cxnId="{20E1A16E-6E35-4073-9538-DEC0A7914BD1}">
      <dgm:prSet/>
      <dgm:spPr/>
      <dgm:t>
        <a:bodyPr/>
        <a:lstStyle/>
        <a:p>
          <a:endParaRPr lang="en-US"/>
        </a:p>
      </dgm:t>
    </dgm:pt>
    <dgm:pt modelId="{D33CEDD0-655C-4E94-BE55-A4EFA23B1502}">
      <dgm:prSet phldrT="[Text]"/>
      <dgm:spPr/>
      <dgm:t>
        <a:bodyPr/>
        <a:lstStyle/>
        <a:p>
          <a:r>
            <a:rPr lang="en-US" dirty="0" smtClean="0"/>
            <a:t>Ca </a:t>
          </a:r>
          <a:r>
            <a:rPr lang="en-US" dirty="0" err="1" smtClean="0"/>
            <a:t>dao</a:t>
          </a:r>
          <a:r>
            <a:rPr lang="en-US" dirty="0" smtClean="0"/>
            <a:t>, </a:t>
          </a:r>
          <a:r>
            <a:rPr lang="en-US" dirty="0" err="1" smtClean="0"/>
            <a:t>tục</a:t>
          </a:r>
          <a:r>
            <a:rPr lang="en-US" dirty="0" smtClean="0"/>
            <a:t> </a:t>
          </a:r>
          <a:r>
            <a:rPr lang="en-US" dirty="0" err="1" smtClean="0"/>
            <a:t>ngữ</a:t>
          </a:r>
          <a:endParaRPr lang="en-US" dirty="0"/>
        </a:p>
      </dgm:t>
    </dgm:pt>
    <dgm:pt modelId="{D8BA3549-D1B1-49E6-B881-F0E66635D674}" type="parTrans" cxnId="{45EBDACC-E926-4576-83DF-D1E4CBCCB86E}">
      <dgm:prSet/>
      <dgm:spPr/>
      <dgm:t>
        <a:bodyPr/>
        <a:lstStyle/>
        <a:p>
          <a:endParaRPr lang="en-US"/>
        </a:p>
      </dgm:t>
    </dgm:pt>
    <dgm:pt modelId="{887055A2-65B5-4C49-AC02-FDDC308737FA}" type="sibTrans" cxnId="{45EBDACC-E926-4576-83DF-D1E4CBCCB86E}">
      <dgm:prSet/>
      <dgm:spPr/>
      <dgm:t>
        <a:bodyPr/>
        <a:lstStyle/>
        <a:p>
          <a:endParaRPr lang="en-US"/>
        </a:p>
      </dgm:t>
    </dgm:pt>
    <dgm:pt modelId="{372CDFC4-ABE7-426A-93B3-DA7D4BA11B5A}">
      <dgm:prSet phldrT="[Text]"/>
      <dgm:spPr/>
      <dgm:t>
        <a:bodyPr/>
        <a:lstStyle/>
        <a:p>
          <a:r>
            <a:rPr lang="en-US" dirty="0" err="1" smtClean="0"/>
            <a:t>Đề</a:t>
          </a:r>
          <a:r>
            <a:rPr lang="en-US" dirty="0" smtClean="0"/>
            <a:t>:</a:t>
          </a:r>
          <a:endParaRPr lang="en-US" dirty="0"/>
        </a:p>
      </dgm:t>
    </dgm:pt>
    <dgm:pt modelId="{946D7882-E579-438C-BD82-5BAE0D8F970B}" type="sibTrans" cxnId="{7450432F-0EAF-4E32-8A3F-91905AF31E70}">
      <dgm:prSet/>
      <dgm:spPr/>
      <dgm:t>
        <a:bodyPr/>
        <a:lstStyle/>
        <a:p>
          <a:endParaRPr lang="en-US"/>
        </a:p>
      </dgm:t>
    </dgm:pt>
    <dgm:pt modelId="{F28DBABD-807A-4389-8CAE-AC9CE7293A2C}" type="parTrans" cxnId="{7450432F-0EAF-4E32-8A3F-91905AF31E70}">
      <dgm:prSet/>
      <dgm:spPr/>
      <dgm:t>
        <a:bodyPr/>
        <a:lstStyle/>
        <a:p>
          <a:endParaRPr lang="en-US"/>
        </a:p>
      </dgm:t>
    </dgm:pt>
    <dgm:pt modelId="{B7469036-EB13-4F02-A321-4F0AFA6554E9}">
      <dgm:prSet phldrT="[Text]"/>
      <dgm:spPr/>
      <dgm:t>
        <a:bodyPr/>
        <a:lstStyle/>
        <a:p>
          <a:r>
            <a:rPr lang="en-US" dirty="0" err="1" smtClean="0"/>
            <a:t>Vận</a:t>
          </a:r>
          <a:r>
            <a:rPr lang="en-US" dirty="0" smtClean="0"/>
            <a:t> dụng XLTH</a:t>
          </a:r>
          <a:endParaRPr lang="en-US" dirty="0"/>
        </a:p>
      </dgm:t>
    </dgm:pt>
    <dgm:pt modelId="{23370AA6-CC6C-48D1-84F3-338B100444E7}" type="parTrans" cxnId="{03376CAB-BA36-41DA-A3E5-04C04E1A1FEB}">
      <dgm:prSet/>
      <dgm:spPr/>
      <dgm:t>
        <a:bodyPr/>
        <a:lstStyle/>
        <a:p>
          <a:endParaRPr lang="en-US"/>
        </a:p>
      </dgm:t>
    </dgm:pt>
    <dgm:pt modelId="{B0A7A54C-48D6-4BFD-AEEF-3995B825D23E}" type="sibTrans" cxnId="{03376CAB-BA36-41DA-A3E5-04C04E1A1FEB}">
      <dgm:prSet/>
      <dgm:spPr/>
      <dgm:t>
        <a:bodyPr/>
        <a:lstStyle/>
        <a:p>
          <a:endParaRPr lang="en-US"/>
        </a:p>
      </dgm:t>
    </dgm:pt>
    <dgm:pt modelId="{F2E15AC5-0B65-420F-BEA6-BB255415CB88}" type="pres">
      <dgm:prSet presAssocID="{BAC97D47-EDE0-4307-A698-22AC09EA2881}" presName="linearFlow" presStyleCnt="0">
        <dgm:presLayoutVars>
          <dgm:dir/>
          <dgm:animLvl val="lvl"/>
          <dgm:resizeHandles/>
        </dgm:presLayoutVars>
      </dgm:prSet>
      <dgm:spPr/>
    </dgm:pt>
    <dgm:pt modelId="{626F3BE6-EFD9-4981-8929-7FC55222CBEB}" type="pres">
      <dgm:prSet presAssocID="{372CDFC4-ABE7-426A-93B3-DA7D4BA11B5A}" presName="compositeNode" presStyleCnt="0">
        <dgm:presLayoutVars>
          <dgm:bulletEnabled val="1"/>
        </dgm:presLayoutVars>
      </dgm:prSet>
      <dgm:spPr/>
    </dgm:pt>
    <dgm:pt modelId="{6A6A6CCD-1303-4E20-B429-477BF3D986ED}" type="pres">
      <dgm:prSet presAssocID="{372CDFC4-ABE7-426A-93B3-DA7D4BA11B5A}" presName="image" presStyleLbl="fgImgPlace1" presStyleIdx="0" presStyleCnt="3"/>
      <dgm:spPr/>
    </dgm:pt>
    <dgm:pt modelId="{5AC35111-19F7-4C29-AD06-86E6D3296964}" type="pres">
      <dgm:prSet presAssocID="{372CDFC4-ABE7-426A-93B3-DA7D4BA11B5A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B240E-912F-471A-8143-5B6D6B4A5423}" type="pres">
      <dgm:prSet presAssocID="{372CDFC4-ABE7-426A-93B3-DA7D4BA11B5A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6EFEC7-44CD-41A9-B429-44EF10FE402D}" type="pres">
      <dgm:prSet presAssocID="{946D7882-E579-438C-BD82-5BAE0D8F970B}" presName="sibTrans" presStyleCnt="0"/>
      <dgm:spPr/>
    </dgm:pt>
    <dgm:pt modelId="{49FAE12D-5177-49ED-8757-998721C29EAB}" type="pres">
      <dgm:prSet presAssocID="{F80A8F3E-A89A-4938-ACF9-8109518203B7}" presName="compositeNode" presStyleCnt="0">
        <dgm:presLayoutVars>
          <dgm:bulletEnabled val="1"/>
        </dgm:presLayoutVars>
      </dgm:prSet>
      <dgm:spPr/>
    </dgm:pt>
    <dgm:pt modelId="{90AFEDDA-8DF9-45A0-AE4F-6FD2C48E08F0}" type="pres">
      <dgm:prSet presAssocID="{F80A8F3E-A89A-4938-ACF9-8109518203B7}" presName="image" presStyleLbl="fgImgPlace1" presStyleIdx="1" presStyleCnt="3"/>
      <dgm:spPr/>
    </dgm:pt>
    <dgm:pt modelId="{5389AD38-43E5-44E4-85C7-DEA2F68E2395}" type="pres">
      <dgm:prSet presAssocID="{F80A8F3E-A89A-4938-ACF9-8109518203B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F90D0-CEDA-4740-BB84-3626BB9583E8}" type="pres">
      <dgm:prSet presAssocID="{F80A8F3E-A89A-4938-ACF9-8109518203B7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FA986-0F1E-4A18-BCFE-4A56B4A31C30}" type="pres">
      <dgm:prSet presAssocID="{F40CD80F-6AA3-4005-BF15-7327DF4DE3DE}" presName="sibTrans" presStyleCnt="0"/>
      <dgm:spPr/>
    </dgm:pt>
    <dgm:pt modelId="{EB2061C9-A4F3-4264-A474-68478F0D451C}" type="pres">
      <dgm:prSet presAssocID="{385573BA-F492-4A33-AAC1-72B2E93562EF}" presName="compositeNode" presStyleCnt="0">
        <dgm:presLayoutVars>
          <dgm:bulletEnabled val="1"/>
        </dgm:presLayoutVars>
      </dgm:prSet>
      <dgm:spPr/>
    </dgm:pt>
    <dgm:pt modelId="{690DB09B-EE53-4F9E-9F41-6107E73880B2}" type="pres">
      <dgm:prSet presAssocID="{385573BA-F492-4A33-AAC1-72B2E93562EF}" presName="image" presStyleLbl="fgImgPlace1" presStyleIdx="2" presStyleCnt="3"/>
      <dgm:spPr/>
    </dgm:pt>
    <dgm:pt modelId="{FFAF7BCD-31E3-4350-B089-DBDADC9892A9}" type="pres">
      <dgm:prSet presAssocID="{385573BA-F492-4A33-AAC1-72B2E93562E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8AA251-5BCC-46D5-B3D6-6481FE85A60A}" type="pres">
      <dgm:prSet presAssocID="{385573BA-F492-4A33-AAC1-72B2E93562EF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E1A16E-6E35-4073-9538-DEC0A7914BD1}" srcId="{385573BA-F492-4A33-AAC1-72B2E93562EF}" destId="{465F126C-2AFB-4A8C-A500-E1E5B41FF10E}" srcOrd="0" destOrd="0" parTransId="{61D05EFA-5705-4CD0-B9FF-4EE91B7A5076}" sibTransId="{B20249EB-CCE1-400A-BE7D-78AC150BBE83}"/>
    <dgm:cxn modelId="{5F249034-C89E-488F-AED4-2AB0727E67D3}" type="presOf" srcId="{465F126C-2AFB-4A8C-A500-E1E5B41FF10E}" destId="{FFAF7BCD-31E3-4350-B089-DBDADC9892A9}" srcOrd="0" destOrd="0" presId="urn:microsoft.com/office/officeart/2005/8/layout/hList2"/>
    <dgm:cxn modelId="{F1FFE0A2-149C-4D2B-87FF-C23CFBB90399}" srcId="{372CDFC4-ABE7-426A-93B3-DA7D4BA11B5A}" destId="{A9294C5C-B387-4767-86BD-A2CE3D2E08AE}" srcOrd="0" destOrd="0" parTransId="{F0CCF435-6B9F-46C1-B4DC-B2A3032F6025}" sibTransId="{386BE596-9730-4D4A-AFEF-EB5E3BA517A9}"/>
    <dgm:cxn modelId="{C7D8CFCE-890B-42DB-821A-37B753BFAAF1}" type="presOf" srcId="{D33CEDD0-655C-4E94-BE55-A4EFA23B1502}" destId="{FFAF7BCD-31E3-4350-B089-DBDADC9892A9}" srcOrd="0" destOrd="1" presId="urn:microsoft.com/office/officeart/2005/8/layout/hList2"/>
    <dgm:cxn modelId="{20F06646-409F-4BAE-B3B8-A6C860A45F29}" srcId="{372CDFC4-ABE7-426A-93B3-DA7D4BA11B5A}" destId="{D484345E-7DDE-4C04-855C-C4D5D54E4684}" srcOrd="1" destOrd="0" parTransId="{567D72A6-DF40-4A1D-AD62-F917C3ADE013}" sibTransId="{2EE63537-A6C7-43A4-8ABA-546DDEEFA492}"/>
    <dgm:cxn modelId="{31491BFB-028B-4DC6-9F83-6B47F7D98323}" type="presOf" srcId="{BAC97D47-EDE0-4307-A698-22AC09EA2881}" destId="{F2E15AC5-0B65-420F-BEA6-BB255415CB88}" srcOrd="0" destOrd="0" presId="urn:microsoft.com/office/officeart/2005/8/layout/hList2"/>
    <dgm:cxn modelId="{39D45733-AA02-44CB-A1D3-BB6A31618D25}" srcId="{BAC97D47-EDE0-4307-A698-22AC09EA2881}" destId="{385573BA-F492-4A33-AAC1-72B2E93562EF}" srcOrd="2" destOrd="0" parTransId="{7C36214A-4511-4925-AB92-84B551E698A8}" sibTransId="{42DC279A-77F8-4786-9273-4169AA74BE67}"/>
    <dgm:cxn modelId="{33B980CB-8535-4EF4-8F68-8B17A8D50360}" type="presOf" srcId="{B7469036-EB13-4F02-A321-4F0AFA6554E9}" destId="{FFAF7BCD-31E3-4350-B089-DBDADC9892A9}" srcOrd="0" destOrd="2" presId="urn:microsoft.com/office/officeart/2005/8/layout/hList2"/>
    <dgm:cxn modelId="{03376CAB-BA36-41DA-A3E5-04C04E1A1FEB}" srcId="{385573BA-F492-4A33-AAC1-72B2E93562EF}" destId="{B7469036-EB13-4F02-A321-4F0AFA6554E9}" srcOrd="2" destOrd="0" parTransId="{23370AA6-CC6C-48D1-84F3-338B100444E7}" sibTransId="{B0A7A54C-48D6-4BFD-AEEF-3995B825D23E}"/>
    <dgm:cxn modelId="{7F0C402D-A481-441A-B6B4-90EA846E8F0E}" type="presOf" srcId="{22EC6C2A-BC7F-4CA7-A744-0115EB52041D}" destId="{5389AD38-43E5-44E4-85C7-DEA2F68E2395}" srcOrd="0" destOrd="0" presId="urn:microsoft.com/office/officeart/2005/8/layout/hList2"/>
    <dgm:cxn modelId="{45B5159A-D801-42E3-996D-CAD92D05EF74}" srcId="{F80A8F3E-A89A-4938-ACF9-8109518203B7}" destId="{22EC6C2A-BC7F-4CA7-A744-0115EB52041D}" srcOrd="0" destOrd="0" parTransId="{C4A14209-CD0E-450E-BE16-CD921050E8BD}" sibTransId="{A2E08CD7-CD01-41A6-A879-6C3546A94725}"/>
    <dgm:cxn modelId="{45EBDACC-E926-4576-83DF-D1E4CBCCB86E}" srcId="{385573BA-F492-4A33-AAC1-72B2E93562EF}" destId="{D33CEDD0-655C-4E94-BE55-A4EFA23B1502}" srcOrd="1" destOrd="0" parTransId="{D8BA3549-D1B1-49E6-B881-F0E66635D674}" sibTransId="{887055A2-65B5-4C49-AC02-FDDC308737FA}"/>
    <dgm:cxn modelId="{6FCC7F63-241C-46AA-BF1D-8A0C1AD71D6E}" type="presOf" srcId="{385573BA-F492-4A33-AAC1-72B2E93562EF}" destId="{F98AA251-5BCC-46D5-B3D6-6481FE85A60A}" srcOrd="0" destOrd="0" presId="urn:microsoft.com/office/officeart/2005/8/layout/hList2"/>
    <dgm:cxn modelId="{1D662795-14BD-4BA8-95AE-3A804472814C}" type="presOf" srcId="{F80A8F3E-A89A-4938-ACF9-8109518203B7}" destId="{A53F90D0-CEDA-4740-BB84-3626BB9583E8}" srcOrd="0" destOrd="0" presId="urn:microsoft.com/office/officeart/2005/8/layout/hList2"/>
    <dgm:cxn modelId="{0D977C53-B47E-44EF-A6EC-BF2D8065BB3A}" type="presOf" srcId="{FA1E9107-6FD4-4C30-9915-52059E31E8C3}" destId="{5389AD38-43E5-44E4-85C7-DEA2F68E2395}" srcOrd="0" destOrd="1" presId="urn:microsoft.com/office/officeart/2005/8/layout/hList2"/>
    <dgm:cxn modelId="{54825813-BDD8-4A4B-885B-51DF25C9A28D}" srcId="{BAC97D47-EDE0-4307-A698-22AC09EA2881}" destId="{F80A8F3E-A89A-4938-ACF9-8109518203B7}" srcOrd="1" destOrd="0" parTransId="{BB4E69B0-4701-459A-9560-47419FA70A0F}" sibTransId="{F40CD80F-6AA3-4005-BF15-7327DF4DE3DE}"/>
    <dgm:cxn modelId="{57588887-38C0-442B-AB0B-9F09A7B86E3C}" type="presOf" srcId="{D484345E-7DDE-4C04-855C-C4D5D54E4684}" destId="{5AC35111-19F7-4C29-AD06-86E6D3296964}" srcOrd="0" destOrd="1" presId="urn:microsoft.com/office/officeart/2005/8/layout/hList2"/>
    <dgm:cxn modelId="{7450432F-0EAF-4E32-8A3F-91905AF31E70}" srcId="{BAC97D47-EDE0-4307-A698-22AC09EA2881}" destId="{372CDFC4-ABE7-426A-93B3-DA7D4BA11B5A}" srcOrd="0" destOrd="0" parTransId="{F28DBABD-807A-4389-8CAE-AC9CE7293A2C}" sibTransId="{946D7882-E579-438C-BD82-5BAE0D8F970B}"/>
    <dgm:cxn modelId="{5059B423-9414-41D0-BE71-538DD1EACC44}" type="presOf" srcId="{A9294C5C-B387-4767-86BD-A2CE3D2E08AE}" destId="{5AC35111-19F7-4C29-AD06-86E6D3296964}" srcOrd="0" destOrd="0" presId="urn:microsoft.com/office/officeart/2005/8/layout/hList2"/>
    <dgm:cxn modelId="{2C9D6D16-7406-4F77-864F-C72171D65D68}" srcId="{F80A8F3E-A89A-4938-ACF9-8109518203B7}" destId="{FA1E9107-6FD4-4C30-9915-52059E31E8C3}" srcOrd="1" destOrd="0" parTransId="{7C450939-30BF-47EE-A9E9-76295E565AA6}" sibTransId="{43B03808-01F7-4458-A115-53CFB8AF9933}"/>
    <dgm:cxn modelId="{8A2D16E8-2035-4345-AFC6-542FEFF5EB5C}" type="presOf" srcId="{372CDFC4-ABE7-426A-93B3-DA7D4BA11B5A}" destId="{BB3B240E-912F-471A-8143-5B6D6B4A5423}" srcOrd="0" destOrd="0" presId="urn:microsoft.com/office/officeart/2005/8/layout/hList2"/>
    <dgm:cxn modelId="{D1DD6ABF-1D1C-482B-A9D5-B6D1D36D1A0F}" type="presParOf" srcId="{F2E15AC5-0B65-420F-BEA6-BB255415CB88}" destId="{626F3BE6-EFD9-4981-8929-7FC55222CBEB}" srcOrd="0" destOrd="0" presId="urn:microsoft.com/office/officeart/2005/8/layout/hList2"/>
    <dgm:cxn modelId="{C459C4DA-9A36-44F4-A9BB-06687709B152}" type="presParOf" srcId="{626F3BE6-EFD9-4981-8929-7FC55222CBEB}" destId="{6A6A6CCD-1303-4E20-B429-477BF3D986ED}" srcOrd="0" destOrd="0" presId="urn:microsoft.com/office/officeart/2005/8/layout/hList2"/>
    <dgm:cxn modelId="{8C3BDB10-443B-4C7A-A1B3-66800DBD12FF}" type="presParOf" srcId="{626F3BE6-EFD9-4981-8929-7FC55222CBEB}" destId="{5AC35111-19F7-4C29-AD06-86E6D3296964}" srcOrd="1" destOrd="0" presId="urn:microsoft.com/office/officeart/2005/8/layout/hList2"/>
    <dgm:cxn modelId="{8B794844-3BAB-4465-BB17-79D5EA88F5F5}" type="presParOf" srcId="{626F3BE6-EFD9-4981-8929-7FC55222CBEB}" destId="{BB3B240E-912F-471A-8143-5B6D6B4A5423}" srcOrd="2" destOrd="0" presId="urn:microsoft.com/office/officeart/2005/8/layout/hList2"/>
    <dgm:cxn modelId="{AB0463A5-A1AE-4386-B5E4-277F35E5A50F}" type="presParOf" srcId="{F2E15AC5-0B65-420F-BEA6-BB255415CB88}" destId="{5A6EFEC7-44CD-41A9-B429-44EF10FE402D}" srcOrd="1" destOrd="0" presId="urn:microsoft.com/office/officeart/2005/8/layout/hList2"/>
    <dgm:cxn modelId="{1550E945-E15B-42CB-8D03-99A7061A11A6}" type="presParOf" srcId="{F2E15AC5-0B65-420F-BEA6-BB255415CB88}" destId="{49FAE12D-5177-49ED-8757-998721C29EAB}" srcOrd="2" destOrd="0" presId="urn:microsoft.com/office/officeart/2005/8/layout/hList2"/>
    <dgm:cxn modelId="{4B7173EC-55B5-4746-BE91-18F3D6C78D63}" type="presParOf" srcId="{49FAE12D-5177-49ED-8757-998721C29EAB}" destId="{90AFEDDA-8DF9-45A0-AE4F-6FD2C48E08F0}" srcOrd="0" destOrd="0" presId="urn:microsoft.com/office/officeart/2005/8/layout/hList2"/>
    <dgm:cxn modelId="{29FA63CB-8A7C-4D36-A009-1FAC719B97BF}" type="presParOf" srcId="{49FAE12D-5177-49ED-8757-998721C29EAB}" destId="{5389AD38-43E5-44E4-85C7-DEA2F68E2395}" srcOrd="1" destOrd="0" presId="urn:microsoft.com/office/officeart/2005/8/layout/hList2"/>
    <dgm:cxn modelId="{6442C358-548F-435B-910C-019FCA43633B}" type="presParOf" srcId="{49FAE12D-5177-49ED-8757-998721C29EAB}" destId="{A53F90D0-CEDA-4740-BB84-3626BB9583E8}" srcOrd="2" destOrd="0" presId="urn:microsoft.com/office/officeart/2005/8/layout/hList2"/>
    <dgm:cxn modelId="{4EF53D0A-B42F-42C6-B373-A1AAF852EAF3}" type="presParOf" srcId="{F2E15AC5-0B65-420F-BEA6-BB255415CB88}" destId="{F38FA986-0F1E-4A18-BCFE-4A56B4A31C30}" srcOrd="3" destOrd="0" presId="urn:microsoft.com/office/officeart/2005/8/layout/hList2"/>
    <dgm:cxn modelId="{F4B681E1-EFF8-4F4E-9EB1-5A563BF35433}" type="presParOf" srcId="{F2E15AC5-0B65-420F-BEA6-BB255415CB88}" destId="{EB2061C9-A4F3-4264-A474-68478F0D451C}" srcOrd="4" destOrd="0" presId="urn:microsoft.com/office/officeart/2005/8/layout/hList2"/>
    <dgm:cxn modelId="{BA92568D-AB20-4599-A06B-26198A263FD6}" type="presParOf" srcId="{EB2061C9-A4F3-4264-A474-68478F0D451C}" destId="{690DB09B-EE53-4F9E-9F41-6107E73880B2}" srcOrd="0" destOrd="0" presId="urn:microsoft.com/office/officeart/2005/8/layout/hList2"/>
    <dgm:cxn modelId="{58369A78-4877-4D16-AA83-C039C3092F2E}" type="presParOf" srcId="{EB2061C9-A4F3-4264-A474-68478F0D451C}" destId="{FFAF7BCD-31E3-4350-B089-DBDADC9892A9}" srcOrd="1" destOrd="0" presId="urn:microsoft.com/office/officeart/2005/8/layout/hList2"/>
    <dgm:cxn modelId="{F9466C73-E096-44F7-897A-B0184503BE6F}" type="presParOf" srcId="{EB2061C9-A4F3-4264-A474-68478F0D451C}" destId="{F98AA251-5BCC-46D5-B3D6-6481FE85A60A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B240E-912F-471A-8143-5B6D6B4A5423}">
      <dsp:nvSpPr>
        <dsp:cNvPr id="0" name=""/>
        <dsp:cNvSpPr/>
      </dsp:nvSpPr>
      <dsp:spPr>
        <a:xfrm rot="16200000">
          <a:off x="-1901439" y="2987663"/>
          <a:ext cx="4517136" cy="575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07468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Đề</a:t>
          </a:r>
          <a:r>
            <a:rPr lang="en-US" sz="3100" kern="1200" dirty="0" smtClean="0"/>
            <a:t>:</a:t>
          </a:r>
          <a:endParaRPr lang="en-US" sz="3100" kern="1200" dirty="0"/>
        </a:p>
      </dsp:txBody>
      <dsp:txXfrm>
        <a:off x="-1901439" y="2987663"/>
        <a:ext cx="4517136" cy="575396"/>
      </dsp:txXfrm>
    </dsp:sp>
    <dsp:sp modelId="{5AC35111-19F7-4C29-AD06-86E6D3296964}">
      <dsp:nvSpPr>
        <dsp:cNvPr id="0" name=""/>
        <dsp:cNvSpPr/>
      </dsp:nvSpPr>
      <dsp:spPr>
        <a:xfrm>
          <a:off x="644826" y="1016793"/>
          <a:ext cx="2866084" cy="45171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507468" rIns="298704" bIns="298704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/>
            <a:t>Đọc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kĩ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đề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/>
            <a:t>Gạch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chân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vào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từ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khóa</a:t>
          </a:r>
          <a:endParaRPr lang="en-US" sz="3300" kern="1200" dirty="0"/>
        </a:p>
      </dsp:txBody>
      <dsp:txXfrm>
        <a:off x="644826" y="1016793"/>
        <a:ext cx="2866084" cy="4517136"/>
      </dsp:txXfrm>
    </dsp:sp>
    <dsp:sp modelId="{6A6A6CCD-1303-4E20-B429-477BF3D986ED}">
      <dsp:nvSpPr>
        <dsp:cNvPr id="0" name=""/>
        <dsp:cNvSpPr/>
      </dsp:nvSpPr>
      <dsp:spPr>
        <a:xfrm>
          <a:off x="69430" y="257270"/>
          <a:ext cx="1150792" cy="1150792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F90D0-CEDA-4740-BB84-3626BB9583E8}">
      <dsp:nvSpPr>
        <dsp:cNvPr id="0" name=""/>
        <dsp:cNvSpPr/>
      </dsp:nvSpPr>
      <dsp:spPr>
        <a:xfrm rot="16200000">
          <a:off x="2290089" y="2987663"/>
          <a:ext cx="4517136" cy="575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07468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Kiến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thức</a:t>
          </a:r>
          <a:endParaRPr lang="en-US" sz="3100" kern="1200" dirty="0"/>
        </a:p>
      </dsp:txBody>
      <dsp:txXfrm>
        <a:off x="2290089" y="2987663"/>
        <a:ext cx="4517136" cy="575396"/>
      </dsp:txXfrm>
    </dsp:sp>
    <dsp:sp modelId="{5389AD38-43E5-44E4-85C7-DEA2F68E2395}">
      <dsp:nvSpPr>
        <dsp:cNvPr id="0" name=""/>
        <dsp:cNvSpPr/>
      </dsp:nvSpPr>
      <dsp:spPr>
        <a:xfrm>
          <a:off x="4836356" y="1016793"/>
          <a:ext cx="2866084" cy="45171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507468" rIns="298704" bIns="298704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/>
            <a:t>Khái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niệm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smtClean="0"/>
            <a:t>Ý </a:t>
          </a:r>
          <a:r>
            <a:rPr lang="en-US" sz="3300" kern="1200" dirty="0" err="1" smtClean="0"/>
            <a:t>nghĩa</a:t>
          </a:r>
          <a:endParaRPr lang="en-US" sz="3300" kern="1200" dirty="0"/>
        </a:p>
      </dsp:txBody>
      <dsp:txXfrm>
        <a:off x="4836356" y="1016793"/>
        <a:ext cx="2866084" cy="4517136"/>
      </dsp:txXfrm>
    </dsp:sp>
    <dsp:sp modelId="{90AFEDDA-8DF9-45A0-AE4F-6FD2C48E08F0}">
      <dsp:nvSpPr>
        <dsp:cNvPr id="0" name=""/>
        <dsp:cNvSpPr/>
      </dsp:nvSpPr>
      <dsp:spPr>
        <a:xfrm>
          <a:off x="4260959" y="257270"/>
          <a:ext cx="1150792" cy="1150792"/>
        </a:xfrm>
        <a:prstGeom prst="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AA251-5BCC-46D5-B3D6-6481FE85A60A}">
      <dsp:nvSpPr>
        <dsp:cNvPr id="0" name=""/>
        <dsp:cNvSpPr/>
      </dsp:nvSpPr>
      <dsp:spPr>
        <a:xfrm rot="16200000">
          <a:off x="6481619" y="2987663"/>
          <a:ext cx="4517136" cy="575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07468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Trau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dồi</a:t>
          </a:r>
          <a:endParaRPr lang="en-US" sz="3100" kern="1200" dirty="0"/>
        </a:p>
      </dsp:txBody>
      <dsp:txXfrm>
        <a:off x="6481619" y="2987663"/>
        <a:ext cx="4517136" cy="575396"/>
      </dsp:txXfrm>
    </dsp:sp>
    <dsp:sp modelId="{FFAF7BCD-31E3-4350-B089-DBDADC9892A9}">
      <dsp:nvSpPr>
        <dsp:cNvPr id="0" name=""/>
        <dsp:cNvSpPr/>
      </dsp:nvSpPr>
      <dsp:spPr>
        <a:xfrm>
          <a:off x="9027885" y="1016793"/>
          <a:ext cx="2866084" cy="45171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507468" rIns="298704" bIns="298704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/>
            <a:t>Tình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hình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thời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sự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smtClean="0"/>
            <a:t>Ca </a:t>
          </a:r>
          <a:r>
            <a:rPr lang="en-US" sz="3300" kern="1200" dirty="0" err="1" smtClean="0"/>
            <a:t>dao</a:t>
          </a:r>
          <a:r>
            <a:rPr lang="en-US" sz="3300" kern="1200" dirty="0" smtClean="0"/>
            <a:t>, </a:t>
          </a:r>
          <a:r>
            <a:rPr lang="en-US" sz="3300" kern="1200" dirty="0" err="1" smtClean="0"/>
            <a:t>tục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ngữ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/>
            <a:t>Vận</a:t>
          </a:r>
          <a:r>
            <a:rPr lang="en-US" sz="3300" kern="1200" dirty="0" smtClean="0"/>
            <a:t> dụng XLTH</a:t>
          </a:r>
          <a:endParaRPr lang="en-US" sz="3300" kern="1200" dirty="0"/>
        </a:p>
      </dsp:txBody>
      <dsp:txXfrm>
        <a:off x="9027885" y="1016793"/>
        <a:ext cx="2866084" cy="4517136"/>
      </dsp:txXfrm>
    </dsp:sp>
    <dsp:sp modelId="{690DB09B-EE53-4F9E-9F41-6107E73880B2}">
      <dsp:nvSpPr>
        <dsp:cNvPr id="0" name=""/>
        <dsp:cNvSpPr/>
      </dsp:nvSpPr>
      <dsp:spPr>
        <a:xfrm>
          <a:off x="8452489" y="257270"/>
          <a:ext cx="1150792" cy="1150792"/>
        </a:xfrm>
        <a:prstGeom prst="rect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13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3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00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7559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06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60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2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29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6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8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6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3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8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451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116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F9B77A3-BC90-4391-9979-E22457D35BBB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5874E8-D1ED-46FE-A389-6D07DDC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5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  <p:sldLayoutId id="214748389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oc247.net/cau-hoi-vi-sao-phai-xay-dung-tinh-huu-nghi-giua-cac-dan-toc-qid9588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06" y="-33270"/>
            <a:ext cx="12232106" cy="68355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14600" y="228600"/>
            <a:ext cx="8610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NHÓM GDCD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NGÀY CHUYÊN MÔN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2133600"/>
            <a:ext cx="113177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</a:t>
            </a:r>
          </a:p>
          <a:p>
            <a:pPr algn="just">
              <a:lnSpc>
                <a:spcPct val="200000"/>
              </a:lnSpc>
            </a:pP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LỖI SAI THƯỜNG GẶP CỦA HỌC SINH </a:t>
            </a:r>
          </a:p>
          <a:p>
            <a:pPr algn="ctr">
              <a:lnSpc>
                <a:spcPct val="200000"/>
              </a:lnSpc>
            </a:pP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CÁCH KHẮC PHỤC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6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646538"/>
              </p:ext>
            </p:extLst>
          </p:nvPr>
        </p:nvGraphicFramePr>
        <p:xfrm>
          <a:off x="23879" y="284892"/>
          <a:ext cx="12192000" cy="6525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548"/>
                <a:gridCol w="3795612"/>
                <a:gridCol w="3167839"/>
                <a:gridCol w="4191001"/>
              </a:tblGrid>
              <a:tr h="551843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gặp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40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40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4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01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XL</a:t>
                      </a:r>
                    </a:p>
                    <a:p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14800" y="-762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ĐẠO ĐỨC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8700" y="831673"/>
            <a:ext cx="3771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14900" y="1016339"/>
            <a:ext cx="3174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18384" y="946046"/>
            <a:ext cx="4073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2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iểm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7130" y="2863672"/>
            <a:ext cx="37199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nhiễu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0001" y="2864171"/>
            <a:ext cx="297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quan,làm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bừa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54793" y="2942482"/>
            <a:ext cx="40202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dụng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3520" y="4612033"/>
            <a:ext cx="374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7044" y="4633087"/>
            <a:ext cx="3194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89138" y="4596644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Chia ý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ND ý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99669" y="5859201"/>
            <a:ext cx="3628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quyêt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triệt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7044" y="5825175"/>
            <a:ext cx="3345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dụng 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9176" y="5794874"/>
            <a:ext cx="3928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dụng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XLTH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4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90600"/>
            <a:ext cx="11430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 NIỆM:</a:t>
            </a:r>
          </a:p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5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143000"/>
            <a:ext cx="11582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 HIỆN</a:t>
            </a: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  <a:tabLst>
                <a:tab pos="3291840" algn="ctr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2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81000"/>
            <a:ext cx="11887200" cy="63709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Ý NGHĨA</a:t>
            </a:r>
            <a:endParaRPr lang="en-US" sz="2400" b="1" u="sng" strike="noStrike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>
              <a:spcAft>
                <a:spcPts val="0"/>
              </a:spcAft>
            </a:pP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-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Vì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sao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phải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xây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dựng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tình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hữu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nghị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giữa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các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dân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400" b="1" u="sng" strike="noStrik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tộc</a:t>
            </a:r>
            <a:r>
              <a:rPr lang="en-US" sz="2400" b="1" u="sng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?</a:t>
            </a:r>
            <a:endParaRPr lang="en-US" sz="2400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 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 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thuẫn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 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dụng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54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15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 HỆ</a:t>
            </a: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dọa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Á (ASEAN).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Á –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(APEC).</a:t>
            </a:r>
          </a:p>
          <a:p>
            <a:pPr algn="just">
              <a:spcAft>
                <a:spcPts val="0"/>
              </a:spcAft>
            </a:pPr>
            <a:r>
              <a:rPr lang="en-US" sz="2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(IS).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(WTO).</a:t>
            </a: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Nẵng</a:t>
            </a:r>
            <a:endParaRPr lang="en-US" sz="2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UNESCO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1995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1999                      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                           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2002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/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27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6200"/>
            <a:ext cx="123444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XLTH</a:t>
            </a:r>
            <a:endParaRPr lang="en-US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H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9,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7, H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rủ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khéo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léo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khuyên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rủ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Minh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mâu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bè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Minh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nắm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đấm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mâu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thuẫn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Minh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bè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ttanh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Lan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nảy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cãi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gay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gắt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tức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giận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Khuyên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93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53542953"/>
              </p:ext>
            </p:extLst>
          </p:nvPr>
        </p:nvGraphicFramePr>
        <p:xfrm>
          <a:off x="76200" y="609600"/>
          <a:ext cx="11963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267200" y="19594"/>
            <a:ext cx="2252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LƯU Ý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00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69</TotalTime>
  <Words>968</Words>
  <Application>Microsoft Office PowerPoint</Application>
  <PresentationFormat>Widescreen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2019-11-19T15:31:17Z</dcterms:created>
  <dcterms:modified xsi:type="dcterms:W3CDTF">2019-11-19T16:41:01Z</dcterms:modified>
</cp:coreProperties>
</file>