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4" r:id="rId2"/>
    <p:sldId id="257" r:id="rId3"/>
    <p:sldId id="275" r:id="rId4"/>
    <p:sldId id="276" r:id="rId5"/>
    <p:sldId id="264" r:id="rId6"/>
    <p:sldId id="268" r:id="rId7"/>
    <p:sldId id="296" r:id="rId8"/>
    <p:sldId id="266" r:id="rId9"/>
    <p:sldId id="297" r:id="rId10"/>
    <p:sldId id="298" r:id="rId11"/>
    <p:sldId id="278" r:id="rId12"/>
    <p:sldId id="279" r:id="rId13"/>
    <p:sldId id="281" r:id="rId14"/>
    <p:sldId id="284" r:id="rId15"/>
    <p:sldId id="285" r:id="rId16"/>
    <p:sldId id="288" r:id="rId17"/>
    <p:sldId id="292" r:id="rId18"/>
    <p:sldId id="290" r:id="rId19"/>
    <p:sldId id="294" r:id="rId20"/>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un"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00"/>
    <a:srgbClr val="800000"/>
    <a:srgbClr val="006666"/>
    <a:srgbClr val="008080"/>
    <a:srgbClr val="006600"/>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2" autoAdjust="0"/>
    <p:restoredTop sz="94660"/>
  </p:normalViewPr>
  <p:slideViewPr>
    <p:cSldViewPr>
      <p:cViewPr varScale="1">
        <p:scale>
          <a:sx n="76" d="100"/>
          <a:sy n="76" d="100"/>
        </p:scale>
        <p:origin x="1004"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A57B6C-2CE6-4829-8A5C-B6A3B661BC3A}" type="datetimeFigureOut">
              <a:rPr lang="en-US" smtClean="0"/>
              <a:t>10/18/2020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26C5CA-0CF3-47F8-B4D3-4E6F8DF79567}" type="slidenum">
              <a:rPr lang="en-US" smtClean="0"/>
              <a:t>‹#›</a:t>
            </a:fld>
            <a:endParaRPr lang="en-US"/>
          </a:p>
        </p:txBody>
      </p:sp>
    </p:spTree>
    <p:extLst>
      <p:ext uri="{BB962C8B-B14F-4D97-AF65-F5344CB8AC3E}">
        <p14:creationId xmlns:p14="http://schemas.microsoft.com/office/powerpoint/2010/main" val="2777495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D350EF4-8976-4F63-B16C-B8C2AAF4CA27}" type="slidenum">
              <a:rPr lang="en-US"/>
              <a:pPr/>
              <a:t>‹#›</a:t>
            </a:fld>
            <a:endParaRPr lang="en-US"/>
          </a:p>
        </p:txBody>
      </p:sp>
    </p:spTree>
    <p:extLst>
      <p:ext uri="{BB962C8B-B14F-4D97-AF65-F5344CB8AC3E}">
        <p14:creationId xmlns:p14="http://schemas.microsoft.com/office/powerpoint/2010/main" val="952734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8BFBC58-D34B-4CF1-B9BB-675281F239D0}" type="slidenum">
              <a:rPr lang="en-US"/>
              <a:pPr/>
              <a:t>‹#›</a:t>
            </a:fld>
            <a:endParaRPr lang="en-US"/>
          </a:p>
        </p:txBody>
      </p:sp>
    </p:spTree>
    <p:extLst>
      <p:ext uri="{BB962C8B-B14F-4D97-AF65-F5344CB8AC3E}">
        <p14:creationId xmlns:p14="http://schemas.microsoft.com/office/powerpoint/2010/main" val="313041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EECF86-1485-4D30-B6CF-EEDB274D9C06}" type="slidenum">
              <a:rPr lang="en-US"/>
              <a:pPr/>
              <a:t>‹#›</a:t>
            </a:fld>
            <a:endParaRPr lang="en-US"/>
          </a:p>
        </p:txBody>
      </p:sp>
    </p:spTree>
    <p:extLst>
      <p:ext uri="{BB962C8B-B14F-4D97-AF65-F5344CB8AC3E}">
        <p14:creationId xmlns:p14="http://schemas.microsoft.com/office/powerpoint/2010/main" val="3470428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4A5316-0040-4A02-9126-6BD91890DDA3}" type="slidenum">
              <a:rPr lang="en-US"/>
              <a:pPr/>
              <a:t>‹#›</a:t>
            </a:fld>
            <a:endParaRPr lang="en-US"/>
          </a:p>
        </p:txBody>
      </p:sp>
    </p:spTree>
    <p:extLst>
      <p:ext uri="{BB962C8B-B14F-4D97-AF65-F5344CB8AC3E}">
        <p14:creationId xmlns:p14="http://schemas.microsoft.com/office/powerpoint/2010/main" val="3467078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06FD53-475A-4598-BE15-2E4CC65D6396}" type="slidenum">
              <a:rPr lang="en-US"/>
              <a:pPr/>
              <a:t>‹#›</a:t>
            </a:fld>
            <a:endParaRPr lang="en-US"/>
          </a:p>
        </p:txBody>
      </p:sp>
    </p:spTree>
    <p:extLst>
      <p:ext uri="{BB962C8B-B14F-4D97-AF65-F5344CB8AC3E}">
        <p14:creationId xmlns:p14="http://schemas.microsoft.com/office/powerpoint/2010/main" val="3902480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B44DE68-BE97-4F01-B680-A67C013B8309}" type="slidenum">
              <a:rPr lang="en-US"/>
              <a:pPr/>
              <a:t>‹#›</a:t>
            </a:fld>
            <a:endParaRPr lang="en-US"/>
          </a:p>
        </p:txBody>
      </p:sp>
    </p:spTree>
    <p:extLst>
      <p:ext uri="{BB962C8B-B14F-4D97-AF65-F5344CB8AC3E}">
        <p14:creationId xmlns:p14="http://schemas.microsoft.com/office/powerpoint/2010/main" val="2048543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962C6B8-5499-4DAC-B5AF-47192796EE72}" type="slidenum">
              <a:rPr lang="en-US"/>
              <a:pPr/>
              <a:t>‹#›</a:t>
            </a:fld>
            <a:endParaRPr lang="en-US"/>
          </a:p>
        </p:txBody>
      </p:sp>
    </p:spTree>
    <p:extLst>
      <p:ext uri="{BB962C8B-B14F-4D97-AF65-F5344CB8AC3E}">
        <p14:creationId xmlns:p14="http://schemas.microsoft.com/office/powerpoint/2010/main" val="1218329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21FB304-7FBE-4D90-8456-FA40E3284DF4}" type="slidenum">
              <a:rPr lang="en-US"/>
              <a:pPr/>
              <a:t>‹#›</a:t>
            </a:fld>
            <a:endParaRPr lang="en-US"/>
          </a:p>
        </p:txBody>
      </p:sp>
    </p:spTree>
    <p:extLst>
      <p:ext uri="{BB962C8B-B14F-4D97-AF65-F5344CB8AC3E}">
        <p14:creationId xmlns:p14="http://schemas.microsoft.com/office/powerpoint/2010/main" val="1474335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2D9A328-4F26-4AA7-8379-3B1D2CC208C2}" type="slidenum">
              <a:rPr lang="en-US"/>
              <a:pPr/>
              <a:t>‹#›</a:t>
            </a:fld>
            <a:endParaRPr lang="en-US"/>
          </a:p>
        </p:txBody>
      </p:sp>
    </p:spTree>
    <p:extLst>
      <p:ext uri="{BB962C8B-B14F-4D97-AF65-F5344CB8AC3E}">
        <p14:creationId xmlns:p14="http://schemas.microsoft.com/office/powerpoint/2010/main" val="2453351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D0C4524-7699-4B0F-9411-D3DBF031829A}" type="slidenum">
              <a:rPr lang="en-US"/>
              <a:pPr/>
              <a:t>‹#›</a:t>
            </a:fld>
            <a:endParaRPr lang="en-US"/>
          </a:p>
        </p:txBody>
      </p:sp>
    </p:spTree>
    <p:extLst>
      <p:ext uri="{BB962C8B-B14F-4D97-AF65-F5344CB8AC3E}">
        <p14:creationId xmlns:p14="http://schemas.microsoft.com/office/powerpoint/2010/main" val="388284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FCFB20D-5F3A-416F-B97B-056F2FBF5C04}" type="slidenum">
              <a:rPr lang="en-US"/>
              <a:pPr/>
              <a:t>‹#›</a:t>
            </a:fld>
            <a:endParaRPr lang="en-US"/>
          </a:p>
        </p:txBody>
      </p:sp>
    </p:spTree>
    <p:extLst>
      <p:ext uri="{BB962C8B-B14F-4D97-AF65-F5344CB8AC3E}">
        <p14:creationId xmlns:p14="http://schemas.microsoft.com/office/powerpoint/2010/main" val="110730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F8BB7FB2-26C7-498F-8A0C-2084D528A6F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5"/>
          <p:cNvSpPr txBox="1">
            <a:spLocks noChangeArrowheads="1"/>
          </p:cNvSpPr>
          <p:nvPr/>
        </p:nvSpPr>
        <p:spPr bwMode="auto">
          <a:xfrm>
            <a:off x="1447800" y="1219200"/>
            <a:ext cx="5791200" cy="2101850"/>
          </a:xfrm>
          <a:prstGeom prst="rect">
            <a:avLst/>
          </a:prstGeom>
          <a:gradFill rotWithShape="0">
            <a:gsLst>
              <a:gs pos="0">
                <a:srgbClr val="FF99FF"/>
              </a:gs>
              <a:gs pos="100000">
                <a:srgbClr val="66FFFF"/>
              </a:gs>
            </a:gsLst>
            <a:lin ang="2700000" scaled="1"/>
          </a:gradFill>
          <a:ln>
            <a:noFill/>
          </a:ln>
          <a:effectLst/>
          <a:scene3d>
            <a:camera prst="legacyObliqueBottomLeft"/>
            <a:lightRig rig="legacyFlat3" dir="t"/>
          </a:scene3d>
          <a:sp3d extrusionH="430200" prstMaterial="legacyMatte">
            <a:bevelT w="13500" h="13500" prst="angle"/>
            <a:bevelB w="13500" h="13500" prst="angle"/>
            <a:extrusionClr>
              <a:srgbClr val="FF99FF"/>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50000"/>
              </a:spcBef>
            </a:pPr>
            <a:r>
              <a:rPr lang="en-US" sz="3600" dirty="0" err="1">
                <a:latin typeface="Times New Roman" pitchFamily="18" charset="0"/>
              </a:rPr>
              <a:t>Ti</a:t>
            </a:r>
            <a:r>
              <a:rPr lang="en-US" sz="3200" dirty="0" err="1">
                <a:latin typeface="Times New Roman" pitchFamily="18" charset="0"/>
              </a:rPr>
              <a:t>ết</a:t>
            </a:r>
            <a:r>
              <a:rPr lang="en-US" sz="3200" dirty="0">
                <a:latin typeface="Times New Roman" pitchFamily="18" charset="0"/>
              </a:rPr>
              <a:t> 94</a:t>
            </a:r>
            <a:r>
              <a:rPr lang="en-US" sz="3600" dirty="0">
                <a:latin typeface="Times New Roman" pitchFamily="18" charset="0"/>
              </a:rPr>
              <a:t>: </a:t>
            </a:r>
          </a:p>
          <a:p>
            <a:pPr algn="ctr">
              <a:spcBef>
                <a:spcPct val="50000"/>
              </a:spcBef>
            </a:pPr>
            <a:r>
              <a:rPr lang="en-US" sz="2400" i="1" dirty="0" err="1"/>
              <a:t>CHUYỂN</a:t>
            </a:r>
            <a:r>
              <a:rPr lang="en-US" sz="2400" i="1" dirty="0"/>
              <a:t> </a:t>
            </a:r>
            <a:r>
              <a:rPr lang="en-US" sz="2400" i="1" dirty="0" err="1"/>
              <a:t>ĐỔI</a:t>
            </a:r>
            <a:r>
              <a:rPr lang="en-US" sz="2400" i="1" dirty="0"/>
              <a:t> </a:t>
            </a:r>
            <a:r>
              <a:rPr lang="en-US" sz="2400" i="1" dirty="0" err="1"/>
              <a:t>CÂU</a:t>
            </a:r>
            <a:r>
              <a:rPr lang="en-US" sz="2400" i="1" dirty="0"/>
              <a:t> </a:t>
            </a:r>
            <a:r>
              <a:rPr lang="en-US" sz="2400" i="1" dirty="0" err="1"/>
              <a:t>CHỦ</a:t>
            </a:r>
            <a:r>
              <a:rPr lang="en-US" sz="2400" i="1" dirty="0"/>
              <a:t> </a:t>
            </a:r>
            <a:r>
              <a:rPr lang="en-US" sz="2400" i="1" dirty="0" err="1"/>
              <a:t>ĐỘNG</a:t>
            </a:r>
            <a:r>
              <a:rPr lang="en-US" sz="2400" i="1" dirty="0"/>
              <a:t> </a:t>
            </a:r>
            <a:r>
              <a:rPr lang="en-US" sz="2400" i="1" dirty="0" err="1"/>
              <a:t>THÀNH</a:t>
            </a:r>
            <a:r>
              <a:rPr lang="en-US" sz="2400" i="1" dirty="0"/>
              <a:t> </a:t>
            </a:r>
            <a:r>
              <a:rPr lang="en-US" sz="2400" i="1" dirty="0" err="1"/>
              <a:t>CÂU</a:t>
            </a:r>
            <a:r>
              <a:rPr lang="en-US" sz="2400" i="1" dirty="0"/>
              <a:t> </a:t>
            </a:r>
            <a:r>
              <a:rPr lang="en-US" sz="2400" i="1" dirty="0" err="1"/>
              <a:t>BỊ</a:t>
            </a:r>
            <a:r>
              <a:rPr lang="en-US" i="1" dirty="0"/>
              <a:t> </a:t>
            </a:r>
            <a:r>
              <a:rPr lang="en-US" sz="2400" i="1" dirty="0" err="1"/>
              <a:t>ĐỘNG</a:t>
            </a:r>
            <a:endParaRPr lang="en-US" sz="2400" i="1" dirty="0"/>
          </a:p>
          <a:p>
            <a:pPr algn="ctr">
              <a:spcBef>
                <a:spcPct val="50000"/>
              </a:spcBef>
            </a:pPr>
            <a:endParaRPr lang="en-US" sz="2400" dirty="0">
              <a:latin typeface="Times New Roman" pitchFamily="18" charset="0"/>
            </a:endParaRPr>
          </a:p>
        </p:txBody>
      </p:sp>
      <p:sp>
        <p:nvSpPr>
          <p:cNvPr id="2" name="TextBox 1"/>
          <p:cNvSpPr txBox="1"/>
          <p:nvPr/>
        </p:nvSpPr>
        <p:spPr>
          <a:xfrm>
            <a:off x="1600200" y="4114800"/>
            <a:ext cx="6553200"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GV: </a:t>
            </a:r>
            <a:r>
              <a:rPr lang="en-US" dirty="0" err="1" smtClean="0">
                <a:latin typeface="Times New Roman" panose="02020603050405020304" pitchFamily="18" charset="0"/>
                <a:cs typeface="Times New Roman" panose="02020603050405020304" pitchFamily="18" charset="0"/>
              </a:rPr>
              <a:t>Trần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Thúy</a:t>
            </a:r>
            <a:r>
              <a:rPr lang="en-US" dirty="0" smtClean="0">
                <a:latin typeface="Times New Roman" panose="02020603050405020304" pitchFamily="18" charset="0"/>
                <a:cs typeface="Times New Roman" panose="02020603050405020304" pitchFamily="18" charset="0"/>
              </a:rPr>
              <a:t> An</a:t>
            </a:r>
          </a:p>
          <a:p>
            <a:r>
              <a:rPr lang="en-US" dirty="0" err="1" smtClean="0">
                <a:latin typeface="Times New Roman" panose="02020603050405020304" pitchFamily="18" charset="0"/>
                <a:cs typeface="Times New Roman" panose="02020603050405020304" pitchFamily="18" charset="0"/>
              </a:rPr>
              <a:t>Trường</a:t>
            </a:r>
            <a:r>
              <a:rPr lang="en-US" dirty="0" smtClean="0">
                <a:latin typeface="Times New Roman" panose="02020603050405020304" pitchFamily="18" charset="0"/>
                <a:cs typeface="Times New Roman" panose="02020603050405020304" pitchFamily="18" charset="0"/>
              </a:rPr>
              <a:t> THCS Long </a:t>
            </a:r>
            <a:r>
              <a:rPr lang="en-US" dirty="0" err="1" smtClean="0">
                <a:latin typeface="Times New Roman" panose="02020603050405020304" pitchFamily="18" charset="0"/>
                <a:cs typeface="Times New Roman" panose="02020603050405020304" pitchFamily="18" charset="0"/>
              </a:rPr>
              <a:t>Biên</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7049" y="9525"/>
            <a:ext cx="8229600" cy="1143000"/>
          </a:xfrm>
        </p:spPr>
        <p:txBody>
          <a:bodyPr/>
          <a:lstStyle/>
          <a:p>
            <a:endParaRPr lang="en-US">
              <a:latin typeface="Times New Roman" pitchFamily="18" charset="0"/>
              <a:cs typeface="Times New Roman" pitchFamily="18" charset="0"/>
            </a:endParaRPr>
          </a:p>
        </p:txBody>
      </p:sp>
      <p:sp>
        <p:nvSpPr>
          <p:cNvPr id="5" name="Content Placeholder 2"/>
          <p:cNvSpPr>
            <a:spLocks noGrp="1"/>
          </p:cNvSpPr>
          <p:nvPr>
            <p:ph idx="1"/>
          </p:nvPr>
        </p:nvSpPr>
        <p:spPr>
          <a:xfrm>
            <a:off x="427049" y="1335087"/>
            <a:ext cx="8229600" cy="4525963"/>
          </a:xfrm>
        </p:spPr>
        <p:txBody>
          <a:bodyPr/>
          <a:lstStyle/>
          <a:p>
            <a:endParaRPr lang="en-US" dirty="0">
              <a:latin typeface="Times New Roman" pitchFamily="18" charset="0"/>
              <a:cs typeface="Times New Roman" pitchFamily="18" charset="0"/>
            </a:endParaRPr>
          </a:p>
        </p:txBody>
      </p:sp>
      <p:graphicFrame>
        <p:nvGraphicFramePr>
          <p:cNvPr id="6" name="Group 3"/>
          <p:cNvGraphicFramePr>
            <a:graphicFrameLocks noGrp="1"/>
          </p:cNvGraphicFramePr>
          <p:nvPr>
            <p:extLst>
              <p:ext uri="{D42A27DB-BD31-4B8C-83A1-F6EECF244321}">
                <p14:modId xmlns:p14="http://schemas.microsoft.com/office/powerpoint/2010/main" val="4280878571"/>
              </p:ext>
            </p:extLst>
          </p:nvPr>
        </p:nvGraphicFramePr>
        <p:xfrm>
          <a:off x="365137" y="2215896"/>
          <a:ext cx="8382000" cy="2737104"/>
        </p:xfrm>
        <a:graphic>
          <a:graphicData uri="http://schemas.openxmlformats.org/drawingml/2006/table">
            <a:tbl>
              <a:tblPr/>
              <a:tblGrid>
                <a:gridCol w="4191000"/>
                <a:gridCol w="4191000"/>
              </a:tblGrid>
              <a:tr h="2730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sng"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Câu</a:t>
                      </a:r>
                      <a:r>
                        <a:rPr kumimoji="0" lang="en-US" sz="2800" b="1" i="0" u="sng"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Chị</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dắt</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con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chó</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đi</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dạo</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ven</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đường</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chốc</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chốc</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dừng</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lại</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ngửi</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chỗ</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này</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một</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tí</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chỗ</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kia</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một</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tí</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a:t>
                      </a:r>
                    </a:p>
                  </a:txBody>
                  <a:tcPr horzOverflow="overflow">
                    <a:lnL w="38100" cap="flat" cmpd="sng" algn="ctr">
                      <a:solidFill>
                        <a:srgbClr val="FF66FF"/>
                      </a:solidFill>
                      <a:prstDash val="solid"/>
                      <a:round/>
                      <a:headEnd type="none" w="med" len="med"/>
                      <a:tailEnd type="none" w="med" len="med"/>
                    </a:lnL>
                    <a:lnR w="38100" cap="flat" cmpd="sng" algn="ctr">
                      <a:solidFill>
                        <a:srgbClr val="FF66FF"/>
                      </a:solidFill>
                      <a:prstDash val="solid"/>
                      <a:round/>
                      <a:headEnd type="none" w="med" len="med"/>
                      <a:tailEnd type="none" w="med" len="med"/>
                    </a:lnR>
                    <a:lnT w="38100" cap="flat" cmpd="sng" algn="ctr">
                      <a:solidFill>
                        <a:srgbClr val="FF66FF"/>
                      </a:solidFill>
                      <a:prstDash val="solid"/>
                      <a:round/>
                      <a:headEnd type="none" w="med" len="med"/>
                      <a:tailEnd type="none" w="med" len="med"/>
                    </a:lnT>
                    <a:lnB w="38100" cap="flat" cmpd="sng" algn="ctr">
                      <a:solidFill>
                        <a:srgbClr val="FF66FF"/>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sng"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Câu</a:t>
                      </a:r>
                      <a:r>
                        <a:rPr kumimoji="0" lang="en-US" sz="2800" b="1" i="0" u="sng"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b:</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Con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chó</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được</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chị</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dắt</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đi</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dạo</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ven</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đường</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chốc</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chốc</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dừng</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lại</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ngửi</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chỗ</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này</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một</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tí</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chỗ</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kia</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một</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tí</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a:t>
                      </a:r>
                    </a:p>
                  </a:txBody>
                  <a:tcPr horzOverflow="overflow">
                    <a:lnL w="38100" cap="flat" cmpd="sng" algn="ctr">
                      <a:solidFill>
                        <a:srgbClr val="FF66FF"/>
                      </a:solidFill>
                      <a:prstDash val="solid"/>
                      <a:round/>
                      <a:headEnd type="none" w="med" len="med"/>
                      <a:tailEnd type="none" w="med" len="med"/>
                    </a:lnL>
                    <a:lnR w="38100" cap="flat" cmpd="sng" algn="ctr">
                      <a:solidFill>
                        <a:srgbClr val="FF66FF"/>
                      </a:solidFill>
                      <a:prstDash val="solid"/>
                      <a:round/>
                      <a:headEnd type="none" w="med" len="med"/>
                      <a:tailEnd type="none" w="med" len="med"/>
                    </a:lnR>
                    <a:lnT w="38100" cap="flat" cmpd="sng" algn="ctr">
                      <a:solidFill>
                        <a:srgbClr val="FF66FF"/>
                      </a:solidFill>
                      <a:prstDash val="solid"/>
                      <a:round/>
                      <a:headEnd type="none" w="med" len="med"/>
                      <a:tailEnd type="none" w="med" len="med"/>
                    </a:lnT>
                    <a:lnB w="38100" cap="flat" cmpd="sng" algn="ctr">
                      <a:solidFill>
                        <a:srgbClr val="FF66FF"/>
                      </a:solidFill>
                      <a:prstDash val="solid"/>
                      <a:round/>
                      <a:headEnd type="none" w="med" len="med"/>
                      <a:tailEnd type="none" w="med" len="med"/>
                    </a:lnB>
                    <a:lnTlToBr>
                      <a:noFill/>
                    </a:lnTlToBr>
                    <a:lnBlToTr>
                      <a:noFill/>
                    </a:lnBlToTr>
                    <a:solidFill>
                      <a:srgbClr val="C00000"/>
                    </a:solidFill>
                  </a:tcPr>
                </a:tc>
              </a:tr>
            </a:tbl>
          </a:graphicData>
        </a:graphic>
      </p:graphicFrame>
      <p:sp>
        <p:nvSpPr>
          <p:cNvPr id="7" name="Text Box 17"/>
          <p:cNvSpPr txBox="1">
            <a:spLocks noChangeArrowheads="1"/>
          </p:cNvSpPr>
          <p:nvPr/>
        </p:nvSpPr>
        <p:spPr bwMode="auto">
          <a:xfrm>
            <a:off x="509599" y="83403"/>
            <a:ext cx="7993063" cy="1938992"/>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algn="ctr"/>
            <a:r>
              <a:rPr lang="en-US" sz="2400" b="1" u="sng" dirty="0" err="1">
                <a:solidFill>
                  <a:srgbClr val="FF0000"/>
                </a:solidFill>
                <a:latin typeface="Times New Roman" pitchFamily="18" charset="0"/>
                <a:cs typeface="Times New Roman" pitchFamily="18" charset="0"/>
              </a:rPr>
              <a:t>THẢO</a:t>
            </a:r>
            <a:r>
              <a:rPr lang="en-US" sz="2400" b="1" u="sng" dirty="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LUẬN</a:t>
            </a:r>
            <a:r>
              <a:rPr lang="en-US" sz="2400" b="1" u="sng" dirty="0" smtClean="0">
                <a:solidFill>
                  <a:srgbClr val="FF0000"/>
                </a:solidFill>
                <a:latin typeface="Times New Roman" pitchFamily="18" charset="0"/>
                <a:cs typeface="Times New Roman" pitchFamily="18" charset="0"/>
              </a:rPr>
              <a:t>:</a:t>
            </a:r>
          </a:p>
          <a:p>
            <a:pPr algn="ctr"/>
            <a:r>
              <a:rPr lang="en-US" sz="2400" i="1" dirty="0" smtClean="0">
                <a:solidFill>
                  <a:srgbClr val="FF0000"/>
                </a:solidFill>
                <a:latin typeface="Times New Roman" pitchFamily="18" charset="0"/>
                <a:cs typeface="Times New Roman" pitchFamily="18" charset="0"/>
              </a:rPr>
              <a:t>So </a:t>
            </a:r>
            <a:r>
              <a:rPr lang="en-US" sz="2400" i="1" dirty="0" err="1">
                <a:solidFill>
                  <a:srgbClr val="FF0000"/>
                </a:solidFill>
                <a:latin typeface="Times New Roman" pitchFamily="18" charset="0"/>
                <a:cs typeface="Times New Roman" pitchFamily="18" charset="0"/>
              </a:rPr>
              <a:t>sánh</a:t>
            </a:r>
            <a:r>
              <a:rPr lang="en-US" sz="2400" i="1" dirty="0">
                <a:solidFill>
                  <a:srgbClr val="FF0000"/>
                </a:solidFill>
                <a:latin typeface="Times New Roman" pitchFamily="18" charset="0"/>
                <a:cs typeface="Times New Roman" pitchFamily="18" charset="0"/>
              </a:rPr>
              <a:t> 2 </a:t>
            </a:r>
            <a:r>
              <a:rPr lang="en-US" sz="2400" i="1" dirty="0" err="1">
                <a:solidFill>
                  <a:srgbClr val="FF0000"/>
                </a:solidFill>
                <a:latin typeface="Times New Roman" pitchFamily="18" charset="0"/>
                <a:cs typeface="Times New Roman" pitchFamily="18" charset="0"/>
              </a:rPr>
              <a:t>cách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viết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sau.Cách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nào</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phù</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hợp</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hơn?Vì</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sao</a:t>
            </a:r>
            <a:r>
              <a:rPr lang="en-US" sz="2400" i="1" dirty="0" smtClean="0">
                <a:solidFill>
                  <a:srgbClr val="FF0000"/>
                </a:solidFill>
                <a:latin typeface="Times New Roman" pitchFamily="18" charset="0"/>
                <a:cs typeface="Times New Roman" pitchFamily="18" charset="0"/>
              </a:rPr>
              <a:t>?</a:t>
            </a:r>
          </a:p>
          <a:p>
            <a:pPr algn="ctr"/>
            <a:r>
              <a:rPr lang="en-US" sz="2400" i="1" dirty="0" smtClean="0">
                <a:solidFill>
                  <a:schemeClr val="tx1"/>
                </a:solidFill>
                <a:latin typeface="Times New Roman" pitchFamily="18" charset="0"/>
                <a:cs typeface="Times New Roman" pitchFamily="18" charset="0"/>
              </a:rPr>
              <a:t>(</a:t>
            </a:r>
            <a:r>
              <a:rPr lang="en-US" sz="2400" i="1" dirty="0" err="1" smtClean="0">
                <a:solidFill>
                  <a:schemeClr val="tx1"/>
                </a:solidFill>
                <a:latin typeface="Times New Roman" pitchFamily="18" charset="0"/>
                <a:cs typeface="Times New Roman" pitchFamily="18" charset="0"/>
              </a:rPr>
              <a:t>Thảo</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luận</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nhóm</a:t>
            </a:r>
            <a:r>
              <a:rPr lang="en-US" sz="2400" i="1" dirty="0" smtClean="0">
                <a:solidFill>
                  <a:schemeClr val="tx1"/>
                </a:solidFill>
                <a:latin typeface="Times New Roman" pitchFamily="18" charset="0"/>
                <a:cs typeface="Times New Roman" pitchFamily="18" charset="0"/>
              </a:rPr>
              <a:t> 2 </a:t>
            </a:r>
            <a:r>
              <a:rPr lang="en-US" sz="2400" i="1" dirty="0" err="1" smtClean="0">
                <a:solidFill>
                  <a:schemeClr val="tx1"/>
                </a:solidFill>
                <a:latin typeface="Times New Roman" pitchFamily="18" charset="0"/>
                <a:cs typeface="Times New Roman" pitchFamily="18" charset="0"/>
              </a:rPr>
              <a:t>người</a:t>
            </a:r>
            <a:endParaRPr lang="en-US" sz="2400" i="1" dirty="0" smtClean="0">
              <a:solidFill>
                <a:schemeClr val="tx1"/>
              </a:solidFill>
              <a:latin typeface="Times New Roman" pitchFamily="18" charset="0"/>
              <a:cs typeface="Times New Roman" pitchFamily="18" charset="0"/>
            </a:endParaRPr>
          </a:p>
          <a:p>
            <a:pPr algn="ctr"/>
            <a:r>
              <a:rPr lang="en-US" sz="2400" i="1" dirty="0" err="1" smtClean="0">
                <a:solidFill>
                  <a:schemeClr val="tx1"/>
                </a:solidFill>
                <a:latin typeface="Times New Roman" pitchFamily="18" charset="0"/>
                <a:cs typeface="Times New Roman" pitchFamily="18" charset="0"/>
              </a:rPr>
              <a:t>Thời</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gian</a:t>
            </a:r>
            <a:r>
              <a:rPr lang="en-US" sz="2400" i="1" dirty="0" smtClean="0">
                <a:solidFill>
                  <a:schemeClr val="tx1"/>
                </a:solidFill>
                <a:latin typeface="Times New Roman" pitchFamily="18" charset="0"/>
                <a:cs typeface="Times New Roman" pitchFamily="18" charset="0"/>
              </a:rPr>
              <a:t>: 2 </a:t>
            </a:r>
            <a:r>
              <a:rPr lang="en-US" sz="2400" i="1" dirty="0" err="1" smtClean="0">
                <a:solidFill>
                  <a:schemeClr val="tx1"/>
                </a:solidFill>
                <a:latin typeface="Times New Roman" pitchFamily="18" charset="0"/>
                <a:cs typeface="Times New Roman" pitchFamily="18" charset="0"/>
              </a:rPr>
              <a:t>phút</a:t>
            </a:r>
            <a:endParaRPr lang="en-US" sz="2400" i="1" dirty="0" smtClean="0">
              <a:solidFill>
                <a:schemeClr val="tx1"/>
              </a:solidFill>
              <a:latin typeface="Times New Roman" pitchFamily="18" charset="0"/>
              <a:cs typeface="Times New Roman" pitchFamily="18" charset="0"/>
            </a:endParaRPr>
          </a:p>
          <a:p>
            <a:pPr algn="ctr"/>
            <a:r>
              <a:rPr lang="en-US" sz="2400" i="1" dirty="0" err="1" smtClean="0">
                <a:solidFill>
                  <a:schemeClr val="tx1"/>
                </a:solidFill>
                <a:latin typeface="Times New Roman" pitchFamily="18" charset="0"/>
                <a:cs typeface="Times New Roman" pitchFamily="18" charset="0"/>
              </a:rPr>
              <a:t>Hình</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thức</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đại</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diện</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trình</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bày</a:t>
            </a:r>
            <a:r>
              <a:rPr lang="en-US" sz="2400" i="1" dirty="0" smtClean="0">
                <a:solidFill>
                  <a:schemeClr val="tx1"/>
                </a:solidFill>
                <a:latin typeface="Times New Roman" pitchFamily="18" charset="0"/>
                <a:cs typeface="Times New Roman" pitchFamily="18" charset="0"/>
              </a:rPr>
              <a:t>)</a:t>
            </a:r>
            <a:endParaRPr lang="vi-VN" sz="2400" i="1" dirty="0">
              <a:solidFill>
                <a:schemeClr val="tx1"/>
              </a:solidFill>
              <a:latin typeface="Times New Roman" pitchFamily="18" charset="0"/>
              <a:cs typeface="Times New Roman" pitchFamily="18" charset="0"/>
            </a:endParaRPr>
          </a:p>
        </p:txBody>
      </p:sp>
      <p:sp>
        <p:nvSpPr>
          <p:cNvPr id="8" name="Text Box 18"/>
          <p:cNvSpPr txBox="1">
            <a:spLocks noChangeArrowheads="1"/>
          </p:cNvSpPr>
          <p:nvPr/>
        </p:nvSpPr>
        <p:spPr bwMode="auto">
          <a:xfrm>
            <a:off x="-14276" y="4964112"/>
            <a:ext cx="8929676" cy="1569660"/>
          </a:xfrm>
          <a:prstGeom prst="rect">
            <a:avLst/>
          </a:prstGeom>
          <a:solidFill>
            <a:srgbClr val="FFFF00"/>
          </a:solidFill>
          <a:ln w="57150" cmpd="thinThick">
            <a:solidFill>
              <a:schemeClr val="tx1"/>
            </a:solidFill>
            <a:miter lim="800000"/>
            <a:headEnd/>
            <a:tailEnd/>
          </a:ln>
          <a:effectLst/>
        </p:spPr>
        <p:txBody>
          <a:bodyPr wrap="square">
            <a:spAutoFit/>
          </a:bodyPr>
          <a:lstStyle/>
          <a:p>
            <a:pPr algn="just"/>
            <a:r>
              <a:rPr lang="en-US" sz="2400" dirty="0">
                <a:latin typeface="Times New Roman" pitchFamily="18" charset="0"/>
                <a:cs typeface="Times New Roman" pitchFamily="18" charset="0"/>
              </a:rPr>
              <a:t>=&gt;</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p>
          <a:p>
            <a:pPr algn="just"/>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chị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dắt</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chó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rừng</a:t>
            </a:r>
            <a:r>
              <a:rPr lang="vi-VN" sz="2400" dirty="0">
                <a:latin typeface="Times New Roman" pitchFamily="18" charset="0"/>
                <a:cs typeface="Times New Roman" pitchFamily="18" charset="0"/>
              </a:rPr>
              <a:t>” và “chốc chốc chị dừng lại ngửi </a:t>
            </a:r>
          </a:p>
          <a:p>
            <a:pPr algn="just"/>
            <a:r>
              <a:rPr lang="vi-VN" sz="2400" dirty="0">
                <a:latin typeface="Times New Roman" pitchFamily="18" charset="0"/>
                <a:cs typeface="Times New Roman" pitchFamily="18" charset="0"/>
              </a:rPr>
              <a:t>chỗ này một tí, chỗ kia một tí”.Nên dùng câu (b) sẽ phù hợp </a:t>
            </a:r>
            <a:r>
              <a:rPr lang="vi-VN" sz="2400" dirty="0" smtClean="0">
                <a:latin typeface="Times New Roman" pitchFamily="18" charset="0"/>
                <a:cs typeface="Times New Roman" pitchFamily="18" charset="0"/>
              </a:rPr>
              <a:t>hơn</a:t>
            </a:r>
            <a:r>
              <a:rPr lang="en-US" sz="2400" dirty="0" smtClean="0">
                <a:latin typeface="Times New Roman" pitchFamily="18" charset="0"/>
                <a:cs typeface="Times New Roman" pitchFamily="18" charset="0"/>
              </a:rPr>
              <a:t>, </a:t>
            </a:r>
          </a:p>
          <a:p>
            <a:pPr algn="just"/>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đoạn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dễ</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hơn</a:t>
            </a:r>
            <a:r>
              <a:rPr lang="en-US"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14694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2"/>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500"/>
                                        <p:tgtEl>
                                          <p:spTgt spid="6"/>
                                        </p:tgtEl>
                                      </p:cBhvr>
                                    </p:animEffec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1173162"/>
          </a:xfrm>
        </p:spPr>
        <p:txBody>
          <a:bodyPr/>
          <a:lstStyle/>
          <a:p>
            <a:r>
              <a:rPr lang="en-US">
                <a:solidFill>
                  <a:srgbClr val="FF0000"/>
                </a:solidFill>
                <a:latin typeface="Times New Roman" pitchFamily="18" charset="0"/>
              </a:rPr>
              <a:t>Trò chơi.</a:t>
            </a:r>
          </a:p>
        </p:txBody>
      </p:sp>
      <p:sp>
        <p:nvSpPr>
          <p:cNvPr id="35843" name="Rectangle 3"/>
          <p:cNvSpPr>
            <a:spLocks noGrp="1" noChangeArrowheads="1"/>
          </p:cNvSpPr>
          <p:nvPr>
            <p:ph type="body" idx="1"/>
          </p:nvPr>
        </p:nvSpPr>
        <p:spPr/>
        <p:txBody>
          <a:bodyPr/>
          <a:lstStyle/>
          <a:p>
            <a:pPr algn="ctr">
              <a:buFontTx/>
              <a:buNone/>
            </a:pPr>
            <a:r>
              <a:rPr lang="en-US" sz="4000" b="1">
                <a:solidFill>
                  <a:srgbClr val="006600"/>
                </a:solidFill>
                <a:latin typeface="Times New Roman" pitchFamily="18" charset="0"/>
              </a:rPr>
              <a:t>NHÌN HÌNH ĐẶT CÂU </a:t>
            </a:r>
          </a:p>
          <a:p>
            <a:pPr algn="ctr">
              <a:buFontTx/>
              <a:buNone/>
            </a:pPr>
            <a:r>
              <a:rPr lang="en-US" sz="4000" b="1">
                <a:solidFill>
                  <a:srgbClr val="006600"/>
                </a:solidFill>
                <a:latin typeface="Times New Roman" pitchFamily="18" charset="0"/>
              </a:rPr>
              <a:t>CHỦ ĐỘNG, BỊ ĐỘNG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52400"/>
            <a:ext cx="8229600" cy="1143000"/>
          </a:xfrm>
        </p:spPr>
        <p:txBody>
          <a:bodyPr/>
          <a:lstStyle/>
          <a:p>
            <a:pPr algn="l"/>
            <a:r>
              <a:rPr lang="en-US" sz="2800" b="1">
                <a:latin typeface="Times New Roman" pitchFamily="18" charset="0"/>
              </a:rPr>
              <a:t>                CĐ: Con mèo vồ con chuột.</a:t>
            </a:r>
            <a:br>
              <a:rPr lang="en-US" sz="2800" b="1">
                <a:latin typeface="Times New Roman" pitchFamily="18" charset="0"/>
              </a:rPr>
            </a:br>
            <a:r>
              <a:rPr lang="en-US" sz="2800" b="1">
                <a:latin typeface="Times New Roman" pitchFamily="18" charset="0"/>
              </a:rPr>
              <a:t>                BĐ: Con chuột bị con mèo vồ.</a:t>
            </a:r>
          </a:p>
        </p:txBody>
      </p:sp>
      <p:sp>
        <p:nvSpPr>
          <p:cNvPr id="36871" name="Text Box 7"/>
          <p:cNvSpPr txBox="1">
            <a:spLocks noChangeArrowheads="1"/>
          </p:cNvSpPr>
          <p:nvPr/>
        </p:nvSpPr>
        <p:spPr bwMode="auto">
          <a:xfrm>
            <a:off x="1219200" y="1828800"/>
            <a:ext cx="693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36873" name="Text Box 9"/>
          <p:cNvSpPr txBox="1">
            <a:spLocks noChangeArrowheads="1"/>
          </p:cNvSpPr>
          <p:nvPr/>
        </p:nvSpPr>
        <p:spPr bwMode="auto">
          <a:xfrm>
            <a:off x="1066800" y="259080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pic>
        <p:nvPicPr>
          <p:cNvPr id="368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8077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6874"/>
                                        </p:tgtEl>
                                        <p:attrNameLst>
                                          <p:attrName>style.visibility</p:attrName>
                                        </p:attrNameLst>
                                      </p:cBhvr>
                                      <p:to>
                                        <p:strVal val="visible"/>
                                      </p:to>
                                    </p:set>
                                    <p:animEffect transition="in" filter="diamond(in)">
                                      <p:cBhvr>
                                        <p:cTn id="7" dur="2000"/>
                                        <p:tgtEl>
                                          <p:spTgt spid="368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866"/>
                                        </p:tgtEl>
                                        <p:attrNameLst>
                                          <p:attrName>style.visibility</p:attrName>
                                        </p:attrNameLst>
                                      </p:cBhvr>
                                      <p:to>
                                        <p:strVal val="visible"/>
                                      </p:to>
                                    </p:set>
                                    <p:animEffect transition="in" filter="checkerboard(across)">
                                      <p:cBhvr>
                                        <p:cTn id="12"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4"/>
          <p:cNvSpPr txBox="1">
            <a:spLocks noChangeArrowheads="1"/>
          </p:cNvSpPr>
          <p:nvPr/>
        </p:nvSpPr>
        <p:spPr bwMode="auto">
          <a:xfrm>
            <a:off x="1219200" y="457200"/>
            <a:ext cx="624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pic>
        <p:nvPicPr>
          <p:cNvPr id="389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8153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6"/>
          <p:cNvSpPr txBox="1">
            <a:spLocks noChangeArrowheads="1"/>
          </p:cNvSpPr>
          <p:nvPr/>
        </p:nvSpPr>
        <p:spPr bwMode="auto">
          <a:xfrm>
            <a:off x="2743200" y="5562600"/>
            <a:ext cx="55626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Cđ: Con bò kéo xe.</a:t>
            </a:r>
          </a:p>
          <a:p>
            <a:pPr>
              <a:spcBef>
                <a:spcPct val="50000"/>
              </a:spcBef>
            </a:pPr>
            <a:r>
              <a:rPr lang="en-US" sz="2400">
                <a:latin typeface="Times New Roman" pitchFamily="18" charset="0"/>
              </a:rPr>
              <a:t>Bđ: Xe được con bò kéo.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checkerboard(across)">
                                      <p:cBhvr>
                                        <p:cTn id="7" dur="500"/>
                                        <p:tgtEl>
                                          <p:spTgt spid="389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8918"/>
                                        </p:tgtEl>
                                        <p:attrNameLst>
                                          <p:attrName>style.visibility</p:attrName>
                                        </p:attrNameLst>
                                      </p:cBhvr>
                                      <p:to>
                                        <p:strVal val="visible"/>
                                      </p:to>
                                    </p:set>
                                    <p:animEffect transition="in" filter="box(in)">
                                      <p:cBhvr>
                                        <p:cTn id="12" dur="500"/>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229600" cy="1143000"/>
          </a:xfrm>
        </p:spPr>
        <p:txBody>
          <a:bodyPr/>
          <a:lstStyle/>
          <a:p>
            <a:pPr algn="l"/>
            <a:r>
              <a:rPr lang="en-US" sz="2400" b="1">
                <a:latin typeface="Times New Roman" pitchFamily="18" charset="0"/>
              </a:rPr>
              <a:t>                               Cđ: Em bé ăn kem.</a:t>
            </a:r>
            <a:br>
              <a:rPr lang="en-US" sz="2400" b="1">
                <a:latin typeface="Times New Roman" pitchFamily="18" charset="0"/>
              </a:rPr>
            </a:br>
            <a:r>
              <a:rPr lang="en-US" sz="2400" b="1">
                <a:latin typeface="Times New Roman" pitchFamily="18" charset="0"/>
              </a:rPr>
              <a:t>                               Bđ: Kem bị em bé ăn.</a:t>
            </a:r>
          </a:p>
        </p:txBody>
      </p:sp>
      <p:pic>
        <p:nvPicPr>
          <p:cNvPr id="41988" name="Picture 3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09600" y="1295400"/>
            <a:ext cx="8001000"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checkerboard(across)">
                                      <p:cBhvr>
                                        <p:cTn id="7" dur="500"/>
                                        <p:tgtEl>
                                          <p:spTgt spid="419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986"/>
                                        </p:tgtEl>
                                        <p:attrNameLst>
                                          <p:attrName>style.visibility</p:attrName>
                                        </p:attrNameLst>
                                      </p:cBhvr>
                                      <p:to>
                                        <p:strVal val="visible"/>
                                      </p:to>
                                    </p:set>
                                    <p:animEffect transition="in" filter="box(in)">
                                      <p:cBhvr>
                                        <p:cTn id="12"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1143000"/>
          </a:xfrm>
        </p:spPr>
        <p:txBody>
          <a:bodyPr/>
          <a:lstStyle/>
          <a:p>
            <a:r>
              <a:rPr lang="en-US" sz="2400" b="1">
                <a:latin typeface="Times New Roman" pitchFamily="18" charset="0"/>
              </a:rPr>
              <a:t>Cđ: Cô gái vẽ bức tranh.</a:t>
            </a:r>
            <a:br>
              <a:rPr lang="en-US" sz="2400" b="1">
                <a:latin typeface="Times New Roman" pitchFamily="18" charset="0"/>
              </a:rPr>
            </a:br>
            <a:r>
              <a:rPr lang="en-US" sz="2400" b="1">
                <a:latin typeface="Times New Roman" pitchFamily="18" charset="0"/>
              </a:rPr>
              <a:t>Bđ: Bức tranh được cô gái vẽ</a:t>
            </a:r>
          </a:p>
        </p:txBody>
      </p:sp>
      <p:pic>
        <p:nvPicPr>
          <p:cNvPr id="43012" name="Picture 1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33400" y="1219200"/>
            <a:ext cx="8077200" cy="5257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diamond(in)">
                                      <p:cBhvr>
                                        <p:cTn id="7" dur="2000"/>
                                        <p:tgtEl>
                                          <p:spTgt spid="430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3010"/>
                                        </p:tgtEl>
                                        <p:attrNameLst>
                                          <p:attrName>style.visibility</p:attrName>
                                        </p:attrNameLst>
                                      </p:cBhvr>
                                      <p:to>
                                        <p:strVal val="visible"/>
                                      </p:to>
                                    </p:set>
                                    <p:animEffect transition="in" filter="checkerboard(across)">
                                      <p:cBhvr>
                                        <p:cTn id="12"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8229600" cy="715962"/>
          </a:xfrm>
        </p:spPr>
        <p:txBody>
          <a:bodyPr/>
          <a:lstStyle/>
          <a:p>
            <a:r>
              <a:rPr lang="en-US" sz="2400" b="1">
                <a:latin typeface="Times New Roman" pitchFamily="18" charset="0"/>
              </a:rPr>
              <a:t>Cđ: Mẹ cho em bé ăn.</a:t>
            </a:r>
            <a:br>
              <a:rPr lang="en-US" sz="2400" b="1">
                <a:latin typeface="Times New Roman" pitchFamily="18" charset="0"/>
              </a:rPr>
            </a:br>
            <a:r>
              <a:rPr lang="en-US" sz="2400" b="1">
                <a:latin typeface="Times New Roman" pitchFamily="18" charset="0"/>
              </a:rPr>
              <a:t>Bđ: Em bé được mẹ cho ăn</a:t>
            </a:r>
          </a:p>
        </p:txBody>
      </p:sp>
      <p:pic>
        <p:nvPicPr>
          <p:cNvPr id="46088" name="Picture 2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81000" y="1219200"/>
            <a:ext cx="8382000" cy="533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6088"/>
                                        </p:tgtEl>
                                        <p:attrNameLst>
                                          <p:attrName>style.visibility</p:attrName>
                                        </p:attrNameLst>
                                      </p:cBhvr>
                                      <p:to>
                                        <p:strVal val="visible"/>
                                      </p:to>
                                    </p:set>
                                    <p:animEffect transition="in" filter="checkerboard(across)">
                                      <p:cBhvr>
                                        <p:cTn id="7" dur="500"/>
                                        <p:tgtEl>
                                          <p:spTgt spid="460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6082"/>
                                        </p:tgtEl>
                                        <p:attrNameLst>
                                          <p:attrName>style.visibility</p:attrName>
                                        </p:attrNameLst>
                                      </p:cBhvr>
                                      <p:to>
                                        <p:strVal val="visible"/>
                                      </p:to>
                                    </p:set>
                                    <p:animEffect transition="in" filter="diamond(in)">
                                      <p:cBhvr>
                                        <p:cTn id="12" dur="20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0"/>
            <a:ext cx="8229600" cy="990600"/>
          </a:xfrm>
        </p:spPr>
        <p:txBody>
          <a:bodyPr/>
          <a:lstStyle/>
          <a:p>
            <a:r>
              <a:rPr lang="en-US" sz="2400" b="1">
                <a:latin typeface="Times New Roman" pitchFamily="18" charset="0"/>
              </a:rPr>
              <a:t>Cđ: Nước lũ cuốn trôi nhà cửa.</a:t>
            </a:r>
            <a:br>
              <a:rPr lang="en-US" sz="2400" b="1">
                <a:latin typeface="Times New Roman" pitchFamily="18" charset="0"/>
              </a:rPr>
            </a:br>
            <a:r>
              <a:rPr lang="en-US" sz="2400" b="1">
                <a:latin typeface="Times New Roman" pitchFamily="18" charset="0"/>
              </a:rPr>
              <a:t>Bđ: Nhà cửa bị nước lũ cuốn trôi</a:t>
            </a:r>
          </a:p>
        </p:txBody>
      </p:sp>
      <p:pic>
        <p:nvPicPr>
          <p:cNvPr id="50180" name="Picture 19"/>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066800"/>
            <a:ext cx="8229600" cy="541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checkerboard(across)">
                                      <p:cBhvr>
                                        <p:cTn id="7" dur="500"/>
                                        <p:tgtEl>
                                          <p:spTgt spid="501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0178"/>
                                        </p:tgtEl>
                                        <p:attrNameLst>
                                          <p:attrName>style.visibility</p:attrName>
                                        </p:attrNameLst>
                                      </p:cBhvr>
                                      <p:to>
                                        <p:strVal val="visible"/>
                                      </p:to>
                                    </p:set>
                                    <p:animEffect transition="in" filter="checkerboard(across)">
                                      <p:cBhvr>
                                        <p:cTn id="12" dur="5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152400"/>
            <a:ext cx="8229600" cy="762000"/>
          </a:xfrm>
        </p:spPr>
        <p:txBody>
          <a:bodyPr/>
          <a:lstStyle/>
          <a:p>
            <a:r>
              <a:rPr lang="en-US" sz="2400" b="1">
                <a:latin typeface="Times New Roman" pitchFamily="18" charset="0"/>
              </a:rPr>
              <a:t>Cđ: Bọn lâm tặc chặt phá rừng.</a:t>
            </a:r>
            <a:br>
              <a:rPr lang="en-US" sz="2400" b="1">
                <a:latin typeface="Times New Roman" pitchFamily="18" charset="0"/>
              </a:rPr>
            </a:br>
            <a:r>
              <a:rPr lang="en-US" sz="2400" b="1">
                <a:latin typeface="Times New Roman" pitchFamily="18" charset="0"/>
              </a:rPr>
              <a:t>Bđ: Rừng bị bọn lâm tặc chặt phá.</a:t>
            </a:r>
          </a:p>
        </p:txBody>
      </p:sp>
      <p:pic>
        <p:nvPicPr>
          <p:cNvPr id="48132" name="Picture 4" descr="R5"/>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81000" y="1066800"/>
            <a:ext cx="8382000" cy="548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checkerboard(across)">
                                      <p:cBhvr>
                                        <p:cTn id="7" dur="500"/>
                                        <p:tgtEl>
                                          <p:spTgt spid="481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8130"/>
                                        </p:tgtEl>
                                        <p:attrNameLst>
                                          <p:attrName>style.visibility</p:attrName>
                                        </p:attrNameLst>
                                      </p:cBhvr>
                                      <p:to>
                                        <p:strVal val="visible"/>
                                      </p:to>
                                    </p:set>
                                    <p:anim calcmode="lin" valueType="num">
                                      <p:cBhvr additive="base">
                                        <p:cTn id="12" dur="500" fill="hold"/>
                                        <p:tgtEl>
                                          <p:spTgt spid="48130"/>
                                        </p:tgtEl>
                                        <p:attrNameLst>
                                          <p:attrName>ppt_x</p:attrName>
                                        </p:attrNameLst>
                                      </p:cBhvr>
                                      <p:tavLst>
                                        <p:tav tm="0">
                                          <p:val>
                                            <p:strVal val="#ppt_x"/>
                                          </p:val>
                                        </p:tav>
                                        <p:tav tm="100000">
                                          <p:val>
                                            <p:strVal val="#ppt_x"/>
                                          </p:val>
                                        </p:tav>
                                      </p:tavLst>
                                    </p:anim>
                                    <p:anim calcmode="lin" valueType="num">
                                      <p:cBhvr additive="base">
                                        <p:cTn id="13" dur="500" fill="hold"/>
                                        <p:tgtEl>
                                          <p:spTgt spid="48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8229600" cy="639762"/>
          </a:xfrm>
        </p:spPr>
        <p:txBody>
          <a:bodyPr/>
          <a:lstStyle/>
          <a:p>
            <a:r>
              <a:rPr lang="en-US" sz="2400" b="1">
                <a:latin typeface="Times New Roman" pitchFamily="18" charset="0"/>
              </a:rPr>
              <a:t>Cđ: Em bé hái bông hoa.</a:t>
            </a:r>
            <a:br>
              <a:rPr lang="en-US" sz="2400" b="1">
                <a:latin typeface="Times New Roman" pitchFamily="18" charset="0"/>
              </a:rPr>
            </a:br>
            <a:r>
              <a:rPr lang="en-US" sz="2400" b="1">
                <a:latin typeface="Times New Roman" pitchFamily="18" charset="0"/>
              </a:rPr>
              <a:t>Bđ: Bông hoa bị em bé hái.</a:t>
            </a:r>
          </a:p>
        </p:txBody>
      </p:sp>
      <p:pic>
        <p:nvPicPr>
          <p:cNvPr id="52232" name="Picture 1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09600" y="1143000"/>
            <a:ext cx="7924800" cy="533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2232"/>
                                        </p:tgtEl>
                                        <p:attrNameLst>
                                          <p:attrName>style.visibility</p:attrName>
                                        </p:attrNameLst>
                                      </p:cBhvr>
                                      <p:to>
                                        <p:strVal val="visible"/>
                                      </p:to>
                                    </p:set>
                                    <p:animEffect transition="in" filter="checkerboard(across)">
                                      <p:cBhvr>
                                        <p:cTn id="7" dur="500"/>
                                        <p:tgtEl>
                                          <p:spTgt spid="522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2226"/>
                                        </p:tgtEl>
                                        <p:attrNameLst>
                                          <p:attrName>style.visibility</p:attrName>
                                        </p:attrNameLst>
                                      </p:cBhvr>
                                      <p:to>
                                        <p:strVal val="visible"/>
                                      </p:to>
                                    </p:set>
                                    <p:animEffect transition="in" filter="checkerboard(across)">
                                      <p:cBhvr>
                                        <p:cTn id="12" dur="5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30" name="Text Box 58"/>
          <p:cNvSpPr txBox="1">
            <a:spLocks noChangeArrowheads="1"/>
          </p:cNvSpPr>
          <p:nvPr/>
        </p:nvSpPr>
        <p:spPr bwMode="auto">
          <a:xfrm>
            <a:off x="838200" y="228600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Times New Roman" pitchFamily="18" charset="0"/>
              </a:rPr>
              <a:t>a)    </a:t>
            </a:r>
            <a:r>
              <a:rPr lang="en-US" sz="2400" dirty="0" err="1">
                <a:latin typeface="Times New Roman" pitchFamily="18" charset="0"/>
              </a:rPr>
              <a:t>Mọi</a:t>
            </a:r>
            <a:r>
              <a:rPr lang="en-US" sz="2400" dirty="0">
                <a:latin typeface="Times New Roman" pitchFamily="18" charset="0"/>
              </a:rPr>
              <a:t>   </a:t>
            </a:r>
            <a:r>
              <a:rPr lang="en-US" sz="2400" dirty="0" err="1">
                <a:latin typeface="Times New Roman" pitchFamily="18" charset="0"/>
              </a:rPr>
              <a:t>người</a:t>
            </a:r>
            <a:r>
              <a:rPr lang="en-US" sz="2400" dirty="0">
                <a:latin typeface="Times New Roman" pitchFamily="18" charset="0"/>
              </a:rPr>
              <a:t>    </a:t>
            </a:r>
            <a:r>
              <a:rPr lang="en-US" sz="2400" dirty="0" err="1">
                <a:latin typeface="Times New Roman" pitchFamily="18" charset="0"/>
              </a:rPr>
              <a:t>yêu</a:t>
            </a:r>
            <a:r>
              <a:rPr lang="en-US" sz="2400" dirty="0">
                <a:latin typeface="Times New Roman" pitchFamily="18" charset="0"/>
              </a:rPr>
              <a:t>    </a:t>
            </a:r>
            <a:r>
              <a:rPr lang="en-US" sz="2400" dirty="0" err="1">
                <a:latin typeface="Times New Roman" pitchFamily="18" charset="0"/>
              </a:rPr>
              <a:t>mến</a:t>
            </a:r>
            <a:r>
              <a:rPr lang="en-US" sz="2400" dirty="0">
                <a:latin typeface="Times New Roman" pitchFamily="18" charset="0"/>
              </a:rPr>
              <a:t>     </a:t>
            </a:r>
            <a:r>
              <a:rPr lang="en-US" sz="2400" dirty="0" err="1">
                <a:latin typeface="Times New Roman" pitchFamily="18" charset="0"/>
              </a:rPr>
              <a:t>em</a:t>
            </a:r>
            <a:r>
              <a:rPr lang="en-US" sz="2400" dirty="0">
                <a:latin typeface="Times New Roman" pitchFamily="18" charset="0"/>
              </a:rPr>
              <a:t>.</a:t>
            </a:r>
          </a:p>
        </p:txBody>
      </p:sp>
      <p:sp>
        <p:nvSpPr>
          <p:cNvPr id="3131" name="Text Box 59"/>
          <p:cNvSpPr txBox="1">
            <a:spLocks noChangeArrowheads="1"/>
          </p:cNvSpPr>
          <p:nvPr/>
        </p:nvSpPr>
        <p:spPr bwMode="auto">
          <a:xfrm>
            <a:off x="838200" y="4191000"/>
            <a:ext cx="594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Times New Roman" pitchFamily="18" charset="0"/>
              </a:rPr>
              <a:t>b)    </a:t>
            </a:r>
            <a:r>
              <a:rPr lang="en-US" sz="2400" dirty="0" err="1">
                <a:latin typeface="Times New Roman" pitchFamily="18" charset="0"/>
              </a:rPr>
              <a:t>Em</a:t>
            </a:r>
            <a:r>
              <a:rPr lang="en-US" sz="2400" dirty="0">
                <a:latin typeface="Times New Roman" pitchFamily="18" charset="0"/>
              </a:rPr>
              <a:t>       </a:t>
            </a:r>
            <a:r>
              <a:rPr lang="en-US" sz="2400" dirty="0" err="1">
                <a:latin typeface="Times New Roman" pitchFamily="18" charset="0"/>
              </a:rPr>
              <a:t>được</a:t>
            </a:r>
            <a:r>
              <a:rPr lang="en-US" sz="2400" dirty="0">
                <a:latin typeface="Times New Roman" pitchFamily="18" charset="0"/>
              </a:rPr>
              <a:t>  </a:t>
            </a:r>
            <a:r>
              <a:rPr lang="en-US" sz="2400" dirty="0" err="1">
                <a:latin typeface="Times New Roman" pitchFamily="18" charset="0"/>
              </a:rPr>
              <a:t>mọi</a:t>
            </a:r>
            <a:r>
              <a:rPr lang="en-US" sz="2400" dirty="0">
                <a:latin typeface="Times New Roman" pitchFamily="18" charset="0"/>
              </a:rPr>
              <a:t>   </a:t>
            </a:r>
            <a:r>
              <a:rPr lang="en-US" sz="2400" dirty="0" err="1">
                <a:latin typeface="Times New Roman" pitchFamily="18" charset="0"/>
              </a:rPr>
              <a:t>người</a:t>
            </a:r>
            <a:r>
              <a:rPr lang="en-US" sz="2400" dirty="0">
                <a:latin typeface="Times New Roman" pitchFamily="18" charset="0"/>
              </a:rPr>
              <a:t>    </a:t>
            </a:r>
            <a:r>
              <a:rPr lang="en-US" sz="2400" dirty="0" err="1">
                <a:latin typeface="Times New Roman" pitchFamily="18" charset="0"/>
              </a:rPr>
              <a:t>yêu</a:t>
            </a:r>
            <a:r>
              <a:rPr lang="en-US" sz="2400" dirty="0">
                <a:latin typeface="Times New Roman" pitchFamily="18" charset="0"/>
              </a:rPr>
              <a:t>   </a:t>
            </a:r>
            <a:r>
              <a:rPr lang="en-US" sz="2400" dirty="0" err="1">
                <a:latin typeface="Times New Roman" pitchFamily="18" charset="0"/>
              </a:rPr>
              <a:t>mến</a:t>
            </a:r>
            <a:r>
              <a:rPr lang="en-US" sz="2400" dirty="0">
                <a:latin typeface="Times New Roman" pitchFamily="18" charset="0"/>
              </a:rPr>
              <a:t> </a:t>
            </a:r>
          </a:p>
        </p:txBody>
      </p:sp>
      <p:sp>
        <p:nvSpPr>
          <p:cNvPr id="3132" name="Line 60"/>
          <p:cNvSpPr>
            <a:spLocks noChangeShapeType="1"/>
          </p:cNvSpPr>
          <p:nvPr/>
        </p:nvSpPr>
        <p:spPr bwMode="auto">
          <a:xfrm flipH="1">
            <a:off x="3124200" y="2286000"/>
            <a:ext cx="76200" cy="457200"/>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3" name="Line 61"/>
          <p:cNvSpPr>
            <a:spLocks noChangeShapeType="1"/>
          </p:cNvSpPr>
          <p:nvPr/>
        </p:nvSpPr>
        <p:spPr bwMode="auto">
          <a:xfrm flipH="1">
            <a:off x="2133600" y="4191000"/>
            <a:ext cx="76200" cy="457200"/>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4" name="Text Box 62"/>
          <p:cNvSpPr txBox="1">
            <a:spLocks noChangeArrowheads="1"/>
          </p:cNvSpPr>
          <p:nvPr/>
        </p:nvSpPr>
        <p:spPr bwMode="auto">
          <a:xfrm>
            <a:off x="1295400" y="274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Times New Roman" pitchFamily="18" charset="0"/>
              </a:rPr>
              <a:t>(</a:t>
            </a:r>
            <a:r>
              <a:rPr lang="en-US" sz="2400" dirty="0" err="1">
                <a:latin typeface="Times New Roman" pitchFamily="18" charset="0"/>
              </a:rPr>
              <a:t>chủ</a:t>
            </a:r>
            <a:r>
              <a:rPr lang="en-US" sz="2400" dirty="0">
                <a:latin typeface="Times New Roman" pitchFamily="18" charset="0"/>
              </a:rPr>
              <a:t> </a:t>
            </a:r>
            <a:r>
              <a:rPr lang="en-US" sz="2400" dirty="0" err="1">
                <a:latin typeface="Times New Roman" pitchFamily="18" charset="0"/>
              </a:rPr>
              <a:t>thể</a:t>
            </a:r>
            <a:r>
              <a:rPr lang="en-US" sz="2400" dirty="0">
                <a:latin typeface="Times New Roman" pitchFamily="18" charset="0"/>
              </a:rPr>
              <a:t> </a:t>
            </a:r>
            <a:r>
              <a:rPr lang="en-US" sz="2400" dirty="0" err="1">
                <a:latin typeface="Times New Roman" pitchFamily="18" charset="0"/>
              </a:rPr>
              <a:t>hđ</a:t>
            </a:r>
            <a:r>
              <a:rPr lang="en-US" sz="2400" dirty="0">
                <a:latin typeface="Times New Roman" pitchFamily="18" charset="0"/>
              </a:rPr>
              <a:t>)</a:t>
            </a:r>
            <a:r>
              <a:rPr lang="en-US" dirty="0"/>
              <a:t> </a:t>
            </a:r>
          </a:p>
        </p:txBody>
      </p:sp>
      <p:sp>
        <p:nvSpPr>
          <p:cNvPr id="3136" name="Line 64"/>
          <p:cNvSpPr>
            <a:spLocks noChangeShapeType="1"/>
          </p:cNvSpPr>
          <p:nvPr/>
        </p:nvSpPr>
        <p:spPr bwMode="auto">
          <a:xfrm flipH="1">
            <a:off x="1371600" y="2743200"/>
            <a:ext cx="1600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7" name="Line 65"/>
          <p:cNvSpPr>
            <a:spLocks noChangeShapeType="1"/>
          </p:cNvSpPr>
          <p:nvPr/>
        </p:nvSpPr>
        <p:spPr bwMode="auto">
          <a:xfrm flipH="1">
            <a:off x="5029200" y="4648200"/>
            <a:ext cx="1295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8" name="Line 66"/>
          <p:cNvSpPr>
            <a:spLocks noChangeShapeType="1"/>
          </p:cNvSpPr>
          <p:nvPr/>
        </p:nvSpPr>
        <p:spPr bwMode="auto">
          <a:xfrm flipH="1">
            <a:off x="3276600" y="4648200"/>
            <a:ext cx="1524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0" name="Line 68"/>
          <p:cNvSpPr>
            <a:spLocks noChangeShapeType="1"/>
          </p:cNvSpPr>
          <p:nvPr/>
        </p:nvSpPr>
        <p:spPr bwMode="auto">
          <a:xfrm flipH="1">
            <a:off x="1371600" y="4648200"/>
            <a:ext cx="609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1" name="Line 69"/>
          <p:cNvSpPr>
            <a:spLocks noChangeShapeType="1"/>
          </p:cNvSpPr>
          <p:nvPr/>
        </p:nvSpPr>
        <p:spPr bwMode="auto">
          <a:xfrm flipH="1">
            <a:off x="3276600" y="2743200"/>
            <a:ext cx="1295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2" name="Line 70"/>
          <p:cNvSpPr>
            <a:spLocks noChangeShapeType="1"/>
          </p:cNvSpPr>
          <p:nvPr/>
        </p:nvSpPr>
        <p:spPr bwMode="auto">
          <a:xfrm flipH="1">
            <a:off x="4876800" y="2743200"/>
            <a:ext cx="609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3" name="Text Box 71"/>
          <p:cNvSpPr txBox="1">
            <a:spLocks noChangeArrowheads="1"/>
          </p:cNvSpPr>
          <p:nvPr/>
        </p:nvSpPr>
        <p:spPr bwMode="auto">
          <a:xfrm>
            <a:off x="3048000" y="28194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3144" name="Rectangle 72"/>
          <p:cNvSpPr>
            <a:spLocks noChangeArrowheads="1"/>
          </p:cNvSpPr>
          <p:nvPr/>
        </p:nvSpPr>
        <p:spPr bwMode="auto">
          <a:xfrm>
            <a:off x="3581400" y="2743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400">
                <a:latin typeface="Times New Roman" pitchFamily="18" charset="0"/>
              </a:rPr>
              <a:t>(hđ)</a:t>
            </a:r>
            <a:r>
              <a:rPr lang="en-US"/>
              <a:t>   </a:t>
            </a:r>
          </a:p>
        </p:txBody>
      </p:sp>
      <p:sp>
        <p:nvSpPr>
          <p:cNvPr id="3145" name="Text Box 73"/>
          <p:cNvSpPr txBox="1">
            <a:spLocks noChangeArrowheads="1"/>
          </p:cNvSpPr>
          <p:nvPr/>
        </p:nvSpPr>
        <p:spPr bwMode="auto">
          <a:xfrm>
            <a:off x="4495800" y="27432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(đối tượng hđ) </a:t>
            </a:r>
          </a:p>
        </p:txBody>
      </p:sp>
      <p:sp>
        <p:nvSpPr>
          <p:cNvPr id="3146" name="Text Box 74"/>
          <p:cNvSpPr txBox="1">
            <a:spLocks noChangeArrowheads="1"/>
          </p:cNvSpPr>
          <p:nvPr/>
        </p:nvSpPr>
        <p:spPr bwMode="auto">
          <a:xfrm>
            <a:off x="304800" y="46482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Times New Roman" pitchFamily="18" charset="0"/>
              </a:rPr>
              <a:t>(</a:t>
            </a:r>
            <a:r>
              <a:rPr lang="en-US" sz="2400" dirty="0" err="1">
                <a:latin typeface="Times New Roman" pitchFamily="18" charset="0"/>
              </a:rPr>
              <a:t>đối</a:t>
            </a:r>
            <a:r>
              <a:rPr lang="en-US" sz="2400" dirty="0">
                <a:latin typeface="Times New Roman" pitchFamily="18" charset="0"/>
              </a:rPr>
              <a:t> </a:t>
            </a:r>
            <a:r>
              <a:rPr lang="en-US" sz="2400" dirty="0" err="1">
                <a:latin typeface="Times New Roman" pitchFamily="18" charset="0"/>
              </a:rPr>
              <a:t>tượng</a:t>
            </a:r>
            <a:r>
              <a:rPr lang="en-US" sz="2400" dirty="0">
                <a:latin typeface="Times New Roman" pitchFamily="18" charset="0"/>
              </a:rPr>
              <a:t> </a:t>
            </a:r>
            <a:r>
              <a:rPr lang="en-US" sz="2400" dirty="0" err="1">
                <a:latin typeface="Times New Roman" pitchFamily="18" charset="0"/>
              </a:rPr>
              <a:t>hđ</a:t>
            </a:r>
            <a:r>
              <a:rPr lang="en-US" sz="2400" dirty="0">
                <a:latin typeface="Times New Roman" pitchFamily="18" charset="0"/>
              </a:rPr>
              <a:t>) </a:t>
            </a:r>
          </a:p>
        </p:txBody>
      </p:sp>
      <p:sp>
        <p:nvSpPr>
          <p:cNvPr id="3147" name="Rectangle 75"/>
          <p:cNvSpPr>
            <a:spLocks noChangeArrowheads="1"/>
          </p:cNvSpPr>
          <p:nvPr/>
        </p:nvSpPr>
        <p:spPr bwMode="auto">
          <a:xfrm>
            <a:off x="5334000" y="4648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400">
                <a:latin typeface="Times New Roman" pitchFamily="18" charset="0"/>
              </a:rPr>
              <a:t>(hđ)</a:t>
            </a:r>
            <a:r>
              <a:rPr lang="en-US"/>
              <a:t>   </a:t>
            </a:r>
          </a:p>
        </p:txBody>
      </p:sp>
      <p:sp>
        <p:nvSpPr>
          <p:cNvPr id="3148" name="Text Box 76"/>
          <p:cNvSpPr txBox="1">
            <a:spLocks noChangeArrowheads="1"/>
          </p:cNvSpPr>
          <p:nvPr/>
        </p:nvSpPr>
        <p:spPr bwMode="auto">
          <a:xfrm>
            <a:off x="3200400" y="4648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(chủ thể hđ)</a:t>
            </a:r>
            <a:r>
              <a:rPr lang="en-US"/>
              <a:t> </a:t>
            </a:r>
          </a:p>
        </p:txBody>
      </p:sp>
      <p:sp>
        <p:nvSpPr>
          <p:cNvPr id="3149" name="Line 77"/>
          <p:cNvSpPr>
            <a:spLocks noChangeShapeType="1"/>
          </p:cNvSpPr>
          <p:nvPr/>
        </p:nvSpPr>
        <p:spPr bwMode="auto">
          <a:xfrm flipH="1">
            <a:off x="1371600" y="3200400"/>
            <a:ext cx="1600200"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0" name="Line 78"/>
          <p:cNvSpPr>
            <a:spLocks noChangeShapeType="1"/>
          </p:cNvSpPr>
          <p:nvPr/>
        </p:nvSpPr>
        <p:spPr bwMode="auto">
          <a:xfrm flipH="1">
            <a:off x="3200400" y="3200400"/>
            <a:ext cx="2438400"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1" name="Line 79"/>
          <p:cNvSpPr>
            <a:spLocks noChangeShapeType="1"/>
          </p:cNvSpPr>
          <p:nvPr/>
        </p:nvSpPr>
        <p:spPr bwMode="auto">
          <a:xfrm flipH="1">
            <a:off x="1371600" y="5181600"/>
            <a:ext cx="685800"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2" name="Line 80"/>
          <p:cNvSpPr>
            <a:spLocks noChangeShapeType="1"/>
          </p:cNvSpPr>
          <p:nvPr/>
        </p:nvSpPr>
        <p:spPr bwMode="auto">
          <a:xfrm flipH="1">
            <a:off x="2438400" y="5181600"/>
            <a:ext cx="3886200"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3" name="Text Box 81"/>
          <p:cNvSpPr txBox="1">
            <a:spLocks noChangeArrowheads="1"/>
          </p:cNvSpPr>
          <p:nvPr/>
        </p:nvSpPr>
        <p:spPr bwMode="auto">
          <a:xfrm>
            <a:off x="1828800" y="32766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CN</a:t>
            </a:r>
          </a:p>
        </p:txBody>
      </p:sp>
      <p:sp>
        <p:nvSpPr>
          <p:cNvPr id="3154" name="Text Box 82"/>
          <p:cNvSpPr txBox="1">
            <a:spLocks noChangeArrowheads="1"/>
          </p:cNvSpPr>
          <p:nvPr/>
        </p:nvSpPr>
        <p:spPr bwMode="auto">
          <a:xfrm>
            <a:off x="3962400" y="32766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VN</a:t>
            </a:r>
          </a:p>
        </p:txBody>
      </p:sp>
      <p:sp>
        <p:nvSpPr>
          <p:cNvPr id="3155" name="Text Box 83"/>
          <p:cNvSpPr txBox="1">
            <a:spLocks noChangeArrowheads="1"/>
          </p:cNvSpPr>
          <p:nvPr/>
        </p:nvSpPr>
        <p:spPr bwMode="auto">
          <a:xfrm>
            <a:off x="1371600" y="51816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err="1">
                <a:latin typeface="Times New Roman" pitchFamily="18" charset="0"/>
              </a:rPr>
              <a:t>CN</a:t>
            </a:r>
            <a:endParaRPr lang="en-US" sz="2400" dirty="0">
              <a:latin typeface="Times New Roman" pitchFamily="18" charset="0"/>
            </a:endParaRPr>
          </a:p>
        </p:txBody>
      </p:sp>
      <p:sp>
        <p:nvSpPr>
          <p:cNvPr id="3156" name="Text Box 84"/>
          <p:cNvSpPr txBox="1">
            <a:spLocks noChangeArrowheads="1"/>
          </p:cNvSpPr>
          <p:nvPr/>
        </p:nvSpPr>
        <p:spPr bwMode="auto">
          <a:xfrm>
            <a:off x="3886200" y="51816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VN</a:t>
            </a:r>
          </a:p>
        </p:txBody>
      </p:sp>
      <p:sp>
        <p:nvSpPr>
          <p:cNvPr id="2" name="Rounded Rectangle 1"/>
          <p:cNvSpPr/>
          <p:nvPr/>
        </p:nvSpPr>
        <p:spPr bwMode="auto">
          <a:xfrm>
            <a:off x="838200" y="533400"/>
            <a:ext cx="7391400" cy="7620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Xác</a:t>
            </a:r>
            <a:r>
              <a:rPr kumimoji="0" lang="en-US" sz="2800" b="1"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dirty="0" err="1" smtClean="0">
                <a:ln>
                  <a:noFill/>
                </a:ln>
                <a:solidFill>
                  <a:schemeClr val="tx1"/>
                </a:solidFill>
                <a:effectLst/>
                <a:latin typeface="Times New Roman" pitchFamily="18" charset="0"/>
                <a:cs typeface="Times New Roman" pitchFamily="18" charset="0"/>
              </a:rPr>
              <a:t>định</a:t>
            </a:r>
            <a:r>
              <a:rPr kumimoji="0" lang="en-US" sz="2800" b="1"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dirty="0" err="1" smtClean="0">
                <a:ln>
                  <a:noFill/>
                </a:ln>
                <a:solidFill>
                  <a:schemeClr val="tx1"/>
                </a:solidFill>
                <a:effectLst/>
                <a:latin typeface="Times New Roman" pitchFamily="18" charset="0"/>
                <a:cs typeface="Times New Roman" pitchFamily="18" charset="0"/>
              </a:rPr>
              <a:t>Chủ</a:t>
            </a:r>
            <a:r>
              <a:rPr kumimoji="0" lang="en-US" sz="2800" b="1"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dirty="0" err="1" smtClean="0">
                <a:ln>
                  <a:noFill/>
                </a:ln>
                <a:solidFill>
                  <a:schemeClr val="tx1"/>
                </a:solidFill>
                <a:effectLst/>
                <a:latin typeface="Times New Roman" pitchFamily="18" charset="0"/>
                <a:cs typeface="Times New Roman" pitchFamily="18" charset="0"/>
              </a:rPr>
              <a:t>ngữ</a:t>
            </a:r>
            <a:r>
              <a:rPr kumimoji="0" lang="en-US" sz="2800" b="1"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dirty="0" err="1" smtClean="0">
                <a:ln>
                  <a:noFill/>
                </a:ln>
                <a:solidFill>
                  <a:schemeClr val="tx1"/>
                </a:solidFill>
                <a:effectLst/>
                <a:latin typeface="Times New Roman" pitchFamily="18" charset="0"/>
                <a:cs typeface="Times New Roman" pitchFamily="18" charset="0"/>
              </a:rPr>
              <a:t>và</a:t>
            </a:r>
            <a:r>
              <a:rPr kumimoji="0" lang="en-US" sz="2800" b="1"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dirty="0" err="1" smtClean="0">
                <a:ln>
                  <a:noFill/>
                </a:ln>
                <a:solidFill>
                  <a:schemeClr val="tx1"/>
                </a:solidFill>
                <a:effectLst/>
                <a:latin typeface="Times New Roman" pitchFamily="18" charset="0"/>
                <a:cs typeface="Times New Roman" pitchFamily="18" charset="0"/>
              </a:rPr>
              <a:t>Vị</a:t>
            </a:r>
            <a:r>
              <a:rPr kumimoji="0" lang="en-US" sz="2800" b="1"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dirty="0" err="1" smtClean="0">
                <a:ln>
                  <a:noFill/>
                </a:ln>
                <a:solidFill>
                  <a:schemeClr val="tx1"/>
                </a:solidFill>
                <a:effectLst/>
                <a:latin typeface="Times New Roman" pitchFamily="18" charset="0"/>
                <a:cs typeface="Times New Roman" pitchFamily="18" charset="0"/>
              </a:rPr>
              <a:t>ngữ</a:t>
            </a:r>
            <a:r>
              <a:rPr kumimoji="0" lang="en-US" sz="2800" b="1"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dirty="0" err="1" smtClean="0">
                <a:ln>
                  <a:noFill/>
                </a:ln>
                <a:solidFill>
                  <a:schemeClr val="tx1"/>
                </a:solidFill>
                <a:effectLst/>
                <a:latin typeface="Times New Roman" pitchFamily="18" charset="0"/>
                <a:cs typeface="Times New Roman" pitchFamily="18" charset="0"/>
              </a:rPr>
              <a:t>của</a:t>
            </a:r>
            <a:r>
              <a:rPr kumimoji="0" lang="en-US" sz="2800" b="1"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dirty="0" err="1" smtClean="0">
                <a:ln>
                  <a:noFill/>
                </a:ln>
                <a:solidFill>
                  <a:schemeClr val="tx1"/>
                </a:solidFill>
                <a:effectLst/>
                <a:latin typeface="Times New Roman" pitchFamily="18" charset="0"/>
                <a:cs typeface="Times New Roman" pitchFamily="18" charset="0"/>
              </a:rPr>
              <a:t>mỗi</a:t>
            </a:r>
            <a:r>
              <a:rPr kumimoji="0" lang="en-US" sz="2800" b="1"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dirty="0" err="1" smtClean="0">
                <a:ln>
                  <a:noFill/>
                </a:ln>
                <a:solidFill>
                  <a:schemeClr val="tx1"/>
                </a:solidFill>
                <a:effectLst/>
                <a:latin typeface="Times New Roman" pitchFamily="18" charset="0"/>
                <a:cs typeface="Times New Roman" pitchFamily="18" charset="0"/>
              </a:rPr>
              <a:t>câu</a:t>
            </a:r>
            <a:r>
              <a:rPr kumimoji="0" lang="en-US" sz="2800" b="1"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dirty="0" err="1" smtClean="0">
                <a:ln>
                  <a:noFill/>
                </a:ln>
                <a:solidFill>
                  <a:schemeClr val="tx1"/>
                </a:solidFill>
                <a:effectLst/>
                <a:latin typeface="Times New Roman" pitchFamily="18" charset="0"/>
                <a:cs typeface="Times New Roman" pitchFamily="18" charset="0"/>
              </a:rPr>
              <a:t>sau</a:t>
            </a:r>
            <a:r>
              <a:rPr kumimoji="0" lang="en-US" sz="2800" b="1" i="0" u="none" strike="noStrike" cap="none" normalizeH="0" dirty="0" smtClean="0">
                <a:ln>
                  <a:noFill/>
                </a:ln>
                <a:solidFill>
                  <a:schemeClr val="tx1"/>
                </a:solidFill>
                <a:effectLst/>
                <a:latin typeface="Times New Roman" pitchFamily="18" charset="0"/>
                <a:cs typeface="Times New Roman" pitchFamily="18" charset="0"/>
              </a:rPr>
              <a:t>:</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4" name="Rounded Rectangle 33"/>
          <p:cNvSpPr/>
          <p:nvPr/>
        </p:nvSpPr>
        <p:spPr bwMode="auto">
          <a:xfrm>
            <a:off x="838200" y="533400"/>
            <a:ext cx="7391400" cy="7620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400" dirty="0" smtClean="0">
                <a:latin typeface="Times New Roman" pitchFamily="18" charset="0"/>
                <a:cs typeface="Times New Roman" pitchFamily="18" charset="0"/>
              </a:rPr>
              <a:t>Ý </a:t>
            </a:r>
            <a:r>
              <a:rPr lang="en-US" sz="2400" dirty="0" err="1" smtClean="0">
                <a:latin typeface="Times New Roman" pitchFamily="18" charset="0"/>
                <a:cs typeface="Times New Roman" pitchFamily="18" charset="0"/>
              </a:rPr>
              <a:t>nghĩa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Chủ</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ngữ</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nào</a:t>
            </a:r>
            <a:r>
              <a:rPr lang="en-US" sz="2400" dirty="0" smtClean="0">
                <a:latin typeface="Times New Roman" pitchFamily="18" charset="0"/>
                <a:cs typeface="Times New Roman" pitchFamily="18" charset="0"/>
              </a:rPr>
              <a:t>?</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ight Arrow 2"/>
          <p:cNvSpPr/>
          <p:nvPr/>
        </p:nvSpPr>
        <p:spPr bwMode="auto">
          <a:xfrm>
            <a:off x="6781800" y="2514600"/>
            <a:ext cx="457200" cy="3048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6" name="Right Arrow 35"/>
          <p:cNvSpPr/>
          <p:nvPr/>
        </p:nvSpPr>
        <p:spPr bwMode="auto">
          <a:xfrm>
            <a:off x="6781800" y="4495800"/>
            <a:ext cx="457200" cy="3048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 name="TextBox 3"/>
          <p:cNvSpPr txBox="1"/>
          <p:nvPr/>
        </p:nvSpPr>
        <p:spPr>
          <a:xfrm>
            <a:off x="7315200" y="2514600"/>
            <a:ext cx="2133600" cy="400110"/>
          </a:xfrm>
          <a:prstGeom prst="rect">
            <a:avLst/>
          </a:prstGeom>
          <a:noFill/>
        </p:spPr>
        <p:txBody>
          <a:bodyPr wrap="square" rtlCol="0">
            <a:spAutoFit/>
          </a:bodyPr>
          <a:lstStyle/>
          <a:p>
            <a:r>
              <a:rPr lang="en-US" sz="2000" dirty="0" err="1" smtClean="0">
                <a:solidFill>
                  <a:srgbClr val="FF0000"/>
                </a:solidFill>
                <a:latin typeface="Times New Roman" pitchFamily="18" charset="0"/>
                <a:cs typeface="Times New Roman" pitchFamily="18" charset="0"/>
              </a:rPr>
              <a:t>Câu</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chủ</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động</a:t>
            </a:r>
            <a:endParaRPr lang="en-US" sz="2000" dirty="0">
              <a:solidFill>
                <a:srgbClr val="FF0000"/>
              </a:solidFill>
              <a:latin typeface="Times New Roman" pitchFamily="18" charset="0"/>
              <a:cs typeface="Times New Roman" pitchFamily="18" charset="0"/>
            </a:endParaRPr>
          </a:p>
        </p:txBody>
      </p:sp>
      <p:sp>
        <p:nvSpPr>
          <p:cNvPr id="38" name="TextBox 37"/>
          <p:cNvSpPr txBox="1"/>
          <p:nvPr/>
        </p:nvSpPr>
        <p:spPr>
          <a:xfrm>
            <a:off x="7467600" y="4431268"/>
            <a:ext cx="2133600" cy="400110"/>
          </a:xfrm>
          <a:prstGeom prst="rect">
            <a:avLst/>
          </a:prstGeom>
          <a:noFill/>
        </p:spPr>
        <p:txBody>
          <a:bodyPr wrap="square" rtlCol="0">
            <a:spAutoFit/>
          </a:bodyPr>
          <a:lstStyle/>
          <a:p>
            <a:r>
              <a:rPr lang="en-US" sz="2000" dirty="0" err="1" smtClean="0">
                <a:solidFill>
                  <a:srgbClr val="FF0000"/>
                </a:solidFill>
                <a:latin typeface="Times New Roman" pitchFamily="18" charset="0"/>
                <a:cs typeface="Times New Roman" pitchFamily="18" charset="0"/>
              </a:rPr>
              <a:t>Câu</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bị</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động</a:t>
            </a:r>
            <a:endParaRPr lang="en-US" sz="2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32"/>
                                        </p:tgtEl>
                                        <p:attrNameLst>
                                          <p:attrName>style.visibility</p:attrName>
                                        </p:attrNameLst>
                                      </p:cBhvr>
                                      <p:to>
                                        <p:strVal val="visible"/>
                                      </p:to>
                                    </p:set>
                                    <p:animEffect transition="in" filter="barn(inVertical)">
                                      <p:cBhvr>
                                        <p:cTn id="7" dur="500"/>
                                        <p:tgtEl>
                                          <p:spTgt spid="313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49"/>
                                        </p:tgtEl>
                                        <p:attrNameLst>
                                          <p:attrName>style.visibility</p:attrName>
                                        </p:attrNameLst>
                                      </p:cBhvr>
                                      <p:to>
                                        <p:strVal val="visible"/>
                                      </p:to>
                                    </p:set>
                                    <p:animEffect transition="in" filter="barn(inVertical)">
                                      <p:cBhvr>
                                        <p:cTn id="10" dur="500"/>
                                        <p:tgtEl>
                                          <p:spTgt spid="314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150"/>
                                        </p:tgtEl>
                                        <p:attrNameLst>
                                          <p:attrName>style.visibility</p:attrName>
                                        </p:attrNameLst>
                                      </p:cBhvr>
                                      <p:to>
                                        <p:strVal val="visible"/>
                                      </p:to>
                                    </p:set>
                                    <p:animEffect transition="in" filter="barn(inVertical)">
                                      <p:cBhvr>
                                        <p:cTn id="13" dur="500"/>
                                        <p:tgtEl>
                                          <p:spTgt spid="315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153"/>
                                        </p:tgtEl>
                                        <p:attrNameLst>
                                          <p:attrName>style.visibility</p:attrName>
                                        </p:attrNameLst>
                                      </p:cBhvr>
                                      <p:to>
                                        <p:strVal val="visible"/>
                                      </p:to>
                                    </p:set>
                                    <p:animEffect transition="in" filter="barn(inVertical)">
                                      <p:cBhvr>
                                        <p:cTn id="16" dur="500"/>
                                        <p:tgtEl>
                                          <p:spTgt spid="315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154"/>
                                        </p:tgtEl>
                                        <p:attrNameLst>
                                          <p:attrName>style.visibility</p:attrName>
                                        </p:attrNameLst>
                                      </p:cBhvr>
                                      <p:to>
                                        <p:strVal val="visible"/>
                                      </p:to>
                                    </p:set>
                                    <p:animEffect transition="in" filter="barn(inVertical)">
                                      <p:cBhvr>
                                        <p:cTn id="19" dur="500"/>
                                        <p:tgtEl>
                                          <p:spTgt spid="315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151"/>
                                        </p:tgtEl>
                                        <p:attrNameLst>
                                          <p:attrName>style.visibility</p:attrName>
                                        </p:attrNameLst>
                                      </p:cBhvr>
                                      <p:to>
                                        <p:strVal val="visible"/>
                                      </p:to>
                                    </p:set>
                                    <p:animEffect transition="in" filter="barn(inVertical)">
                                      <p:cBhvr>
                                        <p:cTn id="24" dur="500"/>
                                        <p:tgtEl>
                                          <p:spTgt spid="315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152"/>
                                        </p:tgtEl>
                                        <p:attrNameLst>
                                          <p:attrName>style.visibility</p:attrName>
                                        </p:attrNameLst>
                                      </p:cBhvr>
                                      <p:to>
                                        <p:strVal val="visible"/>
                                      </p:to>
                                    </p:set>
                                    <p:animEffect transition="in" filter="barn(inVertical)">
                                      <p:cBhvr>
                                        <p:cTn id="27" dur="500"/>
                                        <p:tgtEl>
                                          <p:spTgt spid="315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133"/>
                                        </p:tgtEl>
                                        <p:attrNameLst>
                                          <p:attrName>style.visibility</p:attrName>
                                        </p:attrNameLst>
                                      </p:cBhvr>
                                      <p:to>
                                        <p:strVal val="visible"/>
                                      </p:to>
                                    </p:set>
                                    <p:animEffect transition="in" filter="barn(inVertical)">
                                      <p:cBhvr>
                                        <p:cTn id="30" dur="500"/>
                                        <p:tgtEl>
                                          <p:spTgt spid="313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155"/>
                                        </p:tgtEl>
                                        <p:attrNameLst>
                                          <p:attrName>style.visibility</p:attrName>
                                        </p:attrNameLst>
                                      </p:cBhvr>
                                      <p:to>
                                        <p:strVal val="visible"/>
                                      </p:to>
                                    </p:set>
                                    <p:animEffect transition="in" filter="barn(inVertical)">
                                      <p:cBhvr>
                                        <p:cTn id="33" dur="500"/>
                                        <p:tgtEl>
                                          <p:spTgt spid="315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156"/>
                                        </p:tgtEl>
                                        <p:attrNameLst>
                                          <p:attrName>style.visibility</p:attrName>
                                        </p:attrNameLst>
                                      </p:cBhvr>
                                      <p:to>
                                        <p:strVal val="visible"/>
                                      </p:to>
                                    </p:set>
                                    <p:animEffect transition="in" filter="barn(inVertical)">
                                      <p:cBhvr>
                                        <p:cTn id="36" dur="500"/>
                                        <p:tgtEl>
                                          <p:spTgt spid="315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arn(inVertical)">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140"/>
                                        </p:tgtEl>
                                        <p:attrNameLst>
                                          <p:attrName>style.visibility</p:attrName>
                                        </p:attrNameLst>
                                      </p:cBhvr>
                                      <p:to>
                                        <p:strVal val="visible"/>
                                      </p:to>
                                    </p:set>
                                    <p:animEffect transition="in" filter="barn(inVertical)">
                                      <p:cBhvr>
                                        <p:cTn id="50" dur="500"/>
                                        <p:tgtEl>
                                          <p:spTgt spid="3140"/>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136"/>
                                        </p:tgtEl>
                                        <p:attrNameLst>
                                          <p:attrName>style.visibility</p:attrName>
                                        </p:attrNameLst>
                                      </p:cBhvr>
                                      <p:to>
                                        <p:strVal val="visible"/>
                                      </p:to>
                                    </p:set>
                                    <p:animEffect transition="in" filter="barn(inVertical)">
                                      <p:cBhvr>
                                        <p:cTn id="53" dur="500"/>
                                        <p:tgtEl>
                                          <p:spTgt spid="3136"/>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134"/>
                                        </p:tgtEl>
                                        <p:attrNameLst>
                                          <p:attrName>style.visibility</p:attrName>
                                        </p:attrNameLst>
                                      </p:cBhvr>
                                      <p:to>
                                        <p:strVal val="visible"/>
                                      </p:to>
                                    </p:set>
                                    <p:animEffect transition="in" filter="barn(inVertical)">
                                      <p:cBhvr>
                                        <p:cTn id="56" dur="500"/>
                                        <p:tgtEl>
                                          <p:spTgt spid="3134"/>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146"/>
                                        </p:tgtEl>
                                        <p:attrNameLst>
                                          <p:attrName>style.visibility</p:attrName>
                                        </p:attrNameLst>
                                      </p:cBhvr>
                                      <p:to>
                                        <p:strVal val="visible"/>
                                      </p:to>
                                    </p:set>
                                    <p:animEffect transition="in" filter="barn(inVertical)">
                                      <p:cBhvr>
                                        <p:cTn id="59" dur="500"/>
                                        <p:tgtEl>
                                          <p:spTgt spid="3146"/>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142"/>
                                        </p:tgtEl>
                                        <p:attrNameLst>
                                          <p:attrName>style.visibility</p:attrName>
                                        </p:attrNameLst>
                                      </p:cBhvr>
                                      <p:to>
                                        <p:strVal val="visible"/>
                                      </p:to>
                                    </p:set>
                                    <p:animEffect transition="in" filter="barn(inVertical)">
                                      <p:cBhvr>
                                        <p:cTn id="62" dur="500"/>
                                        <p:tgtEl>
                                          <p:spTgt spid="3142"/>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3145"/>
                                        </p:tgtEl>
                                        <p:attrNameLst>
                                          <p:attrName>style.visibility</p:attrName>
                                        </p:attrNameLst>
                                      </p:cBhvr>
                                      <p:to>
                                        <p:strVal val="visible"/>
                                      </p:to>
                                    </p:set>
                                    <p:animEffect transition="in" filter="barn(inVertical)">
                                      <p:cBhvr>
                                        <p:cTn id="65" dur="500"/>
                                        <p:tgtEl>
                                          <p:spTgt spid="3145"/>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3144"/>
                                        </p:tgtEl>
                                        <p:attrNameLst>
                                          <p:attrName>style.visibility</p:attrName>
                                        </p:attrNameLst>
                                      </p:cBhvr>
                                      <p:to>
                                        <p:strVal val="visible"/>
                                      </p:to>
                                    </p:set>
                                    <p:animEffect transition="in" filter="barn(inVertical)">
                                      <p:cBhvr>
                                        <p:cTn id="68" dur="500"/>
                                        <p:tgtEl>
                                          <p:spTgt spid="3144"/>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3141"/>
                                        </p:tgtEl>
                                        <p:attrNameLst>
                                          <p:attrName>style.visibility</p:attrName>
                                        </p:attrNameLst>
                                      </p:cBhvr>
                                      <p:to>
                                        <p:strVal val="visible"/>
                                      </p:to>
                                    </p:set>
                                    <p:animEffect transition="in" filter="barn(inVertical)">
                                      <p:cBhvr>
                                        <p:cTn id="71" dur="500"/>
                                        <p:tgtEl>
                                          <p:spTgt spid="3141"/>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3138"/>
                                        </p:tgtEl>
                                        <p:attrNameLst>
                                          <p:attrName>style.visibility</p:attrName>
                                        </p:attrNameLst>
                                      </p:cBhvr>
                                      <p:to>
                                        <p:strVal val="visible"/>
                                      </p:to>
                                    </p:set>
                                    <p:animEffect transition="in" filter="barn(inVertical)">
                                      <p:cBhvr>
                                        <p:cTn id="74" dur="500"/>
                                        <p:tgtEl>
                                          <p:spTgt spid="3138"/>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3148"/>
                                        </p:tgtEl>
                                        <p:attrNameLst>
                                          <p:attrName>style.visibility</p:attrName>
                                        </p:attrNameLst>
                                      </p:cBhvr>
                                      <p:to>
                                        <p:strVal val="visible"/>
                                      </p:to>
                                    </p:set>
                                    <p:animEffect transition="in" filter="barn(inVertical)">
                                      <p:cBhvr>
                                        <p:cTn id="77" dur="500"/>
                                        <p:tgtEl>
                                          <p:spTgt spid="3148"/>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3147"/>
                                        </p:tgtEl>
                                        <p:attrNameLst>
                                          <p:attrName>style.visibility</p:attrName>
                                        </p:attrNameLst>
                                      </p:cBhvr>
                                      <p:to>
                                        <p:strVal val="visible"/>
                                      </p:to>
                                    </p:set>
                                    <p:animEffect transition="in" filter="barn(inVertical)">
                                      <p:cBhvr>
                                        <p:cTn id="80" dur="500"/>
                                        <p:tgtEl>
                                          <p:spTgt spid="3147"/>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3137"/>
                                        </p:tgtEl>
                                        <p:attrNameLst>
                                          <p:attrName>style.visibility</p:attrName>
                                        </p:attrNameLst>
                                      </p:cBhvr>
                                      <p:to>
                                        <p:strVal val="visible"/>
                                      </p:to>
                                    </p:set>
                                    <p:animEffect transition="in" filter="barn(inVertical)">
                                      <p:cBhvr>
                                        <p:cTn id="83" dur="500"/>
                                        <p:tgtEl>
                                          <p:spTgt spid="3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2" grpId="0" animBg="1"/>
      <p:bldP spid="3133" grpId="0" animBg="1"/>
      <p:bldP spid="3134" grpId="0"/>
      <p:bldP spid="3136" grpId="0" animBg="1"/>
      <p:bldP spid="3137" grpId="0" animBg="1"/>
      <p:bldP spid="3138" grpId="0" animBg="1"/>
      <p:bldP spid="3140" grpId="0" animBg="1"/>
      <p:bldP spid="3141" grpId="0" animBg="1"/>
      <p:bldP spid="3142" grpId="0" animBg="1"/>
      <p:bldP spid="3144" grpId="0"/>
      <p:bldP spid="3145" grpId="0"/>
      <p:bldP spid="3146" grpId="0"/>
      <p:bldP spid="3147" grpId="0"/>
      <p:bldP spid="3148" grpId="0"/>
      <p:bldP spid="3149" grpId="0" animBg="1"/>
      <p:bldP spid="3150" grpId="0" animBg="1"/>
      <p:bldP spid="3151" grpId="0" animBg="1"/>
      <p:bldP spid="3152" grpId="0" animBg="1"/>
      <p:bldP spid="3153" grpId="0"/>
      <p:bldP spid="3154" grpId="0"/>
      <p:bldP spid="3155" grpId="0"/>
      <p:bldP spid="3156" grpId="0"/>
      <p:bldP spid="2" grpId="0"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3200" b="1">
                <a:solidFill>
                  <a:srgbClr val="FF0000"/>
                </a:solidFill>
                <a:latin typeface="Times New Roman" pitchFamily="18" charset="0"/>
              </a:rPr>
              <a:t>* Lưu ý:</a:t>
            </a:r>
            <a:r>
              <a:rPr lang="en-US"/>
              <a:t> </a:t>
            </a:r>
          </a:p>
        </p:txBody>
      </p:sp>
      <p:sp>
        <p:nvSpPr>
          <p:cNvPr id="32773" name="Text Box 5"/>
          <p:cNvSpPr txBox="1">
            <a:spLocks noChangeArrowheads="1"/>
          </p:cNvSpPr>
          <p:nvPr/>
        </p:nvSpPr>
        <p:spPr bwMode="auto">
          <a:xfrm>
            <a:off x="609600" y="18288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32775" name="Text Box 7"/>
          <p:cNvSpPr txBox="1">
            <a:spLocks noChangeArrowheads="1"/>
          </p:cNvSpPr>
          <p:nvPr/>
        </p:nvSpPr>
        <p:spPr bwMode="auto">
          <a:xfrm>
            <a:off x="990600" y="12192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Các bước nhận biết câu chủ động và câu bị động.</a:t>
            </a:r>
          </a:p>
        </p:txBody>
      </p:sp>
      <p:sp>
        <p:nvSpPr>
          <p:cNvPr id="32776" name="Text Box 8"/>
          <p:cNvSpPr txBox="1">
            <a:spLocks noChangeArrowheads="1"/>
          </p:cNvSpPr>
          <p:nvPr/>
        </p:nvSpPr>
        <p:spPr bwMode="auto">
          <a:xfrm>
            <a:off x="990600" y="1828800"/>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 Phân tích câu để tìm chủ ngữ, vị ngữ.</a:t>
            </a:r>
          </a:p>
        </p:txBody>
      </p:sp>
      <p:sp>
        <p:nvSpPr>
          <p:cNvPr id="32777" name="Text Box 9"/>
          <p:cNvSpPr txBox="1">
            <a:spLocks noChangeArrowheads="1"/>
          </p:cNvSpPr>
          <p:nvPr/>
        </p:nvSpPr>
        <p:spPr bwMode="auto">
          <a:xfrm>
            <a:off x="990600" y="25146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 Xác định hoạt động trong câu.</a:t>
            </a:r>
          </a:p>
        </p:txBody>
      </p:sp>
      <p:sp>
        <p:nvSpPr>
          <p:cNvPr id="32778" name="Text Box 10"/>
          <p:cNvSpPr txBox="1">
            <a:spLocks noChangeArrowheads="1"/>
          </p:cNvSpPr>
          <p:nvPr/>
        </p:nvSpPr>
        <p:spPr bwMode="auto">
          <a:xfrm>
            <a:off x="838200" y="32004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  - Xác định chủ thể hoạt động và đối tượng hoạt động.</a:t>
            </a:r>
          </a:p>
        </p:txBody>
      </p:sp>
      <p:sp>
        <p:nvSpPr>
          <p:cNvPr id="32779" name="Text Box 11"/>
          <p:cNvSpPr txBox="1">
            <a:spLocks noChangeArrowheads="1"/>
          </p:cNvSpPr>
          <p:nvPr/>
        </p:nvSpPr>
        <p:spPr bwMode="auto">
          <a:xfrm>
            <a:off x="990600" y="3733800"/>
            <a:ext cx="7543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latin typeface="Times New Roman" pitchFamily="18" charset="0"/>
              </a:rPr>
              <a:t>- Xét CN:</a:t>
            </a:r>
          </a:p>
          <a:p>
            <a:r>
              <a:rPr lang="en-US" sz="2400">
                <a:latin typeface="Times New Roman" pitchFamily="18" charset="0"/>
              </a:rPr>
              <a:t> + Nếu CN là chủ thể của hoạt động, thì câu đó là câu chủ động.</a:t>
            </a:r>
          </a:p>
          <a:p>
            <a:r>
              <a:rPr lang="en-US" sz="2400">
                <a:latin typeface="Times New Roman" pitchFamily="18" charset="0"/>
              </a:rPr>
              <a:t> + Nếu CN là đối tượng của</a:t>
            </a:r>
            <a:r>
              <a:rPr lang="en-US"/>
              <a:t> </a:t>
            </a:r>
            <a:r>
              <a:rPr lang="en-US" sz="2400">
                <a:latin typeface="Times New Roman" pitchFamily="18" charset="0"/>
              </a:rPr>
              <a:t>hoạt động, thì câu đó là câu bị động.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5"/>
                                        </p:tgtEl>
                                        <p:attrNameLst>
                                          <p:attrName>style.visibility</p:attrName>
                                        </p:attrNameLst>
                                      </p:cBhvr>
                                      <p:to>
                                        <p:strVal val="visible"/>
                                      </p:to>
                                    </p:set>
                                    <p:animEffect transition="in" filter="checkerboard(across)">
                                      <p:cBhvr>
                                        <p:cTn id="7" dur="500"/>
                                        <p:tgtEl>
                                          <p:spTgt spid="327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776"/>
                                        </p:tgtEl>
                                        <p:attrNameLst>
                                          <p:attrName>style.visibility</p:attrName>
                                        </p:attrNameLst>
                                      </p:cBhvr>
                                      <p:to>
                                        <p:strVal val="visible"/>
                                      </p:to>
                                    </p:set>
                                    <p:animEffect transition="in" filter="checkerboard(across)">
                                      <p:cBhvr>
                                        <p:cTn id="12" dur="500"/>
                                        <p:tgtEl>
                                          <p:spTgt spid="327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2777"/>
                                        </p:tgtEl>
                                        <p:attrNameLst>
                                          <p:attrName>style.visibility</p:attrName>
                                        </p:attrNameLst>
                                      </p:cBhvr>
                                      <p:to>
                                        <p:strVal val="visible"/>
                                      </p:to>
                                    </p:set>
                                    <p:animEffect transition="in" filter="checkerboard(across)">
                                      <p:cBhvr>
                                        <p:cTn id="17" dur="500"/>
                                        <p:tgtEl>
                                          <p:spTgt spid="327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2778"/>
                                        </p:tgtEl>
                                        <p:attrNameLst>
                                          <p:attrName>style.visibility</p:attrName>
                                        </p:attrNameLst>
                                      </p:cBhvr>
                                      <p:to>
                                        <p:strVal val="visible"/>
                                      </p:to>
                                    </p:set>
                                    <p:animEffect transition="in" filter="checkerboard(across)">
                                      <p:cBhvr>
                                        <p:cTn id="22" dur="500"/>
                                        <p:tgtEl>
                                          <p:spTgt spid="327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2779"/>
                                        </p:tgtEl>
                                        <p:attrNameLst>
                                          <p:attrName>style.visibility</p:attrName>
                                        </p:attrNameLst>
                                      </p:cBhvr>
                                      <p:to>
                                        <p:strVal val="visible"/>
                                      </p:to>
                                    </p:set>
                                    <p:animEffect transition="in" filter="checkerboard(across)">
                                      <p:cBhvr>
                                        <p:cTn id="27" dur="500"/>
                                        <p:tgtEl>
                                          <p:spTgt spid="32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p:bldP spid="32776" grpId="0"/>
      <p:bldP spid="32777" grpId="0"/>
      <p:bldP spid="32778" grpId="0"/>
      <p:bldP spid="327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8229600" cy="990600"/>
          </a:xfrm>
        </p:spPr>
        <p:txBody>
          <a:bodyPr/>
          <a:lstStyle/>
          <a:p>
            <a:r>
              <a:rPr lang="en-US" sz="3200">
                <a:solidFill>
                  <a:srgbClr val="FF0000"/>
                </a:solidFill>
                <a:latin typeface="Times New Roman" pitchFamily="18" charset="0"/>
              </a:rPr>
              <a:t>BÀI TẬP NHANH</a:t>
            </a:r>
          </a:p>
        </p:txBody>
      </p:sp>
      <p:sp>
        <p:nvSpPr>
          <p:cNvPr id="33796" name="Text Box 4"/>
          <p:cNvSpPr txBox="1">
            <a:spLocks noChangeArrowheads="1"/>
          </p:cNvSpPr>
          <p:nvPr/>
        </p:nvSpPr>
        <p:spPr bwMode="auto">
          <a:xfrm>
            <a:off x="685800" y="76200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latin typeface="Times New Roman" pitchFamily="18" charset="0"/>
              </a:rPr>
              <a:t>Xác định câu chủ động, câu bị động và giải thích</a:t>
            </a:r>
          </a:p>
        </p:txBody>
      </p:sp>
      <p:sp>
        <p:nvSpPr>
          <p:cNvPr id="33798" name="Text Box 6"/>
          <p:cNvSpPr txBox="1">
            <a:spLocks noChangeArrowheads="1"/>
          </p:cNvSpPr>
          <p:nvPr/>
        </p:nvSpPr>
        <p:spPr bwMode="auto">
          <a:xfrm>
            <a:off x="762000" y="15240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Times New Roman" pitchFamily="18" charset="0"/>
              </a:rPr>
              <a:t>1. </a:t>
            </a:r>
            <a:r>
              <a:rPr lang="en-US" sz="2400" i="1" dirty="0">
                <a:latin typeface="Times New Roman" pitchFamily="18" charset="0"/>
              </a:rPr>
              <a:t>Con </a:t>
            </a:r>
            <a:r>
              <a:rPr lang="en-US" sz="2400" i="1" dirty="0" err="1">
                <a:latin typeface="Times New Roman" pitchFamily="18" charset="0"/>
              </a:rPr>
              <a:t>chó</a:t>
            </a:r>
            <a:r>
              <a:rPr lang="en-US" sz="2400" i="1" dirty="0">
                <a:latin typeface="Times New Roman" pitchFamily="18" charset="0"/>
              </a:rPr>
              <a:t> </a:t>
            </a:r>
            <a:r>
              <a:rPr lang="en-US" sz="2400" i="1" dirty="0" err="1">
                <a:latin typeface="Times New Roman" pitchFamily="18" charset="0"/>
              </a:rPr>
              <a:t>đuổi</a:t>
            </a:r>
            <a:r>
              <a:rPr lang="en-US" sz="2400" i="1" dirty="0">
                <a:latin typeface="Times New Roman" pitchFamily="18" charset="0"/>
              </a:rPr>
              <a:t> con </a:t>
            </a:r>
            <a:r>
              <a:rPr lang="en-US" sz="2400" i="1" dirty="0" err="1">
                <a:latin typeface="Times New Roman" pitchFamily="18" charset="0"/>
              </a:rPr>
              <a:t>mèo</a:t>
            </a:r>
            <a:endParaRPr lang="en-US" sz="2400" i="1" dirty="0">
              <a:latin typeface="Times New Roman" pitchFamily="18" charset="0"/>
            </a:endParaRPr>
          </a:p>
        </p:txBody>
      </p:sp>
      <p:sp>
        <p:nvSpPr>
          <p:cNvPr id="33799" name="Text Box 7"/>
          <p:cNvSpPr txBox="1">
            <a:spLocks noChangeArrowheads="1"/>
          </p:cNvSpPr>
          <p:nvPr/>
        </p:nvSpPr>
        <p:spPr bwMode="auto">
          <a:xfrm>
            <a:off x="990600" y="2362200"/>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dirty="0" err="1">
                <a:latin typeface="Times New Roman" pitchFamily="18" charset="0"/>
              </a:rPr>
              <a:t>Câu</a:t>
            </a:r>
            <a:r>
              <a:rPr lang="en-US" sz="2400" i="1" dirty="0">
                <a:latin typeface="Times New Roman" pitchFamily="18" charset="0"/>
              </a:rPr>
              <a:t> </a:t>
            </a:r>
            <a:r>
              <a:rPr lang="en-US" sz="2400" i="1" dirty="0" err="1">
                <a:latin typeface="Times New Roman" pitchFamily="18" charset="0"/>
              </a:rPr>
              <a:t>chủ</a:t>
            </a:r>
            <a:r>
              <a:rPr lang="en-US" sz="2400" i="1" dirty="0">
                <a:latin typeface="Times New Roman" pitchFamily="18" charset="0"/>
              </a:rPr>
              <a:t> </a:t>
            </a:r>
            <a:r>
              <a:rPr lang="en-US" sz="2400" i="1" dirty="0" err="1">
                <a:latin typeface="Times New Roman" pitchFamily="18" charset="0"/>
              </a:rPr>
              <a:t>động</a:t>
            </a:r>
            <a:r>
              <a:rPr lang="en-US" sz="2400" i="1" dirty="0">
                <a:latin typeface="Times New Roman" pitchFamily="18" charset="0"/>
              </a:rPr>
              <a:t>  </a:t>
            </a:r>
            <a:r>
              <a:rPr lang="en-US" sz="2400" i="1" dirty="0" err="1">
                <a:latin typeface="Times New Roman" pitchFamily="18" charset="0"/>
              </a:rPr>
              <a:t>vì</a:t>
            </a:r>
            <a:r>
              <a:rPr lang="en-US" sz="2400" i="1" dirty="0">
                <a:latin typeface="Times New Roman" pitchFamily="18" charset="0"/>
              </a:rPr>
              <a:t> </a:t>
            </a:r>
            <a:r>
              <a:rPr lang="en-US" sz="2400" i="1" dirty="0" err="1">
                <a:latin typeface="Times New Roman" pitchFamily="18" charset="0"/>
              </a:rPr>
              <a:t>CN</a:t>
            </a:r>
            <a:r>
              <a:rPr lang="en-US" sz="2400" i="1" dirty="0">
                <a:latin typeface="Times New Roman" pitchFamily="18" charset="0"/>
              </a:rPr>
              <a:t> </a:t>
            </a:r>
            <a:r>
              <a:rPr lang="en-US" sz="2400" i="1" dirty="0" err="1">
                <a:latin typeface="Times New Roman" pitchFamily="18" charset="0"/>
              </a:rPr>
              <a:t>là</a:t>
            </a:r>
            <a:r>
              <a:rPr lang="en-US" sz="2400" i="1" dirty="0">
                <a:latin typeface="Times New Roman" pitchFamily="18" charset="0"/>
              </a:rPr>
              <a:t> </a:t>
            </a:r>
            <a:r>
              <a:rPr lang="en-US" sz="2400" i="1" dirty="0" err="1">
                <a:latin typeface="Times New Roman" pitchFamily="18" charset="0"/>
              </a:rPr>
              <a:t>chủ</a:t>
            </a:r>
            <a:r>
              <a:rPr lang="en-US" sz="2400" i="1" dirty="0">
                <a:latin typeface="Times New Roman" pitchFamily="18" charset="0"/>
              </a:rPr>
              <a:t> </a:t>
            </a:r>
            <a:r>
              <a:rPr lang="en-US" sz="2400" i="1" dirty="0" err="1">
                <a:latin typeface="Times New Roman" pitchFamily="18" charset="0"/>
              </a:rPr>
              <a:t>thể</a:t>
            </a:r>
            <a:r>
              <a:rPr lang="en-US" sz="2400" i="1" dirty="0">
                <a:latin typeface="Times New Roman" pitchFamily="18" charset="0"/>
              </a:rPr>
              <a:t> </a:t>
            </a:r>
            <a:r>
              <a:rPr lang="en-US" sz="2400" i="1" dirty="0" err="1">
                <a:latin typeface="Times New Roman" pitchFamily="18" charset="0"/>
              </a:rPr>
              <a:t>của</a:t>
            </a:r>
            <a:r>
              <a:rPr lang="en-US" sz="2400" i="1" dirty="0">
                <a:latin typeface="Times New Roman" pitchFamily="18" charset="0"/>
              </a:rPr>
              <a:t> </a:t>
            </a:r>
            <a:r>
              <a:rPr lang="en-US" sz="2400" i="1" dirty="0" err="1">
                <a:latin typeface="Times New Roman" pitchFamily="18" charset="0"/>
              </a:rPr>
              <a:t>hoạt</a:t>
            </a:r>
            <a:r>
              <a:rPr lang="en-US" sz="2400" i="1" dirty="0">
                <a:latin typeface="Times New Roman" pitchFamily="18" charset="0"/>
              </a:rPr>
              <a:t> </a:t>
            </a:r>
            <a:r>
              <a:rPr lang="en-US" sz="2400" i="1" dirty="0" err="1">
                <a:latin typeface="Times New Roman" pitchFamily="18" charset="0"/>
              </a:rPr>
              <a:t>động</a:t>
            </a:r>
            <a:r>
              <a:rPr lang="en-US" sz="2400" i="1" dirty="0">
                <a:latin typeface="Times New Roman" pitchFamily="18" charset="0"/>
              </a:rPr>
              <a:t>.</a:t>
            </a:r>
          </a:p>
        </p:txBody>
      </p:sp>
      <p:sp>
        <p:nvSpPr>
          <p:cNvPr id="33800" name="Text Box 8"/>
          <p:cNvSpPr txBox="1">
            <a:spLocks noChangeArrowheads="1"/>
          </p:cNvSpPr>
          <p:nvPr/>
        </p:nvSpPr>
        <p:spPr bwMode="auto">
          <a:xfrm>
            <a:off x="762000" y="28194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Times New Roman" pitchFamily="18" charset="0"/>
              </a:rPr>
              <a:t>2. </a:t>
            </a:r>
            <a:r>
              <a:rPr lang="en-US" sz="2400" i="1" dirty="0" err="1">
                <a:latin typeface="Times New Roman" pitchFamily="18" charset="0"/>
              </a:rPr>
              <a:t>Em</a:t>
            </a:r>
            <a:r>
              <a:rPr lang="en-US" sz="2400" i="1" dirty="0">
                <a:latin typeface="Times New Roman" pitchFamily="18" charset="0"/>
              </a:rPr>
              <a:t> </a:t>
            </a:r>
            <a:r>
              <a:rPr lang="en-US" sz="2400" i="1" dirty="0" err="1">
                <a:latin typeface="Times New Roman" pitchFamily="18" charset="0"/>
              </a:rPr>
              <a:t>được</a:t>
            </a:r>
            <a:r>
              <a:rPr lang="en-US" sz="2400" i="1" dirty="0">
                <a:latin typeface="Times New Roman" pitchFamily="18" charset="0"/>
              </a:rPr>
              <a:t> </a:t>
            </a:r>
            <a:r>
              <a:rPr lang="en-US" sz="2400" i="1" dirty="0" err="1">
                <a:latin typeface="Times New Roman" pitchFamily="18" charset="0"/>
              </a:rPr>
              <a:t>cô</a:t>
            </a:r>
            <a:r>
              <a:rPr lang="en-US" sz="2400" i="1" dirty="0">
                <a:latin typeface="Times New Roman" pitchFamily="18" charset="0"/>
              </a:rPr>
              <a:t> </a:t>
            </a:r>
            <a:r>
              <a:rPr lang="en-US" sz="2400" i="1" dirty="0" err="1">
                <a:latin typeface="Times New Roman" pitchFamily="18" charset="0"/>
              </a:rPr>
              <a:t>giáo</a:t>
            </a:r>
            <a:r>
              <a:rPr lang="en-US" sz="2400" i="1" dirty="0">
                <a:latin typeface="Times New Roman" pitchFamily="18" charset="0"/>
              </a:rPr>
              <a:t> </a:t>
            </a:r>
            <a:r>
              <a:rPr lang="en-US" sz="2400" i="1" dirty="0" err="1">
                <a:latin typeface="Times New Roman" pitchFamily="18" charset="0"/>
              </a:rPr>
              <a:t>khen</a:t>
            </a:r>
            <a:r>
              <a:rPr lang="en-US" sz="2400" i="1" dirty="0">
                <a:latin typeface="Times New Roman" pitchFamily="18" charset="0"/>
              </a:rPr>
              <a:t>.</a:t>
            </a:r>
          </a:p>
        </p:txBody>
      </p:sp>
      <p:sp>
        <p:nvSpPr>
          <p:cNvPr id="33801" name="Text Box 9"/>
          <p:cNvSpPr txBox="1">
            <a:spLocks noChangeArrowheads="1"/>
          </p:cNvSpPr>
          <p:nvPr/>
        </p:nvSpPr>
        <p:spPr bwMode="auto">
          <a:xfrm>
            <a:off x="990600" y="3810000"/>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dirty="0" err="1">
                <a:latin typeface="Times New Roman" pitchFamily="18" charset="0"/>
              </a:rPr>
              <a:t>Câu</a:t>
            </a:r>
            <a:r>
              <a:rPr lang="en-US" sz="2400" i="1" dirty="0">
                <a:latin typeface="Times New Roman" pitchFamily="18" charset="0"/>
              </a:rPr>
              <a:t> </a:t>
            </a:r>
            <a:r>
              <a:rPr lang="en-US" sz="2400" i="1" dirty="0" err="1">
                <a:latin typeface="Times New Roman" pitchFamily="18" charset="0"/>
              </a:rPr>
              <a:t>bị</a:t>
            </a:r>
            <a:r>
              <a:rPr lang="en-US" sz="2400" i="1" dirty="0">
                <a:latin typeface="Times New Roman" pitchFamily="18" charset="0"/>
              </a:rPr>
              <a:t> </a:t>
            </a:r>
            <a:r>
              <a:rPr lang="en-US" sz="2400" i="1" dirty="0" err="1">
                <a:latin typeface="Times New Roman" pitchFamily="18" charset="0"/>
              </a:rPr>
              <a:t>động</a:t>
            </a:r>
            <a:r>
              <a:rPr lang="en-US" sz="2400" i="1" dirty="0">
                <a:latin typeface="Times New Roman" pitchFamily="18" charset="0"/>
              </a:rPr>
              <a:t> </a:t>
            </a:r>
            <a:r>
              <a:rPr lang="en-US" sz="2400" i="1" dirty="0" err="1">
                <a:latin typeface="Times New Roman" pitchFamily="18" charset="0"/>
              </a:rPr>
              <a:t>vì</a:t>
            </a:r>
            <a:r>
              <a:rPr lang="en-US" sz="2400" i="1" dirty="0">
                <a:latin typeface="Times New Roman" pitchFamily="18" charset="0"/>
              </a:rPr>
              <a:t> </a:t>
            </a:r>
            <a:r>
              <a:rPr lang="en-US" sz="2400" i="1" dirty="0" err="1">
                <a:latin typeface="Times New Roman" pitchFamily="18" charset="0"/>
              </a:rPr>
              <a:t>CN</a:t>
            </a:r>
            <a:r>
              <a:rPr lang="en-US" sz="2400" i="1" dirty="0">
                <a:latin typeface="Times New Roman" pitchFamily="18" charset="0"/>
              </a:rPr>
              <a:t> </a:t>
            </a:r>
            <a:r>
              <a:rPr lang="en-US" sz="2400" i="1" dirty="0" err="1">
                <a:latin typeface="Times New Roman" pitchFamily="18" charset="0"/>
              </a:rPr>
              <a:t>là</a:t>
            </a:r>
            <a:r>
              <a:rPr lang="en-US" sz="2400" i="1" dirty="0">
                <a:latin typeface="Times New Roman" pitchFamily="18" charset="0"/>
              </a:rPr>
              <a:t> </a:t>
            </a:r>
            <a:r>
              <a:rPr lang="en-US" sz="2400" i="1" dirty="0" err="1">
                <a:latin typeface="Times New Roman" pitchFamily="18" charset="0"/>
              </a:rPr>
              <a:t>đối</a:t>
            </a:r>
            <a:r>
              <a:rPr lang="en-US" sz="2400" i="1" dirty="0">
                <a:latin typeface="Times New Roman" pitchFamily="18" charset="0"/>
              </a:rPr>
              <a:t> </a:t>
            </a:r>
            <a:r>
              <a:rPr lang="en-US" sz="2400" i="1" dirty="0" err="1">
                <a:latin typeface="Times New Roman" pitchFamily="18" charset="0"/>
              </a:rPr>
              <a:t>tượng</a:t>
            </a:r>
            <a:r>
              <a:rPr lang="en-US" sz="2400" i="1" dirty="0">
                <a:latin typeface="Times New Roman" pitchFamily="18" charset="0"/>
              </a:rPr>
              <a:t> </a:t>
            </a:r>
            <a:r>
              <a:rPr lang="en-US" sz="2400" i="1" dirty="0" err="1">
                <a:latin typeface="Times New Roman" pitchFamily="18" charset="0"/>
              </a:rPr>
              <a:t>của</a:t>
            </a:r>
            <a:r>
              <a:rPr lang="en-US" sz="2400" i="1" dirty="0">
                <a:latin typeface="Times New Roman" pitchFamily="18" charset="0"/>
              </a:rPr>
              <a:t> </a:t>
            </a:r>
            <a:r>
              <a:rPr lang="en-US" sz="2400" i="1" dirty="0" err="1">
                <a:latin typeface="Times New Roman" pitchFamily="18" charset="0"/>
              </a:rPr>
              <a:t>hoạt</a:t>
            </a:r>
            <a:r>
              <a:rPr lang="en-US" sz="2400" i="1" dirty="0">
                <a:latin typeface="Times New Roman" pitchFamily="18" charset="0"/>
              </a:rPr>
              <a:t> </a:t>
            </a:r>
            <a:r>
              <a:rPr lang="en-US" sz="2400" i="1" dirty="0" err="1">
                <a:latin typeface="Times New Roman" pitchFamily="18" charset="0"/>
              </a:rPr>
              <a:t>động</a:t>
            </a:r>
            <a:endParaRPr lang="en-US" sz="2400" i="1" dirty="0">
              <a:latin typeface="Times New Roman" pitchFamily="18" charset="0"/>
            </a:endParaRPr>
          </a:p>
        </p:txBody>
      </p:sp>
      <p:sp>
        <p:nvSpPr>
          <p:cNvPr id="33802" name="Text Box 10"/>
          <p:cNvSpPr txBox="1">
            <a:spLocks noChangeArrowheads="1"/>
          </p:cNvSpPr>
          <p:nvPr/>
        </p:nvSpPr>
        <p:spPr bwMode="auto">
          <a:xfrm>
            <a:off x="762000" y="42672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3. </a:t>
            </a:r>
            <a:r>
              <a:rPr lang="en-US" sz="2400" i="1">
                <a:latin typeface="Times New Roman" pitchFamily="18" charset="0"/>
              </a:rPr>
              <a:t>Hôm nay, lớp chúng ta được các thầy cô đến dự giờ.</a:t>
            </a:r>
          </a:p>
        </p:txBody>
      </p:sp>
      <p:sp>
        <p:nvSpPr>
          <p:cNvPr id="33804" name="Text Box 12"/>
          <p:cNvSpPr txBox="1">
            <a:spLocks noChangeArrowheads="1"/>
          </p:cNvSpPr>
          <p:nvPr/>
        </p:nvSpPr>
        <p:spPr bwMode="auto">
          <a:xfrm>
            <a:off x="990600" y="5257800"/>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dirty="0" err="1">
                <a:latin typeface="Times New Roman" pitchFamily="18" charset="0"/>
              </a:rPr>
              <a:t>Câu</a:t>
            </a:r>
            <a:r>
              <a:rPr lang="en-US" sz="2400" i="1" dirty="0">
                <a:latin typeface="Times New Roman" pitchFamily="18" charset="0"/>
              </a:rPr>
              <a:t> </a:t>
            </a:r>
            <a:r>
              <a:rPr lang="en-US" sz="2400" i="1" dirty="0" err="1">
                <a:latin typeface="Times New Roman" pitchFamily="18" charset="0"/>
              </a:rPr>
              <a:t>bị</a:t>
            </a:r>
            <a:r>
              <a:rPr lang="en-US" sz="2400" i="1" dirty="0">
                <a:latin typeface="Times New Roman" pitchFamily="18" charset="0"/>
              </a:rPr>
              <a:t> </a:t>
            </a:r>
            <a:r>
              <a:rPr lang="en-US" sz="2400" i="1" dirty="0" err="1">
                <a:latin typeface="Times New Roman" pitchFamily="18" charset="0"/>
              </a:rPr>
              <a:t>động</a:t>
            </a:r>
            <a:r>
              <a:rPr lang="en-US" sz="2400" i="1" dirty="0">
                <a:latin typeface="Times New Roman" pitchFamily="18" charset="0"/>
              </a:rPr>
              <a:t> </a:t>
            </a:r>
            <a:r>
              <a:rPr lang="en-US" sz="2400" i="1" dirty="0" err="1">
                <a:latin typeface="Times New Roman" pitchFamily="18" charset="0"/>
              </a:rPr>
              <a:t>vì</a:t>
            </a:r>
            <a:r>
              <a:rPr lang="en-US" sz="2400" i="1" dirty="0">
                <a:latin typeface="Times New Roman" pitchFamily="18" charset="0"/>
              </a:rPr>
              <a:t> </a:t>
            </a:r>
            <a:r>
              <a:rPr lang="en-US" sz="2400" i="1" dirty="0" err="1">
                <a:latin typeface="Times New Roman" pitchFamily="18" charset="0"/>
              </a:rPr>
              <a:t>CN</a:t>
            </a:r>
            <a:r>
              <a:rPr lang="en-US" sz="2400" i="1" dirty="0">
                <a:latin typeface="Times New Roman" pitchFamily="18" charset="0"/>
              </a:rPr>
              <a:t> </a:t>
            </a:r>
            <a:r>
              <a:rPr lang="en-US" sz="2400" i="1" dirty="0" err="1">
                <a:latin typeface="Times New Roman" pitchFamily="18" charset="0"/>
              </a:rPr>
              <a:t>là</a:t>
            </a:r>
            <a:r>
              <a:rPr lang="en-US" sz="2400" i="1" dirty="0">
                <a:latin typeface="Times New Roman" pitchFamily="18" charset="0"/>
              </a:rPr>
              <a:t> </a:t>
            </a:r>
            <a:r>
              <a:rPr lang="en-US" sz="2400" i="1" dirty="0" err="1">
                <a:latin typeface="Times New Roman" pitchFamily="18" charset="0"/>
              </a:rPr>
              <a:t>đối</a:t>
            </a:r>
            <a:r>
              <a:rPr lang="en-US" sz="2400" i="1" dirty="0">
                <a:latin typeface="Times New Roman" pitchFamily="18" charset="0"/>
              </a:rPr>
              <a:t> </a:t>
            </a:r>
            <a:r>
              <a:rPr lang="en-US" sz="2400" i="1" dirty="0" err="1">
                <a:latin typeface="Times New Roman" pitchFamily="18" charset="0"/>
              </a:rPr>
              <a:t>tượng</a:t>
            </a:r>
            <a:r>
              <a:rPr lang="en-US" sz="2400" i="1" dirty="0">
                <a:latin typeface="Times New Roman" pitchFamily="18" charset="0"/>
              </a:rPr>
              <a:t> </a:t>
            </a:r>
            <a:r>
              <a:rPr lang="en-US" sz="2400" i="1" dirty="0" err="1">
                <a:latin typeface="Times New Roman" pitchFamily="18" charset="0"/>
              </a:rPr>
              <a:t>của</a:t>
            </a:r>
            <a:r>
              <a:rPr lang="en-US" sz="2400" i="1" dirty="0">
                <a:latin typeface="Times New Roman" pitchFamily="18" charset="0"/>
              </a:rPr>
              <a:t> </a:t>
            </a:r>
            <a:r>
              <a:rPr lang="en-US" sz="2400" i="1" dirty="0" err="1">
                <a:latin typeface="Times New Roman" pitchFamily="18" charset="0"/>
              </a:rPr>
              <a:t>hoạt</a:t>
            </a:r>
            <a:r>
              <a:rPr lang="en-US" sz="2400" i="1" dirty="0">
                <a:latin typeface="Times New Roman" pitchFamily="18" charset="0"/>
              </a:rPr>
              <a:t> </a:t>
            </a:r>
            <a:r>
              <a:rPr lang="en-US" sz="2400" i="1" dirty="0" err="1">
                <a:latin typeface="Times New Roman" pitchFamily="18" charset="0"/>
              </a:rPr>
              <a:t>động</a:t>
            </a:r>
            <a:endParaRPr lang="en-US" sz="2400" i="1" dirty="0">
              <a:latin typeface="Times New Roman" pitchFamily="18" charset="0"/>
            </a:endParaRPr>
          </a:p>
        </p:txBody>
      </p:sp>
      <p:sp>
        <p:nvSpPr>
          <p:cNvPr id="14" name="Line 60"/>
          <p:cNvSpPr>
            <a:spLocks noChangeShapeType="1"/>
          </p:cNvSpPr>
          <p:nvPr/>
        </p:nvSpPr>
        <p:spPr bwMode="auto">
          <a:xfrm flipH="1">
            <a:off x="2209800" y="1524000"/>
            <a:ext cx="76200" cy="457200"/>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77"/>
          <p:cNvSpPr>
            <a:spLocks noChangeShapeType="1"/>
          </p:cNvSpPr>
          <p:nvPr/>
        </p:nvSpPr>
        <p:spPr bwMode="auto">
          <a:xfrm flipH="1">
            <a:off x="1143000" y="1981200"/>
            <a:ext cx="914400"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78"/>
          <p:cNvSpPr>
            <a:spLocks noChangeShapeType="1"/>
          </p:cNvSpPr>
          <p:nvPr/>
        </p:nvSpPr>
        <p:spPr bwMode="auto">
          <a:xfrm flipH="1">
            <a:off x="2286000" y="1981200"/>
            <a:ext cx="2438400"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81"/>
          <p:cNvSpPr txBox="1">
            <a:spLocks noChangeArrowheads="1"/>
          </p:cNvSpPr>
          <p:nvPr/>
        </p:nvSpPr>
        <p:spPr bwMode="auto">
          <a:xfrm>
            <a:off x="1447800" y="20574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err="1">
                <a:latin typeface="Times New Roman" pitchFamily="18" charset="0"/>
              </a:rPr>
              <a:t>CN</a:t>
            </a:r>
            <a:endParaRPr lang="en-US" sz="2400" dirty="0">
              <a:latin typeface="Times New Roman" pitchFamily="18" charset="0"/>
            </a:endParaRPr>
          </a:p>
        </p:txBody>
      </p:sp>
      <p:sp>
        <p:nvSpPr>
          <p:cNvPr id="18" name="Text Box 82"/>
          <p:cNvSpPr txBox="1">
            <a:spLocks noChangeArrowheads="1"/>
          </p:cNvSpPr>
          <p:nvPr/>
        </p:nvSpPr>
        <p:spPr bwMode="auto">
          <a:xfrm>
            <a:off x="3048000" y="20574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VN</a:t>
            </a:r>
          </a:p>
        </p:txBody>
      </p:sp>
      <p:sp>
        <p:nvSpPr>
          <p:cNvPr id="23" name="Line 77"/>
          <p:cNvSpPr>
            <a:spLocks noChangeShapeType="1"/>
          </p:cNvSpPr>
          <p:nvPr/>
        </p:nvSpPr>
        <p:spPr bwMode="auto">
          <a:xfrm flipH="1">
            <a:off x="1143000" y="3276600"/>
            <a:ext cx="457200"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78"/>
          <p:cNvSpPr>
            <a:spLocks noChangeShapeType="1"/>
          </p:cNvSpPr>
          <p:nvPr/>
        </p:nvSpPr>
        <p:spPr bwMode="auto">
          <a:xfrm flipH="1">
            <a:off x="1752600" y="3276600"/>
            <a:ext cx="2438400"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81"/>
          <p:cNvSpPr txBox="1">
            <a:spLocks noChangeArrowheads="1"/>
          </p:cNvSpPr>
          <p:nvPr/>
        </p:nvSpPr>
        <p:spPr bwMode="auto">
          <a:xfrm>
            <a:off x="1066800" y="33528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err="1">
                <a:latin typeface="Times New Roman" pitchFamily="18" charset="0"/>
              </a:rPr>
              <a:t>CN</a:t>
            </a:r>
            <a:endParaRPr lang="en-US" sz="2400" dirty="0">
              <a:latin typeface="Times New Roman" pitchFamily="18" charset="0"/>
            </a:endParaRPr>
          </a:p>
        </p:txBody>
      </p:sp>
      <p:sp>
        <p:nvSpPr>
          <p:cNvPr id="26" name="Text Box 82"/>
          <p:cNvSpPr txBox="1">
            <a:spLocks noChangeArrowheads="1"/>
          </p:cNvSpPr>
          <p:nvPr/>
        </p:nvSpPr>
        <p:spPr bwMode="auto">
          <a:xfrm>
            <a:off x="2286000" y="33528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err="1">
                <a:latin typeface="Times New Roman" pitchFamily="18" charset="0"/>
              </a:rPr>
              <a:t>VN</a:t>
            </a:r>
            <a:endParaRPr lang="en-US" sz="2400" dirty="0">
              <a:latin typeface="Times New Roman" pitchFamily="18" charset="0"/>
            </a:endParaRPr>
          </a:p>
        </p:txBody>
      </p:sp>
      <p:sp>
        <p:nvSpPr>
          <p:cNvPr id="27" name="Line 60"/>
          <p:cNvSpPr>
            <a:spLocks noChangeShapeType="1"/>
          </p:cNvSpPr>
          <p:nvPr/>
        </p:nvSpPr>
        <p:spPr bwMode="auto">
          <a:xfrm flipH="1">
            <a:off x="1600200" y="2895600"/>
            <a:ext cx="76200" cy="457200"/>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60"/>
          <p:cNvSpPr>
            <a:spLocks noChangeShapeType="1"/>
          </p:cNvSpPr>
          <p:nvPr/>
        </p:nvSpPr>
        <p:spPr bwMode="auto">
          <a:xfrm flipH="1">
            <a:off x="4038600" y="4267200"/>
            <a:ext cx="76200" cy="457200"/>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77"/>
          <p:cNvSpPr>
            <a:spLocks noChangeShapeType="1"/>
          </p:cNvSpPr>
          <p:nvPr/>
        </p:nvSpPr>
        <p:spPr bwMode="auto">
          <a:xfrm flipH="1">
            <a:off x="2438400" y="4724400"/>
            <a:ext cx="1447800"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78"/>
          <p:cNvSpPr>
            <a:spLocks noChangeShapeType="1"/>
          </p:cNvSpPr>
          <p:nvPr/>
        </p:nvSpPr>
        <p:spPr bwMode="auto">
          <a:xfrm flipH="1">
            <a:off x="4114800" y="4724400"/>
            <a:ext cx="3581400"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Text Box 81"/>
          <p:cNvSpPr txBox="1">
            <a:spLocks noChangeArrowheads="1"/>
          </p:cNvSpPr>
          <p:nvPr/>
        </p:nvSpPr>
        <p:spPr bwMode="auto">
          <a:xfrm>
            <a:off x="3276600" y="48006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err="1">
                <a:latin typeface="Times New Roman" pitchFamily="18" charset="0"/>
              </a:rPr>
              <a:t>CN</a:t>
            </a:r>
            <a:endParaRPr lang="en-US" sz="2400" dirty="0">
              <a:latin typeface="Times New Roman" pitchFamily="18" charset="0"/>
            </a:endParaRPr>
          </a:p>
        </p:txBody>
      </p:sp>
      <p:sp>
        <p:nvSpPr>
          <p:cNvPr id="32" name="Text Box 82"/>
          <p:cNvSpPr txBox="1">
            <a:spLocks noChangeArrowheads="1"/>
          </p:cNvSpPr>
          <p:nvPr/>
        </p:nvSpPr>
        <p:spPr bwMode="auto">
          <a:xfrm>
            <a:off x="4876800" y="48006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VN</a:t>
            </a:r>
          </a:p>
        </p:txBody>
      </p:sp>
      <p:sp>
        <p:nvSpPr>
          <p:cNvPr id="33" name="Line 77"/>
          <p:cNvSpPr>
            <a:spLocks noChangeShapeType="1"/>
          </p:cNvSpPr>
          <p:nvPr/>
        </p:nvSpPr>
        <p:spPr bwMode="auto">
          <a:xfrm flipH="1">
            <a:off x="1219200" y="4724400"/>
            <a:ext cx="1028700"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Text Box 81"/>
          <p:cNvSpPr txBox="1">
            <a:spLocks noChangeArrowheads="1"/>
          </p:cNvSpPr>
          <p:nvPr/>
        </p:nvSpPr>
        <p:spPr bwMode="auto">
          <a:xfrm>
            <a:off x="1295400" y="48006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smtClean="0">
                <a:latin typeface="Times New Roman" pitchFamily="18" charset="0"/>
              </a:rPr>
              <a:t>TN</a:t>
            </a:r>
            <a:endParaRPr lang="en-US" sz="2400" dirty="0">
              <a:latin typeface="Times New Roman" pitchFamily="18" charset="0"/>
            </a:endParaRPr>
          </a:p>
        </p:txBody>
      </p:sp>
      <p:sp>
        <p:nvSpPr>
          <p:cNvPr id="2" name="Right Arrow 1"/>
          <p:cNvSpPr/>
          <p:nvPr/>
        </p:nvSpPr>
        <p:spPr bwMode="auto">
          <a:xfrm>
            <a:off x="457200" y="2425700"/>
            <a:ext cx="304800" cy="4572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6" name="Right Arrow 35"/>
          <p:cNvSpPr/>
          <p:nvPr/>
        </p:nvSpPr>
        <p:spPr bwMode="auto">
          <a:xfrm>
            <a:off x="457200" y="3810000"/>
            <a:ext cx="304800" cy="4572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7" name="Right Arrow 36"/>
          <p:cNvSpPr/>
          <p:nvPr/>
        </p:nvSpPr>
        <p:spPr bwMode="auto">
          <a:xfrm>
            <a:off x="457200" y="5257800"/>
            <a:ext cx="304800" cy="4572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3799"/>
                                        </p:tgtEl>
                                        <p:attrNameLst>
                                          <p:attrName>style.visibility</p:attrName>
                                        </p:attrNameLst>
                                      </p:cBhvr>
                                      <p:to>
                                        <p:strVal val="visible"/>
                                      </p:to>
                                    </p:set>
                                    <p:animEffect transition="in" filter="wipe(left)">
                                      <p:cBhvr>
                                        <p:cTn id="27" dur="500"/>
                                        <p:tgtEl>
                                          <p:spTgt spid="3379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left)">
                                      <p:cBhvr>
                                        <p:cTn id="49" dur="500"/>
                                        <p:tgtEl>
                                          <p:spTgt spid="3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3801"/>
                                        </p:tgtEl>
                                        <p:attrNameLst>
                                          <p:attrName>style.visibility</p:attrName>
                                        </p:attrNameLst>
                                      </p:cBhvr>
                                      <p:to>
                                        <p:strVal val="visible"/>
                                      </p:to>
                                    </p:set>
                                    <p:animEffect transition="in" filter="wipe(left)">
                                      <p:cBhvr>
                                        <p:cTn id="52" dur="500"/>
                                        <p:tgtEl>
                                          <p:spTgt spid="3380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500"/>
                                        <p:tgtEl>
                                          <p:spTgt spid="3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33804"/>
                                        </p:tgtEl>
                                        <p:attrNameLst>
                                          <p:attrName>style.visibility</p:attrName>
                                        </p:attrNameLst>
                                      </p:cBhvr>
                                      <p:to>
                                        <p:strVal val="visible"/>
                                      </p:to>
                                    </p:set>
                                    <p:animEffect transition="in" filter="wipe(left)">
                                      <p:cBhvr>
                                        <p:cTn id="83" dur="500"/>
                                        <p:tgtEl>
                                          <p:spTgt spid="33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P spid="33801" grpId="0"/>
      <p:bldP spid="33804" grpId="0"/>
      <p:bldP spid="14" grpId="0" animBg="1"/>
      <p:bldP spid="15" grpId="0" animBg="1"/>
      <p:bldP spid="16" grpId="0" animBg="1"/>
      <p:bldP spid="17" grpId="0"/>
      <p:bldP spid="18" grpId="0"/>
      <p:bldP spid="23" grpId="0" animBg="1"/>
      <p:bldP spid="24" grpId="0" animBg="1"/>
      <p:bldP spid="25" grpId="0"/>
      <p:bldP spid="26" grpId="0"/>
      <p:bldP spid="27" grpId="0" animBg="1"/>
      <p:bldP spid="28" grpId="0" animBg="1"/>
      <p:bldP spid="29" grpId="0" animBg="1"/>
      <p:bldP spid="30" grpId="0" animBg="1"/>
      <p:bldP spid="31" grpId="0"/>
      <p:bldP spid="32" grpId="0"/>
      <p:bldP spid="33" grpId="0" animBg="1"/>
      <p:bldP spid="34" grpId="0"/>
      <p:bldP spid="2" grpId="0" animBg="1"/>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ext Box 6"/>
          <p:cNvSpPr txBox="1">
            <a:spLocks noChangeArrowheads="1"/>
          </p:cNvSpPr>
          <p:nvPr/>
        </p:nvSpPr>
        <p:spPr bwMode="auto">
          <a:xfrm>
            <a:off x="533400" y="698480"/>
            <a:ext cx="80010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just"/>
            <a:endParaRPr lang="en-US" sz="2400" dirty="0">
              <a:solidFill>
                <a:srgbClr val="000099"/>
              </a:solidFill>
              <a:latin typeface="Times New Roman" pitchFamily="18" charset="0"/>
            </a:endParaRPr>
          </a:p>
          <a:p>
            <a:pPr algn="just"/>
            <a:r>
              <a:rPr lang="en-US" sz="2400" b="0" dirty="0">
                <a:solidFill>
                  <a:schemeClr val="accent2"/>
                </a:solidFill>
                <a:latin typeface="Times New Roman" pitchFamily="18" charset="0"/>
              </a:rPr>
              <a:t>    </a:t>
            </a:r>
            <a:r>
              <a:rPr lang="en-US" sz="2400" i="1" dirty="0" err="1">
                <a:solidFill>
                  <a:schemeClr val="tx2"/>
                </a:solidFill>
                <a:latin typeface="Times New Roman" pitchFamily="18" charset="0"/>
              </a:rPr>
              <a:t>Chọn</a:t>
            </a:r>
            <a:r>
              <a:rPr lang="en-US" sz="2400" i="1" dirty="0">
                <a:solidFill>
                  <a:schemeClr val="tx2"/>
                </a:solidFill>
                <a:latin typeface="Times New Roman" pitchFamily="18" charset="0"/>
              </a:rPr>
              <a:t> </a:t>
            </a:r>
            <a:r>
              <a:rPr lang="en-US" sz="2400" i="1" dirty="0" err="1">
                <a:solidFill>
                  <a:schemeClr val="tx2"/>
                </a:solidFill>
                <a:latin typeface="Times New Roman" pitchFamily="18" charset="0"/>
              </a:rPr>
              <a:t>câu</a:t>
            </a:r>
            <a:r>
              <a:rPr lang="en-US" sz="2400" i="1" dirty="0">
                <a:solidFill>
                  <a:schemeClr val="tx2"/>
                </a:solidFill>
                <a:latin typeface="Times New Roman" pitchFamily="18" charset="0"/>
              </a:rPr>
              <a:t> </a:t>
            </a:r>
            <a:r>
              <a:rPr lang="en-US" sz="2400" i="1" dirty="0" err="1">
                <a:solidFill>
                  <a:schemeClr val="tx2"/>
                </a:solidFill>
                <a:latin typeface="Times New Roman" pitchFamily="18" charset="0"/>
              </a:rPr>
              <a:t>để</a:t>
            </a:r>
            <a:r>
              <a:rPr lang="en-US" sz="2400" i="1" dirty="0">
                <a:solidFill>
                  <a:schemeClr val="tx2"/>
                </a:solidFill>
                <a:latin typeface="Times New Roman" pitchFamily="18" charset="0"/>
              </a:rPr>
              <a:t> </a:t>
            </a:r>
            <a:r>
              <a:rPr lang="en-US" sz="2400" i="1" dirty="0" err="1">
                <a:solidFill>
                  <a:schemeClr val="tx2"/>
                </a:solidFill>
                <a:latin typeface="Times New Roman" pitchFamily="18" charset="0"/>
              </a:rPr>
              <a:t>điền</a:t>
            </a:r>
            <a:r>
              <a:rPr lang="en-US" sz="2400" i="1" dirty="0">
                <a:solidFill>
                  <a:schemeClr val="tx2"/>
                </a:solidFill>
                <a:latin typeface="Times New Roman" pitchFamily="18" charset="0"/>
              </a:rPr>
              <a:t> </a:t>
            </a:r>
            <a:r>
              <a:rPr lang="en-US" sz="2400" i="1" dirty="0" err="1">
                <a:solidFill>
                  <a:schemeClr val="tx2"/>
                </a:solidFill>
                <a:latin typeface="Times New Roman" pitchFamily="18" charset="0"/>
              </a:rPr>
              <a:t>vào</a:t>
            </a:r>
            <a:r>
              <a:rPr lang="en-US" sz="2400" i="1" dirty="0">
                <a:solidFill>
                  <a:schemeClr val="tx2"/>
                </a:solidFill>
                <a:latin typeface="Times New Roman" pitchFamily="18" charset="0"/>
              </a:rPr>
              <a:t> </a:t>
            </a:r>
            <a:r>
              <a:rPr lang="en-US" sz="2400" i="1" dirty="0" err="1">
                <a:solidFill>
                  <a:schemeClr val="tx2"/>
                </a:solidFill>
                <a:latin typeface="Times New Roman" pitchFamily="18" charset="0"/>
              </a:rPr>
              <a:t>dấu</a:t>
            </a:r>
            <a:r>
              <a:rPr lang="en-US" sz="2400" i="1" dirty="0">
                <a:solidFill>
                  <a:schemeClr val="tx2"/>
                </a:solidFill>
                <a:latin typeface="Times New Roman" pitchFamily="18" charset="0"/>
              </a:rPr>
              <a:t> </a:t>
            </a:r>
            <a:r>
              <a:rPr lang="en-US" sz="2400" i="1" dirty="0" err="1">
                <a:solidFill>
                  <a:schemeClr val="tx2"/>
                </a:solidFill>
                <a:latin typeface="Times New Roman" pitchFamily="18" charset="0"/>
              </a:rPr>
              <a:t>ba</a:t>
            </a:r>
            <a:r>
              <a:rPr lang="en-US" sz="2400" i="1" dirty="0">
                <a:solidFill>
                  <a:schemeClr val="tx2"/>
                </a:solidFill>
                <a:latin typeface="Times New Roman" pitchFamily="18" charset="0"/>
              </a:rPr>
              <a:t> </a:t>
            </a:r>
            <a:r>
              <a:rPr lang="en-US" sz="2400" i="1" dirty="0" err="1">
                <a:solidFill>
                  <a:schemeClr val="tx2"/>
                </a:solidFill>
                <a:latin typeface="Times New Roman" pitchFamily="18" charset="0"/>
              </a:rPr>
              <a:t>chấm</a:t>
            </a:r>
            <a:r>
              <a:rPr lang="en-US" sz="2400" i="1" dirty="0">
                <a:solidFill>
                  <a:schemeClr val="tx2"/>
                </a:solidFill>
                <a:latin typeface="Times New Roman" pitchFamily="18" charset="0"/>
              </a:rPr>
              <a:t>.</a:t>
            </a:r>
          </a:p>
          <a:p>
            <a:pPr algn="just"/>
            <a:r>
              <a:rPr lang="en-US" sz="2400" b="0" dirty="0">
                <a:solidFill>
                  <a:schemeClr val="accent2"/>
                </a:solidFill>
                <a:latin typeface="Times New Roman" pitchFamily="18" charset="0"/>
              </a:rPr>
              <a:t>            </a:t>
            </a:r>
            <a:r>
              <a:rPr lang="en-US" sz="2400" b="0" dirty="0" err="1">
                <a:solidFill>
                  <a:srgbClr val="000099"/>
                </a:solidFill>
                <a:latin typeface="Times New Roman" pitchFamily="18" charset="0"/>
              </a:rPr>
              <a:t>Thủy</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phải</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xa</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lớp</a:t>
            </a:r>
            <a:r>
              <a:rPr lang="en-US" sz="2400" b="0" dirty="0">
                <a:solidFill>
                  <a:srgbClr val="000099"/>
                </a:solidFill>
                <a:latin typeface="Times New Roman" pitchFamily="18" charset="0"/>
              </a:rPr>
              <a:t> ta, </a:t>
            </a:r>
            <a:r>
              <a:rPr lang="en-US" sz="2400" b="0" dirty="0" err="1">
                <a:solidFill>
                  <a:srgbClr val="000099"/>
                </a:solidFill>
                <a:latin typeface="Times New Roman" pitchFamily="18" charset="0"/>
              </a:rPr>
              <a:t>theo</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mẹ</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về</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quê</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ngoại</a:t>
            </a:r>
            <a:r>
              <a:rPr lang="en-US" sz="2400" b="0" dirty="0">
                <a:solidFill>
                  <a:srgbClr val="000099"/>
                </a:solidFill>
                <a:latin typeface="Times New Roman" pitchFamily="18" charset="0"/>
              </a:rPr>
              <a:t>.</a:t>
            </a:r>
          </a:p>
          <a:p>
            <a:pPr algn="just"/>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Một</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tiếng</a:t>
            </a:r>
            <a:r>
              <a:rPr lang="en-US" sz="2400" b="0" dirty="0">
                <a:solidFill>
                  <a:srgbClr val="000099"/>
                </a:solidFill>
                <a:latin typeface="Times New Roman" pitchFamily="18" charset="0"/>
              </a:rPr>
              <a:t> “ồ” </a:t>
            </a:r>
            <a:r>
              <a:rPr lang="en-US" sz="2400" b="0" dirty="0" err="1">
                <a:solidFill>
                  <a:srgbClr val="000099"/>
                </a:solidFill>
                <a:latin typeface="Times New Roman" pitchFamily="18" charset="0"/>
              </a:rPr>
              <a:t>nổi</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lên</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kinh</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ngạc</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Cả</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lớp</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sững</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sờ</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Em</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tôi</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là</a:t>
            </a:r>
            <a:r>
              <a:rPr lang="en-US" sz="2400" b="0" dirty="0">
                <a:solidFill>
                  <a:srgbClr val="000099"/>
                </a:solidFill>
                <a:latin typeface="Times New Roman" pitchFamily="18" charset="0"/>
              </a:rPr>
              <a:t> chi </a:t>
            </a:r>
            <a:r>
              <a:rPr lang="en-US" sz="2400" b="0" dirty="0" err="1">
                <a:solidFill>
                  <a:srgbClr val="000099"/>
                </a:solidFill>
                <a:latin typeface="Times New Roman" pitchFamily="18" charset="0"/>
              </a:rPr>
              <a:t>đội</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trưởng</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là</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vua</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toán</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của</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lớp</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từ</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mấy</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năm</a:t>
            </a:r>
            <a:r>
              <a:rPr lang="en-US" sz="2400" b="0" dirty="0">
                <a:solidFill>
                  <a:srgbClr val="000099"/>
                </a:solidFill>
                <a:latin typeface="Times New Roman" pitchFamily="18" charset="0"/>
              </a:rPr>
              <a:t> nay … , tin </a:t>
            </a:r>
            <a:r>
              <a:rPr lang="en-US" sz="2400" b="0" dirty="0" err="1">
                <a:solidFill>
                  <a:srgbClr val="000099"/>
                </a:solidFill>
                <a:latin typeface="Times New Roman" pitchFamily="18" charset="0"/>
              </a:rPr>
              <a:t>này</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chắc</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làm</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cho</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bạn</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bè</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xao</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xuyến</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Khánh</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Hoài</a:t>
            </a:r>
            <a:r>
              <a:rPr lang="en-US" sz="2400" b="0" dirty="0">
                <a:solidFill>
                  <a:srgbClr val="000099"/>
                </a:solidFill>
                <a:latin typeface="Times New Roman" pitchFamily="18" charset="0"/>
              </a:rPr>
              <a:t>)</a:t>
            </a:r>
          </a:p>
          <a:p>
            <a:pPr algn="just"/>
            <a:endParaRPr lang="en-US" sz="2400" b="0" dirty="0">
              <a:solidFill>
                <a:srgbClr val="000099"/>
              </a:solidFill>
              <a:latin typeface="Times New Roman" pitchFamily="18" charset="0"/>
            </a:endParaRPr>
          </a:p>
          <a:p>
            <a:pPr algn="just"/>
            <a:r>
              <a:rPr lang="en-US" sz="2400" dirty="0">
                <a:solidFill>
                  <a:srgbClr val="FF0000"/>
                </a:solidFill>
                <a:latin typeface="Times New Roman" pitchFamily="18" charset="0"/>
              </a:rPr>
              <a:t>a. </a:t>
            </a:r>
            <a:r>
              <a:rPr lang="en-US" sz="2400" dirty="0" err="1">
                <a:solidFill>
                  <a:srgbClr val="FF0000"/>
                </a:solidFill>
                <a:latin typeface="Times New Roman" pitchFamily="18" charset="0"/>
              </a:rPr>
              <a:t>Mọi</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người</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yêu</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mến</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em</a:t>
            </a:r>
            <a:r>
              <a:rPr lang="en-US" sz="2400" dirty="0">
                <a:solidFill>
                  <a:srgbClr val="FF0000"/>
                </a:solidFill>
                <a:latin typeface="Times New Roman" pitchFamily="18" charset="0"/>
              </a:rPr>
              <a:t>.</a:t>
            </a:r>
          </a:p>
          <a:p>
            <a:pPr algn="just"/>
            <a:r>
              <a:rPr lang="en-US" sz="2400" dirty="0">
                <a:solidFill>
                  <a:srgbClr val="FF0000"/>
                </a:solidFill>
                <a:latin typeface="Times New Roman" pitchFamily="18" charset="0"/>
              </a:rPr>
              <a:t>b. </a:t>
            </a:r>
            <a:r>
              <a:rPr lang="en-US" sz="2400" dirty="0" err="1">
                <a:solidFill>
                  <a:srgbClr val="FF0000"/>
                </a:solidFill>
                <a:latin typeface="Times New Roman" pitchFamily="18" charset="0"/>
              </a:rPr>
              <a:t>Em</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được</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mọi</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người</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yêu</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mến</a:t>
            </a:r>
            <a:endParaRPr lang="en-US" sz="2400" dirty="0">
              <a:solidFill>
                <a:srgbClr val="FF0000"/>
              </a:solidFill>
              <a:latin typeface="Times New Roman" pitchFamily="18" charset="0"/>
            </a:endParaRPr>
          </a:p>
        </p:txBody>
      </p:sp>
      <p:sp>
        <p:nvSpPr>
          <p:cNvPr id="9" name="Text Box 12"/>
          <p:cNvSpPr txBox="1">
            <a:spLocks noChangeArrowheads="1"/>
          </p:cNvSpPr>
          <p:nvPr/>
        </p:nvSpPr>
        <p:spPr bwMode="auto">
          <a:xfrm>
            <a:off x="838200" y="4254500"/>
            <a:ext cx="7696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latin typeface="Times New Roman" pitchFamily="18" charset="0"/>
              </a:rPr>
              <a:t>- </a:t>
            </a:r>
            <a:r>
              <a:rPr lang="en-US" sz="2400" dirty="0" err="1">
                <a:latin typeface="Times New Roman" pitchFamily="18" charset="0"/>
              </a:rPr>
              <a:t>Lựa</a:t>
            </a:r>
            <a:r>
              <a:rPr lang="en-US" sz="2400" dirty="0">
                <a:latin typeface="Times New Roman" pitchFamily="18" charset="0"/>
              </a:rPr>
              <a:t> </a:t>
            </a:r>
            <a:r>
              <a:rPr lang="en-US" sz="2400" dirty="0" err="1">
                <a:latin typeface="Times New Roman" pitchFamily="18" charset="0"/>
              </a:rPr>
              <a:t>chọn</a:t>
            </a:r>
            <a:r>
              <a:rPr lang="en-US" sz="2400" dirty="0">
                <a:latin typeface="Times New Roman" pitchFamily="18" charset="0"/>
              </a:rPr>
              <a:t> </a:t>
            </a:r>
            <a:r>
              <a:rPr lang="en-US" sz="2400" dirty="0" err="1">
                <a:latin typeface="Times New Roman" pitchFamily="18" charset="0"/>
              </a:rPr>
              <a:t>đáp</a:t>
            </a:r>
            <a:r>
              <a:rPr lang="en-US" sz="2400" dirty="0">
                <a:latin typeface="Times New Roman" pitchFamily="18" charset="0"/>
              </a:rPr>
              <a:t> </a:t>
            </a:r>
            <a:r>
              <a:rPr lang="en-US" sz="2400" dirty="0" err="1">
                <a:latin typeface="Times New Roman" pitchFamily="18" charset="0"/>
              </a:rPr>
              <a:t>án</a:t>
            </a:r>
            <a:r>
              <a:rPr lang="en-US" sz="2400" dirty="0">
                <a:latin typeface="Times New Roman" pitchFamily="18" charset="0"/>
              </a:rPr>
              <a:t> b.</a:t>
            </a:r>
          </a:p>
          <a:p>
            <a:r>
              <a:rPr lang="en-US" sz="2400" dirty="0">
                <a:latin typeface="Times New Roman" pitchFamily="18" charset="0"/>
              </a:rPr>
              <a:t>  </a:t>
            </a:r>
            <a:r>
              <a:rPr lang="en-US" sz="2400" dirty="0" err="1">
                <a:latin typeface="Times New Roman" pitchFamily="18" charset="0"/>
              </a:rPr>
              <a:t>Vì</a:t>
            </a:r>
            <a:r>
              <a:rPr lang="en-US" sz="2400" dirty="0">
                <a:latin typeface="Times New Roman" pitchFamily="18" charset="0"/>
              </a:rPr>
              <a:t> : </a:t>
            </a:r>
            <a:r>
              <a:rPr lang="en-US" sz="2400" dirty="0" err="1">
                <a:latin typeface="Times New Roman" pitchFamily="18" charset="0"/>
              </a:rPr>
              <a:t>câu</a:t>
            </a:r>
            <a:r>
              <a:rPr lang="en-US" sz="2400" dirty="0">
                <a:latin typeface="Times New Roman" pitchFamily="18" charset="0"/>
              </a:rPr>
              <a:t> b </a:t>
            </a:r>
            <a:r>
              <a:rPr lang="en-US" sz="2400" dirty="0" err="1">
                <a:latin typeface="Times New Roman" pitchFamily="18" charset="0"/>
              </a:rPr>
              <a:t>giúp</a:t>
            </a:r>
            <a:r>
              <a:rPr lang="en-US" sz="2400" dirty="0">
                <a:latin typeface="Times New Roman" pitchFamily="18" charset="0"/>
              </a:rPr>
              <a:t> </a:t>
            </a:r>
            <a:r>
              <a:rPr lang="en-US" sz="2400" dirty="0" err="1">
                <a:latin typeface="Times New Roman" pitchFamily="18" charset="0"/>
              </a:rPr>
              <a:t>cho</a:t>
            </a:r>
            <a:r>
              <a:rPr lang="en-US" sz="2400" dirty="0">
                <a:latin typeface="Times New Roman" pitchFamily="18" charset="0"/>
              </a:rPr>
              <a:t> </a:t>
            </a:r>
            <a:r>
              <a:rPr lang="en-US" sz="2400" dirty="0" err="1">
                <a:latin typeface="Times New Roman" pitchFamily="18" charset="0"/>
              </a:rPr>
              <a:t>việc</a:t>
            </a:r>
            <a:r>
              <a:rPr lang="en-US" sz="2400" dirty="0">
                <a:latin typeface="Times New Roman" pitchFamily="18" charset="0"/>
              </a:rPr>
              <a:t> </a:t>
            </a:r>
            <a:r>
              <a:rPr lang="en-US" sz="2400" dirty="0" err="1">
                <a:latin typeface="Times New Roman" pitchFamily="18" charset="0"/>
              </a:rPr>
              <a:t>liên</a:t>
            </a:r>
            <a:r>
              <a:rPr lang="en-US" sz="2400" dirty="0">
                <a:latin typeface="Times New Roman" pitchFamily="18" charset="0"/>
              </a:rPr>
              <a:t> </a:t>
            </a:r>
            <a:r>
              <a:rPr lang="en-US" sz="2400" dirty="0" err="1">
                <a:latin typeface="Times New Roman" pitchFamily="18" charset="0"/>
              </a:rPr>
              <a:t>kết</a:t>
            </a:r>
            <a:r>
              <a:rPr lang="en-US" sz="2400" dirty="0">
                <a:latin typeface="Times New Roman" pitchFamily="18" charset="0"/>
              </a:rPr>
              <a:t> </a:t>
            </a:r>
            <a:r>
              <a:rPr lang="en-US" sz="2400" dirty="0" err="1">
                <a:latin typeface="Times New Roman" pitchFamily="18" charset="0"/>
              </a:rPr>
              <a:t>các</a:t>
            </a:r>
            <a:r>
              <a:rPr lang="en-US" sz="2400" dirty="0">
                <a:latin typeface="Times New Roman" pitchFamily="18" charset="0"/>
              </a:rPr>
              <a:t> </a:t>
            </a:r>
            <a:r>
              <a:rPr lang="en-US" sz="2400" dirty="0" err="1">
                <a:latin typeface="Times New Roman" pitchFamily="18" charset="0"/>
              </a:rPr>
              <a:t>câu</a:t>
            </a:r>
            <a:r>
              <a:rPr lang="en-US" sz="2400" dirty="0">
                <a:latin typeface="Times New Roman" pitchFamily="18" charset="0"/>
              </a:rPr>
              <a:t> </a:t>
            </a:r>
            <a:r>
              <a:rPr lang="en-US" sz="2400" dirty="0" err="1">
                <a:latin typeface="Times New Roman" pitchFamily="18" charset="0"/>
              </a:rPr>
              <a:t>trong</a:t>
            </a:r>
            <a:r>
              <a:rPr lang="en-US" sz="2400" dirty="0">
                <a:latin typeface="Times New Roman" pitchFamily="18" charset="0"/>
              </a:rPr>
              <a:t> </a:t>
            </a:r>
            <a:r>
              <a:rPr lang="en-US" sz="2400" dirty="0" err="1">
                <a:latin typeface="Times New Roman" pitchFamily="18" charset="0"/>
              </a:rPr>
              <a:t>đoạn</a:t>
            </a:r>
            <a:r>
              <a:rPr lang="en-US" sz="2400" dirty="0">
                <a:latin typeface="Times New Roman" pitchFamily="18" charset="0"/>
              </a:rPr>
              <a:t> </a:t>
            </a:r>
            <a:r>
              <a:rPr lang="en-US" sz="2400" dirty="0" err="1">
                <a:latin typeface="Times New Roman" pitchFamily="18" charset="0"/>
              </a:rPr>
              <a:t>được</a:t>
            </a:r>
            <a:r>
              <a:rPr lang="en-US" sz="2400" dirty="0">
                <a:latin typeface="Times New Roman" pitchFamily="18" charset="0"/>
              </a:rPr>
              <a:t> </a:t>
            </a:r>
            <a:r>
              <a:rPr lang="en-US" sz="2400" dirty="0" err="1">
                <a:latin typeface="Times New Roman" pitchFamily="18" charset="0"/>
              </a:rPr>
              <a:t>tốt</a:t>
            </a:r>
            <a:r>
              <a:rPr lang="en-US" sz="2400" dirty="0">
                <a:latin typeface="Times New Roman" pitchFamily="18" charset="0"/>
              </a:rPr>
              <a:t> </a:t>
            </a:r>
            <a:r>
              <a:rPr lang="en-US" sz="2400" dirty="0" err="1">
                <a:latin typeface="Times New Roman" pitchFamily="18" charset="0"/>
              </a:rPr>
              <a:t>hơn</a:t>
            </a:r>
            <a:r>
              <a:rPr lang="en-US" sz="2400" dirty="0">
                <a:latin typeface="Times New Roman" pitchFamily="18" charset="0"/>
              </a:rPr>
              <a:t>, </a:t>
            </a:r>
            <a:r>
              <a:rPr lang="en-US" sz="2400" dirty="0" err="1">
                <a:latin typeface="Times New Roman" pitchFamily="18" charset="0"/>
              </a:rPr>
              <a:t>câu</a:t>
            </a:r>
            <a:r>
              <a:rPr lang="en-US" sz="2400" dirty="0">
                <a:latin typeface="Times New Roman" pitchFamily="18" charset="0"/>
              </a:rPr>
              <a:t> </a:t>
            </a:r>
            <a:r>
              <a:rPr lang="en-US" sz="2400" dirty="0" err="1">
                <a:latin typeface="Times New Roman" pitchFamily="18" charset="0"/>
              </a:rPr>
              <a:t>trước</a:t>
            </a:r>
            <a:r>
              <a:rPr lang="en-US" sz="2400" dirty="0">
                <a:latin typeface="Times New Roman" pitchFamily="18" charset="0"/>
              </a:rPr>
              <a:t> </a:t>
            </a:r>
            <a:r>
              <a:rPr lang="en-US" sz="2400" dirty="0" err="1">
                <a:latin typeface="Times New Roman" pitchFamily="18" charset="0"/>
              </a:rPr>
              <a:t>nói</a:t>
            </a:r>
            <a:r>
              <a:rPr lang="en-US" sz="2400" dirty="0">
                <a:latin typeface="Times New Roman" pitchFamily="18" charset="0"/>
              </a:rPr>
              <a:t> </a:t>
            </a:r>
            <a:r>
              <a:rPr lang="en-US" sz="2400" dirty="0" err="1">
                <a:latin typeface="Times New Roman" pitchFamily="18" charset="0"/>
              </a:rPr>
              <a:t>về</a:t>
            </a:r>
            <a:r>
              <a:rPr lang="en-US" sz="2400" dirty="0">
                <a:latin typeface="Times New Roman" pitchFamily="18" charset="0"/>
              </a:rPr>
              <a:t> </a:t>
            </a:r>
            <a:r>
              <a:rPr lang="en-US" sz="2400" dirty="0" err="1">
                <a:latin typeface="Times New Roman" pitchFamily="18" charset="0"/>
              </a:rPr>
              <a:t>Thuỷ</a:t>
            </a:r>
            <a:r>
              <a:rPr lang="en-US" sz="2400" dirty="0">
                <a:latin typeface="Times New Roman" pitchFamily="18" charset="0"/>
              </a:rPr>
              <a:t> ( </a:t>
            </a:r>
            <a:r>
              <a:rPr lang="en-US" sz="2400" dirty="0" err="1">
                <a:latin typeface="Times New Roman" pitchFamily="18" charset="0"/>
              </a:rPr>
              <a:t>thông</a:t>
            </a:r>
            <a:r>
              <a:rPr lang="en-US" sz="2400" dirty="0">
                <a:latin typeface="Times New Roman" pitchFamily="18" charset="0"/>
              </a:rPr>
              <a:t> qua </a:t>
            </a:r>
            <a:r>
              <a:rPr lang="en-US" sz="2400" dirty="0" err="1">
                <a:latin typeface="Times New Roman" pitchFamily="18" charset="0"/>
              </a:rPr>
              <a:t>chủ</a:t>
            </a:r>
            <a:r>
              <a:rPr lang="en-US" sz="2400" dirty="0">
                <a:latin typeface="Times New Roman" pitchFamily="18" charset="0"/>
              </a:rPr>
              <a:t> </a:t>
            </a:r>
            <a:r>
              <a:rPr lang="en-US" sz="2400" dirty="0" err="1">
                <a:latin typeface="Times New Roman" pitchFamily="18" charset="0"/>
              </a:rPr>
              <a:t>ngữ</a:t>
            </a:r>
            <a:r>
              <a:rPr lang="en-US" sz="2400" dirty="0">
                <a:latin typeface="Times New Roman" pitchFamily="18" charset="0"/>
              </a:rPr>
              <a:t> “</a:t>
            </a:r>
            <a:r>
              <a:rPr lang="en-US" sz="2400" dirty="0" err="1">
                <a:latin typeface="Times New Roman" pitchFamily="18" charset="0"/>
              </a:rPr>
              <a:t>Em</a:t>
            </a:r>
            <a:r>
              <a:rPr lang="en-US" sz="2400" dirty="0">
                <a:latin typeface="Times New Roman" pitchFamily="18" charset="0"/>
              </a:rPr>
              <a:t> </a:t>
            </a:r>
            <a:r>
              <a:rPr lang="en-US" sz="2400" dirty="0" err="1">
                <a:latin typeface="Times New Roman" pitchFamily="18" charset="0"/>
              </a:rPr>
              <a:t>tôi</a:t>
            </a:r>
            <a:r>
              <a:rPr lang="en-US" sz="2400" dirty="0">
                <a:latin typeface="Times New Roman" pitchFamily="18" charset="0"/>
              </a:rPr>
              <a:t>”), </a:t>
            </a:r>
            <a:r>
              <a:rPr lang="en-US" sz="2400" dirty="0" err="1">
                <a:latin typeface="Times New Roman" pitchFamily="18" charset="0"/>
              </a:rPr>
              <a:t>vì</a:t>
            </a:r>
            <a:r>
              <a:rPr lang="en-US" sz="2400" dirty="0">
                <a:latin typeface="Times New Roman" pitchFamily="18" charset="0"/>
              </a:rPr>
              <a:t> </a:t>
            </a:r>
            <a:r>
              <a:rPr lang="en-US" sz="2400" dirty="0" err="1">
                <a:latin typeface="Times New Roman" pitchFamily="18" charset="0"/>
              </a:rPr>
              <a:t>vậy</a:t>
            </a:r>
            <a:r>
              <a:rPr lang="en-US" sz="2400" dirty="0">
                <a:latin typeface="Times New Roman" pitchFamily="18" charset="0"/>
              </a:rPr>
              <a:t> </a:t>
            </a:r>
            <a:r>
              <a:rPr lang="en-US" sz="2400" dirty="0" err="1">
                <a:latin typeface="Times New Roman" pitchFamily="18" charset="0"/>
              </a:rPr>
              <a:t>sẽ</a:t>
            </a:r>
            <a:r>
              <a:rPr lang="en-US" sz="2400" dirty="0">
                <a:latin typeface="Times New Roman" pitchFamily="18" charset="0"/>
              </a:rPr>
              <a:t> </a:t>
            </a:r>
            <a:r>
              <a:rPr lang="en-US" sz="2400" dirty="0" err="1">
                <a:latin typeface="Times New Roman" pitchFamily="18" charset="0"/>
              </a:rPr>
              <a:t>là</a:t>
            </a:r>
            <a:r>
              <a:rPr lang="en-US" sz="2400" dirty="0">
                <a:latin typeface="Times New Roman" pitchFamily="18" charset="0"/>
              </a:rPr>
              <a:t> </a:t>
            </a:r>
            <a:r>
              <a:rPr lang="en-US" sz="2400" dirty="0" err="1">
                <a:latin typeface="Times New Roman" pitchFamily="18" charset="0"/>
              </a:rPr>
              <a:t>hợp</a:t>
            </a:r>
            <a:r>
              <a:rPr lang="en-US" sz="2400" dirty="0">
                <a:latin typeface="Times New Roman" pitchFamily="18" charset="0"/>
              </a:rPr>
              <a:t> </a:t>
            </a:r>
            <a:r>
              <a:rPr lang="en-US" sz="2400" dirty="0" err="1">
                <a:latin typeface="Times New Roman" pitchFamily="18" charset="0"/>
              </a:rPr>
              <a:t>logíc</a:t>
            </a:r>
            <a:r>
              <a:rPr lang="en-US" sz="2400" dirty="0">
                <a:latin typeface="Times New Roman" pitchFamily="18" charset="0"/>
              </a:rPr>
              <a:t> </a:t>
            </a:r>
            <a:r>
              <a:rPr lang="en-US" sz="2400" dirty="0" err="1">
                <a:latin typeface="Times New Roman" pitchFamily="18" charset="0"/>
              </a:rPr>
              <a:t>và</a:t>
            </a:r>
            <a:r>
              <a:rPr lang="en-US" sz="2400" dirty="0">
                <a:latin typeface="Times New Roman" pitchFamily="18" charset="0"/>
              </a:rPr>
              <a:t> </a:t>
            </a:r>
            <a:r>
              <a:rPr lang="en-US" sz="2400" dirty="0" err="1">
                <a:latin typeface="Times New Roman" pitchFamily="18" charset="0"/>
              </a:rPr>
              <a:t>dễ</a:t>
            </a:r>
            <a:r>
              <a:rPr lang="en-US" sz="2400" dirty="0">
                <a:latin typeface="Times New Roman" pitchFamily="18" charset="0"/>
              </a:rPr>
              <a:t> </a:t>
            </a:r>
            <a:r>
              <a:rPr lang="en-US" sz="2400" dirty="0" err="1">
                <a:latin typeface="Times New Roman" pitchFamily="18" charset="0"/>
              </a:rPr>
              <a:t>hiểu</a:t>
            </a:r>
            <a:r>
              <a:rPr lang="en-US" sz="2400" dirty="0">
                <a:latin typeface="Times New Roman" pitchFamily="18" charset="0"/>
              </a:rPr>
              <a:t> </a:t>
            </a:r>
            <a:r>
              <a:rPr lang="en-US" sz="2400" dirty="0" err="1">
                <a:latin typeface="Times New Roman" pitchFamily="18" charset="0"/>
              </a:rPr>
              <a:t>nếu</a:t>
            </a:r>
            <a:r>
              <a:rPr lang="en-US" sz="2400" dirty="0">
                <a:latin typeface="Times New Roman" pitchFamily="18" charset="0"/>
              </a:rPr>
              <a:t> </a:t>
            </a:r>
            <a:r>
              <a:rPr lang="en-US" sz="2400" dirty="0" err="1">
                <a:latin typeface="Times New Roman" pitchFamily="18" charset="0"/>
              </a:rPr>
              <a:t>câu</a:t>
            </a:r>
            <a:r>
              <a:rPr lang="en-US" sz="2400" dirty="0">
                <a:latin typeface="Times New Roman" pitchFamily="18" charset="0"/>
              </a:rPr>
              <a:t> </a:t>
            </a:r>
            <a:r>
              <a:rPr lang="en-US" sz="2400" dirty="0" err="1">
                <a:latin typeface="Times New Roman" pitchFamily="18" charset="0"/>
              </a:rPr>
              <a:t>sau</a:t>
            </a:r>
            <a:r>
              <a:rPr lang="en-US" sz="2400" dirty="0">
                <a:latin typeface="Times New Roman" pitchFamily="18" charset="0"/>
              </a:rPr>
              <a:t> </a:t>
            </a:r>
            <a:r>
              <a:rPr lang="en-US" sz="2400" dirty="0" err="1">
                <a:latin typeface="Times New Roman" pitchFamily="18" charset="0"/>
              </a:rPr>
              <a:t>tiếp</a:t>
            </a:r>
            <a:r>
              <a:rPr lang="en-US" sz="2400" dirty="0">
                <a:latin typeface="Times New Roman" pitchFamily="18" charset="0"/>
              </a:rPr>
              <a:t> </a:t>
            </a:r>
            <a:r>
              <a:rPr lang="en-US" sz="2400" dirty="0" err="1">
                <a:latin typeface="Times New Roman" pitchFamily="18" charset="0"/>
              </a:rPr>
              <a:t>tục</a:t>
            </a:r>
            <a:r>
              <a:rPr lang="en-US" sz="2400" dirty="0">
                <a:latin typeface="Times New Roman" pitchFamily="18" charset="0"/>
              </a:rPr>
              <a:t> </a:t>
            </a:r>
            <a:r>
              <a:rPr lang="en-US" sz="2400" dirty="0" err="1">
                <a:latin typeface="Times New Roman" pitchFamily="18" charset="0"/>
              </a:rPr>
              <a:t>nói</a:t>
            </a:r>
            <a:r>
              <a:rPr lang="en-US" sz="2400" dirty="0">
                <a:latin typeface="Times New Roman" pitchFamily="18" charset="0"/>
              </a:rPr>
              <a:t> </a:t>
            </a:r>
            <a:r>
              <a:rPr lang="en-US" sz="2400" dirty="0" err="1">
                <a:latin typeface="Times New Roman" pitchFamily="18" charset="0"/>
              </a:rPr>
              <a:t>về</a:t>
            </a:r>
            <a:r>
              <a:rPr lang="en-US" sz="2400" dirty="0">
                <a:latin typeface="Times New Roman" pitchFamily="18" charset="0"/>
              </a:rPr>
              <a:t> </a:t>
            </a:r>
            <a:r>
              <a:rPr lang="en-US" sz="2400" dirty="0" err="1">
                <a:latin typeface="Times New Roman" pitchFamily="18" charset="0"/>
              </a:rPr>
              <a:t>Thuỷ</a:t>
            </a:r>
            <a:r>
              <a:rPr lang="en-US" sz="2400" dirty="0">
                <a:latin typeface="Times New Roman" pitchFamily="18" charset="0"/>
              </a:rPr>
              <a:t> ( </a:t>
            </a:r>
            <a:r>
              <a:rPr lang="en-US" sz="2400" dirty="0" err="1">
                <a:latin typeface="Times New Roman" pitchFamily="18" charset="0"/>
              </a:rPr>
              <a:t>thông</a:t>
            </a:r>
            <a:r>
              <a:rPr lang="en-US" sz="2400" dirty="0">
                <a:latin typeface="Times New Roman" pitchFamily="18" charset="0"/>
              </a:rPr>
              <a:t> qua </a:t>
            </a:r>
            <a:r>
              <a:rPr lang="en-US" sz="2400" dirty="0" err="1">
                <a:latin typeface="Times New Roman" pitchFamily="18" charset="0"/>
              </a:rPr>
              <a:t>chủ</a:t>
            </a:r>
            <a:r>
              <a:rPr lang="en-US" sz="2400" dirty="0">
                <a:latin typeface="Times New Roman" pitchFamily="18" charset="0"/>
              </a:rPr>
              <a:t> </a:t>
            </a:r>
            <a:r>
              <a:rPr lang="en-US" sz="2400" dirty="0" err="1">
                <a:latin typeface="Times New Roman" pitchFamily="18" charset="0"/>
              </a:rPr>
              <a:t>ngữ</a:t>
            </a:r>
            <a:r>
              <a:rPr lang="en-US" sz="2400" dirty="0">
                <a:latin typeface="Times New Roman" pitchFamily="18" charset="0"/>
              </a:rPr>
              <a:t> “</a:t>
            </a:r>
            <a:r>
              <a:rPr lang="en-US" sz="2400" dirty="0" err="1">
                <a:latin typeface="Times New Roman" pitchFamily="18" charset="0"/>
              </a:rPr>
              <a:t>em</a:t>
            </a:r>
            <a:r>
              <a:rPr lang="en-US" sz="2400" dirty="0">
                <a:latin typeface="Times New Roman" pitchFamily="18" charset="0"/>
              </a:rPr>
              <a:t>”)</a:t>
            </a:r>
          </a:p>
        </p:txBody>
      </p:sp>
      <p:sp>
        <p:nvSpPr>
          <p:cNvPr id="2" name="Right Arrow 1"/>
          <p:cNvSpPr/>
          <p:nvPr/>
        </p:nvSpPr>
        <p:spPr bwMode="auto">
          <a:xfrm>
            <a:off x="304800" y="4572000"/>
            <a:ext cx="457200" cy="5334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blinds(horizontal)">
                                      <p:cBhvr>
                                        <p:cTn id="7" dur="500"/>
                                        <p:tgtEl>
                                          <p:spTgt spid="102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9"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 Box 5"/>
          <p:cNvSpPr txBox="1">
            <a:spLocks noChangeArrowheads="1"/>
          </p:cNvSpPr>
          <p:nvPr/>
        </p:nvSpPr>
        <p:spPr bwMode="auto">
          <a:xfrm>
            <a:off x="381000" y="1341437"/>
            <a:ext cx="8610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just">
              <a:spcBef>
                <a:spcPct val="50000"/>
              </a:spcBef>
            </a:pPr>
            <a:r>
              <a:rPr lang="en-US" sz="2400" b="0" u="sng">
                <a:solidFill>
                  <a:srgbClr val="000099"/>
                </a:solidFill>
                <a:latin typeface="Times New Roman" pitchFamily="18" charset="0"/>
              </a:rPr>
              <a:t>Bài tập</a:t>
            </a:r>
            <a:r>
              <a:rPr lang="en-US" sz="2400" b="0" u="sng">
                <a:solidFill>
                  <a:schemeClr val="accent2"/>
                </a:solidFill>
                <a:latin typeface="Times New Roman" pitchFamily="18" charset="0"/>
              </a:rPr>
              <a:t>:</a:t>
            </a:r>
            <a:r>
              <a:rPr lang="en-US" sz="2400" b="0">
                <a:solidFill>
                  <a:schemeClr val="accent2"/>
                </a:solidFill>
                <a:latin typeface="Times New Roman" pitchFamily="18" charset="0"/>
              </a:rPr>
              <a:t> So sánh hai cách viết sau:</a:t>
            </a:r>
          </a:p>
          <a:p>
            <a:pPr algn="just">
              <a:spcBef>
                <a:spcPct val="50000"/>
              </a:spcBef>
              <a:buFontTx/>
              <a:buAutoNum type="alphaLcPeriod"/>
            </a:pPr>
            <a:r>
              <a:rPr lang="en-US" sz="2400" b="0">
                <a:solidFill>
                  <a:schemeClr val="accent2"/>
                </a:solidFill>
                <a:latin typeface="Times New Roman" pitchFamily="18" charset="0"/>
              </a:rPr>
              <a:t>Nhà máy đã sản xuất được một số sản phẩm có giá trị. Khách hàng ở Châu Âu rất ưa chuộng các sản phẩm này.</a:t>
            </a:r>
          </a:p>
          <a:p>
            <a:pPr algn="just">
              <a:spcBef>
                <a:spcPct val="50000"/>
              </a:spcBef>
              <a:buFontTx/>
              <a:buAutoNum type="alphaLcPeriod"/>
            </a:pPr>
            <a:r>
              <a:rPr lang="en-US" sz="2400" b="0">
                <a:solidFill>
                  <a:schemeClr val="accent2"/>
                </a:solidFill>
                <a:latin typeface="Times New Roman" pitchFamily="18" charset="0"/>
              </a:rPr>
              <a:t>Nhà máy đã sản xuất được một số sản phẩm có giá trị. Các sản phẩm này được khách hàng Châu Âu rất ưa chuộng.</a:t>
            </a:r>
            <a:r>
              <a:rPr lang="en-US" sz="2200" b="0">
                <a:solidFill>
                  <a:schemeClr val="accent2"/>
                </a:solidFill>
              </a:rPr>
              <a:t> </a:t>
            </a:r>
          </a:p>
        </p:txBody>
      </p:sp>
      <p:sp>
        <p:nvSpPr>
          <p:cNvPr id="15366" name="Text Box 6"/>
          <p:cNvSpPr txBox="1">
            <a:spLocks noChangeArrowheads="1"/>
          </p:cNvSpPr>
          <p:nvPr/>
        </p:nvSpPr>
        <p:spPr bwMode="auto">
          <a:xfrm>
            <a:off x="304800" y="3932237"/>
            <a:ext cx="83058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just">
              <a:spcBef>
                <a:spcPct val="50000"/>
              </a:spcBef>
            </a:pPr>
            <a:r>
              <a:rPr lang="en-US" sz="2200" b="0" dirty="0">
                <a:solidFill>
                  <a:schemeClr val="accent2"/>
                </a:solidFill>
              </a:rPr>
              <a:t> </a:t>
            </a:r>
            <a:r>
              <a:rPr lang="en-US" sz="2200" dirty="0">
                <a:solidFill>
                  <a:schemeClr val="accent2"/>
                </a:solidFill>
                <a:sym typeface="Wingdings" pitchFamily="2" charset="2"/>
              </a:rPr>
              <a:t></a:t>
            </a:r>
            <a:r>
              <a:rPr lang="en-US" sz="2200" b="0" dirty="0"/>
              <a:t> </a:t>
            </a:r>
            <a:r>
              <a:rPr lang="en-US" sz="2200" b="0" dirty="0" err="1">
                <a:solidFill>
                  <a:srgbClr val="FF0000"/>
                </a:solidFill>
              </a:rPr>
              <a:t>Cách</a:t>
            </a:r>
            <a:r>
              <a:rPr lang="en-US" sz="2200" b="0" dirty="0">
                <a:solidFill>
                  <a:srgbClr val="FF0000"/>
                </a:solidFill>
              </a:rPr>
              <a:t> </a:t>
            </a:r>
            <a:r>
              <a:rPr lang="en-US" sz="2200" b="0" dirty="0" err="1">
                <a:solidFill>
                  <a:srgbClr val="FF0000"/>
                </a:solidFill>
              </a:rPr>
              <a:t>viết</a:t>
            </a:r>
            <a:r>
              <a:rPr lang="en-US" sz="2200" b="0" dirty="0">
                <a:solidFill>
                  <a:srgbClr val="FF0000"/>
                </a:solidFill>
              </a:rPr>
              <a:t> b</a:t>
            </a:r>
            <a:r>
              <a:rPr lang="en-US" sz="2200" b="0" dirty="0">
                <a:solidFill>
                  <a:srgbClr val="9900CC"/>
                </a:solidFill>
              </a:rPr>
              <a:t> </a:t>
            </a:r>
            <a:r>
              <a:rPr lang="en-US" sz="2200" b="0" dirty="0" err="1">
                <a:solidFill>
                  <a:schemeClr val="accent2"/>
                </a:solidFill>
              </a:rPr>
              <a:t>tốt</a:t>
            </a:r>
            <a:r>
              <a:rPr lang="en-US" sz="2200" b="0" dirty="0">
                <a:solidFill>
                  <a:schemeClr val="accent2"/>
                </a:solidFill>
              </a:rPr>
              <a:t> </a:t>
            </a:r>
            <a:r>
              <a:rPr lang="en-US" sz="2200" b="0" dirty="0" err="1">
                <a:solidFill>
                  <a:schemeClr val="accent2"/>
                </a:solidFill>
              </a:rPr>
              <a:t>hơn</a:t>
            </a:r>
            <a:r>
              <a:rPr lang="en-US" sz="2200" b="0" dirty="0">
                <a:solidFill>
                  <a:schemeClr val="accent2"/>
                </a:solidFill>
              </a:rPr>
              <a:t> </a:t>
            </a:r>
            <a:r>
              <a:rPr lang="en-US" sz="2200" b="0" dirty="0" err="1">
                <a:solidFill>
                  <a:schemeClr val="accent2"/>
                </a:solidFill>
              </a:rPr>
              <a:t>vì</a:t>
            </a:r>
            <a:r>
              <a:rPr lang="en-US" sz="2200" b="0" dirty="0">
                <a:solidFill>
                  <a:schemeClr val="accent2"/>
                </a:solidFill>
              </a:rPr>
              <a:t> </a:t>
            </a:r>
            <a:r>
              <a:rPr lang="en-US" sz="2200" b="0" dirty="0" err="1">
                <a:solidFill>
                  <a:schemeClr val="accent2"/>
                </a:solidFill>
              </a:rPr>
              <a:t>đã</a:t>
            </a:r>
            <a:r>
              <a:rPr lang="en-US" sz="2200" b="0" dirty="0">
                <a:solidFill>
                  <a:schemeClr val="accent2"/>
                </a:solidFill>
              </a:rPr>
              <a:t> </a:t>
            </a:r>
            <a:r>
              <a:rPr lang="en-US" sz="2200" b="0" dirty="0" err="1">
                <a:solidFill>
                  <a:schemeClr val="accent2"/>
                </a:solidFill>
              </a:rPr>
              <a:t>sử</a:t>
            </a:r>
            <a:r>
              <a:rPr lang="en-US" sz="2200" b="0" dirty="0">
                <a:solidFill>
                  <a:schemeClr val="accent2"/>
                </a:solidFill>
              </a:rPr>
              <a:t> </a:t>
            </a:r>
            <a:r>
              <a:rPr lang="en-US" sz="2200" b="0" dirty="0" err="1">
                <a:solidFill>
                  <a:schemeClr val="accent2"/>
                </a:solidFill>
              </a:rPr>
              <a:t>dụng</a:t>
            </a:r>
            <a:r>
              <a:rPr lang="en-US" sz="2200" b="0" dirty="0">
                <a:solidFill>
                  <a:schemeClr val="accent2"/>
                </a:solidFill>
              </a:rPr>
              <a:t> </a:t>
            </a:r>
            <a:r>
              <a:rPr lang="en-US" sz="2200" b="0" dirty="0" err="1">
                <a:solidFill>
                  <a:schemeClr val="accent2"/>
                </a:solidFill>
              </a:rPr>
              <a:t>câu</a:t>
            </a:r>
            <a:r>
              <a:rPr lang="en-US" sz="2200" b="0" dirty="0">
                <a:solidFill>
                  <a:schemeClr val="accent2"/>
                </a:solidFill>
              </a:rPr>
              <a:t> </a:t>
            </a:r>
            <a:r>
              <a:rPr lang="en-US" sz="2200" b="0" dirty="0" err="1">
                <a:solidFill>
                  <a:schemeClr val="accent2"/>
                </a:solidFill>
              </a:rPr>
              <a:t>bị</a:t>
            </a:r>
            <a:r>
              <a:rPr lang="en-US" sz="2200" b="0" dirty="0">
                <a:solidFill>
                  <a:schemeClr val="accent2"/>
                </a:solidFill>
              </a:rPr>
              <a:t> </a:t>
            </a:r>
            <a:r>
              <a:rPr lang="en-US" sz="2200" b="0" dirty="0" err="1">
                <a:solidFill>
                  <a:schemeClr val="accent2"/>
                </a:solidFill>
              </a:rPr>
              <a:t>động</a:t>
            </a:r>
            <a:r>
              <a:rPr lang="en-US" sz="2200" b="0" dirty="0">
                <a:solidFill>
                  <a:schemeClr val="accent2"/>
                </a:solidFill>
              </a:rPr>
              <a:t> </a:t>
            </a:r>
            <a:r>
              <a:rPr lang="en-US" sz="2200" b="0" dirty="0" err="1">
                <a:solidFill>
                  <a:schemeClr val="accent2"/>
                </a:solidFill>
              </a:rPr>
              <a:t>góp</a:t>
            </a:r>
            <a:r>
              <a:rPr lang="en-US" sz="2200" b="0" dirty="0">
                <a:solidFill>
                  <a:schemeClr val="accent2"/>
                </a:solidFill>
              </a:rPr>
              <a:t> </a:t>
            </a:r>
            <a:r>
              <a:rPr lang="en-US" sz="2200" b="0" dirty="0" err="1">
                <a:solidFill>
                  <a:schemeClr val="accent2"/>
                </a:solidFill>
              </a:rPr>
              <a:t>phần</a:t>
            </a:r>
            <a:r>
              <a:rPr lang="en-US" sz="2200" b="0" dirty="0">
                <a:solidFill>
                  <a:schemeClr val="accent2"/>
                </a:solidFill>
              </a:rPr>
              <a:t> </a:t>
            </a:r>
            <a:r>
              <a:rPr lang="en-US" sz="2200" b="0" dirty="0" err="1">
                <a:solidFill>
                  <a:schemeClr val="accent2"/>
                </a:solidFill>
              </a:rPr>
              <a:t>tạo</a:t>
            </a:r>
            <a:r>
              <a:rPr lang="en-US" sz="2200" b="0" dirty="0">
                <a:solidFill>
                  <a:schemeClr val="accent2"/>
                </a:solidFill>
              </a:rPr>
              <a:t> </a:t>
            </a:r>
            <a:r>
              <a:rPr lang="en-US" sz="2200" b="0" dirty="0" err="1">
                <a:solidFill>
                  <a:schemeClr val="accent2"/>
                </a:solidFill>
              </a:rPr>
              <a:t>liên</a:t>
            </a:r>
            <a:r>
              <a:rPr lang="en-US" sz="2200" b="0" dirty="0">
                <a:solidFill>
                  <a:schemeClr val="accent2"/>
                </a:solidFill>
              </a:rPr>
              <a:t> </a:t>
            </a:r>
            <a:r>
              <a:rPr lang="en-US" sz="2200" b="0" dirty="0" err="1">
                <a:solidFill>
                  <a:schemeClr val="accent2"/>
                </a:solidFill>
              </a:rPr>
              <a:t>kết</a:t>
            </a:r>
            <a:r>
              <a:rPr lang="en-US" sz="2200" b="0" dirty="0">
                <a:solidFill>
                  <a:schemeClr val="accent2"/>
                </a:solidFill>
              </a:rPr>
              <a:t> </a:t>
            </a:r>
            <a:r>
              <a:rPr lang="en-US" sz="2200" b="0" dirty="0" err="1">
                <a:solidFill>
                  <a:schemeClr val="accent2"/>
                </a:solidFill>
              </a:rPr>
              <a:t>chủ</a:t>
            </a:r>
            <a:r>
              <a:rPr lang="en-US" sz="2200" b="0" dirty="0">
                <a:solidFill>
                  <a:schemeClr val="accent2"/>
                </a:solidFill>
              </a:rPr>
              <a:t> </a:t>
            </a:r>
            <a:r>
              <a:rPr lang="en-US" sz="2200" b="0" dirty="0" err="1">
                <a:solidFill>
                  <a:schemeClr val="accent2"/>
                </a:solidFill>
              </a:rPr>
              <a:t>đề</a:t>
            </a:r>
            <a:r>
              <a:rPr lang="en-US" sz="2200" b="0" dirty="0">
                <a:solidFill>
                  <a:schemeClr val="accent2"/>
                </a:solidFill>
              </a:rPr>
              <a:t> </a:t>
            </a:r>
            <a:r>
              <a:rPr lang="en-US" sz="2200" b="0" dirty="0" err="1">
                <a:solidFill>
                  <a:schemeClr val="accent2"/>
                </a:solidFill>
              </a:rPr>
              <a:t>theo</a:t>
            </a:r>
            <a:r>
              <a:rPr lang="en-US" sz="2200" b="0" dirty="0">
                <a:solidFill>
                  <a:schemeClr val="accent2"/>
                </a:solidFill>
              </a:rPr>
              <a:t> </a:t>
            </a:r>
            <a:r>
              <a:rPr lang="en-US" sz="2200" b="0" dirty="0" err="1">
                <a:solidFill>
                  <a:schemeClr val="accent2"/>
                </a:solidFill>
              </a:rPr>
              <a:t>kiểu</a:t>
            </a:r>
            <a:r>
              <a:rPr lang="en-US" sz="2200" b="0" dirty="0">
                <a:solidFill>
                  <a:schemeClr val="accent2"/>
                </a:solidFill>
              </a:rPr>
              <a:t> </a:t>
            </a:r>
            <a:r>
              <a:rPr lang="en-US" sz="2200" b="0" dirty="0" err="1">
                <a:solidFill>
                  <a:schemeClr val="accent2"/>
                </a:solidFill>
              </a:rPr>
              <a:t>móc</a:t>
            </a:r>
            <a:r>
              <a:rPr lang="en-US" sz="2200" b="0" dirty="0">
                <a:solidFill>
                  <a:schemeClr val="accent2"/>
                </a:solidFill>
              </a:rPr>
              <a:t> </a:t>
            </a:r>
            <a:r>
              <a:rPr lang="en-US" sz="2200" b="0" dirty="0" err="1">
                <a:solidFill>
                  <a:schemeClr val="accent2"/>
                </a:solidFill>
              </a:rPr>
              <a:t>xích</a:t>
            </a:r>
            <a:r>
              <a:rPr lang="en-US" sz="2200" b="0" dirty="0">
                <a:solidFill>
                  <a:schemeClr val="accent2"/>
                </a:solidFill>
              </a:rPr>
              <a:t> (</a:t>
            </a:r>
            <a:r>
              <a:rPr lang="en-US" sz="2200" b="0" dirty="0" err="1">
                <a:solidFill>
                  <a:srgbClr val="FF0000"/>
                </a:solidFill>
              </a:rPr>
              <a:t>Một</a:t>
            </a:r>
            <a:r>
              <a:rPr lang="en-US" sz="2200" b="0" dirty="0">
                <a:solidFill>
                  <a:srgbClr val="FF0000"/>
                </a:solidFill>
              </a:rPr>
              <a:t> </a:t>
            </a:r>
            <a:r>
              <a:rPr lang="en-US" sz="2200" b="0" dirty="0" err="1">
                <a:solidFill>
                  <a:srgbClr val="FF0000"/>
                </a:solidFill>
              </a:rPr>
              <a:t>số</a:t>
            </a:r>
            <a:r>
              <a:rPr lang="en-US" sz="2200" b="0" dirty="0">
                <a:solidFill>
                  <a:srgbClr val="FF0000"/>
                </a:solidFill>
              </a:rPr>
              <a:t> </a:t>
            </a:r>
            <a:r>
              <a:rPr lang="en-US" sz="2200" b="0" dirty="0" err="1">
                <a:solidFill>
                  <a:srgbClr val="FF0000"/>
                </a:solidFill>
              </a:rPr>
              <a:t>sản</a:t>
            </a:r>
            <a:r>
              <a:rPr lang="en-US" sz="2200" b="0" dirty="0">
                <a:solidFill>
                  <a:srgbClr val="FF0000"/>
                </a:solidFill>
              </a:rPr>
              <a:t> </a:t>
            </a:r>
            <a:r>
              <a:rPr lang="en-US" sz="2200" b="0" dirty="0" err="1">
                <a:solidFill>
                  <a:srgbClr val="FF0000"/>
                </a:solidFill>
              </a:rPr>
              <a:t>phẩm</a:t>
            </a:r>
            <a:r>
              <a:rPr lang="en-US" sz="2200" b="0" dirty="0">
                <a:solidFill>
                  <a:srgbClr val="FF0000"/>
                </a:solidFill>
              </a:rPr>
              <a:t> </a:t>
            </a:r>
            <a:r>
              <a:rPr lang="en-US" sz="2200" b="0" dirty="0" err="1">
                <a:solidFill>
                  <a:srgbClr val="FF0000"/>
                </a:solidFill>
              </a:rPr>
              <a:t>có</a:t>
            </a:r>
            <a:r>
              <a:rPr lang="en-US" sz="2200" b="0" dirty="0">
                <a:solidFill>
                  <a:srgbClr val="FF0000"/>
                </a:solidFill>
              </a:rPr>
              <a:t> </a:t>
            </a:r>
            <a:r>
              <a:rPr lang="en-US" sz="2200" b="0" dirty="0" err="1">
                <a:solidFill>
                  <a:srgbClr val="FF0000"/>
                </a:solidFill>
              </a:rPr>
              <a:t>giá</a:t>
            </a:r>
            <a:r>
              <a:rPr lang="en-US" sz="2200" b="0" dirty="0">
                <a:solidFill>
                  <a:srgbClr val="FF0000"/>
                </a:solidFill>
              </a:rPr>
              <a:t> </a:t>
            </a:r>
            <a:r>
              <a:rPr lang="en-US" sz="2200" b="0" dirty="0" err="1">
                <a:solidFill>
                  <a:srgbClr val="FF0000"/>
                </a:solidFill>
              </a:rPr>
              <a:t>trị</a:t>
            </a:r>
            <a:r>
              <a:rPr lang="en-US" sz="2200" b="0" dirty="0">
                <a:solidFill>
                  <a:srgbClr val="FF0000"/>
                </a:solidFill>
              </a:rPr>
              <a:t> -</a:t>
            </a:r>
            <a:r>
              <a:rPr lang="en-US" sz="2200" b="0" dirty="0" err="1">
                <a:solidFill>
                  <a:srgbClr val="FF0000"/>
                </a:solidFill>
              </a:rPr>
              <a:t>Các</a:t>
            </a:r>
            <a:r>
              <a:rPr lang="en-US" sz="2200" b="0" dirty="0">
                <a:solidFill>
                  <a:srgbClr val="FF0000"/>
                </a:solidFill>
              </a:rPr>
              <a:t> </a:t>
            </a:r>
            <a:r>
              <a:rPr lang="en-US" sz="2200" b="0" dirty="0" err="1">
                <a:solidFill>
                  <a:srgbClr val="FF0000"/>
                </a:solidFill>
              </a:rPr>
              <a:t>sản</a:t>
            </a:r>
            <a:r>
              <a:rPr lang="en-US" sz="2200" b="0" dirty="0">
                <a:solidFill>
                  <a:srgbClr val="FF0000"/>
                </a:solidFill>
              </a:rPr>
              <a:t> </a:t>
            </a:r>
            <a:r>
              <a:rPr lang="en-US" sz="2200" b="0" dirty="0" err="1">
                <a:solidFill>
                  <a:srgbClr val="FF0000"/>
                </a:solidFill>
              </a:rPr>
              <a:t>phẩm</a:t>
            </a:r>
            <a:r>
              <a:rPr lang="en-US" sz="2200" b="0" dirty="0">
                <a:solidFill>
                  <a:srgbClr val="FF0000"/>
                </a:solidFill>
              </a:rPr>
              <a:t> </a:t>
            </a:r>
            <a:r>
              <a:rPr lang="en-US" sz="2200" b="0" dirty="0" err="1">
                <a:solidFill>
                  <a:srgbClr val="FF0000"/>
                </a:solidFill>
              </a:rPr>
              <a:t>này</a:t>
            </a:r>
            <a:r>
              <a:rPr lang="en-US" sz="2200" b="0" dirty="0">
                <a:solidFill>
                  <a:schemeClr val="accent2"/>
                </a:solidFill>
              </a:rPr>
              <a:t>).</a:t>
            </a:r>
          </a:p>
        </p:txBody>
      </p:sp>
      <p:sp>
        <p:nvSpPr>
          <p:cNvPr id="15369" name="Text Box 9"/>
          <p:cNvSpPr txBox="1">
            <a:spLocks noChangeArrowheads="1"/>
          </p:cNvSpPr>
          <p:nvPr/>
        </p:nvSpPr>
        <p:spPr bwMode="auto">
          <a:xfrm>
            <a:off x="381000" y="1341437"/>
            <a:ext cx="8610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just">
              <a:spcBef>
                <a:spcPct val="50000"/>
              </a:spcBef>
            </a:pPr>
            <a:r>
              <a:rPr lang="en-US" sz="2400" b="0" u="sng" dirty="0" err="1">
                <a:solidFill>
                  <a:srgbClr val="000099"/>
                </a:solidFill>
                <a:latin typeface="Times New Roman" pitchFamily="18" charset="0"/>
              </a:rPr>
              <a:t>Bài</a:t>
            </a:r>
            <a:r>
              <a:rPr lang="en-US" sz="2400" b="0" u="sng" dirty="0">
                <a:solidFill>
                  <a:srgbClr val="000099"/>
                </a:solidFill>
                <a:latin typeface="Times New Roman" pitchFamily="18" charset="0"/>
              </a:rPr>
              <a:t> </a:t>
            </a:r>
            <a:r>
              <a:rPr lang="en-US" sz="2400" b="0" u="sng" dirty="0" err="1">
                <a:solidFill>
                  <a:srgbClr val="000099"/>
                </a:solidFill>
                <a:latin typeface="Times New Roman" pitchFamily="18" charset="0"/>
              </a:rPr>
              <a:t>tập</a:t>
            </a:r>
            <a:r>
              <a:rPr lang="en-US" sz="2400" b="0" u="sng" dirty="0">
                <a:solidFill>
                  <a:srgbClr val="000099"/>
                </a:solidFill>
                <a:latin typeface="Times New Roman" pitchFamily="18" charset="0"/>
              </a:rPr>
              <a:t>:</a:t>
            </a:r>
            <a:r>
              <a:rPr lang="en-US" sz="2400" b="0" u="sng" dirty="0">
                <a:latin typeface="Times New Roman" pitchFamily="18" charset="0"/>
              </a:rPr>
              <a:t> </a:t>
            </a:r>
            <a:r>
              <a:rPr lang="en-US" sz="2400" b="0" dirty="0">
                <a:solidFill>
                  <a:schemeClr val="accent2"/>
                </a:solidFill>
                <a:latin typeface="Times New Roman" pitchFamily="18" charset="0"/>
              </a:rPr>
              <a:t> So </a:t>
            </a:r>
            <a:r>
              <a:rPr lang="en-US" sz="2400" b="0" dirty="0" err="1">
                <a:solidFill>
                  <a:schemeClr val="accent2"/>
                </a:solidFill>
                <a:latin typeface="Times New Roman" pitchFamily="18" charset="0"/>
              </a:rPr>
              <a:t>sánh</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hai</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cách</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viết</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sau</a:t>
            </a:r>
            <a:r>
              <a:rPr lang="en-US" sz="2400" b="0" dirty="0">
                <a:solidFill>
                  <a:schemeClr val="accent2"/>
                </a:solidFill>
                <a:latin typeface="Times New Roman" pitchFamily="18" charset="0"/>
              </a:rPr>
              <a:t>:</a:t>
            </a:r>
          </a:p>
          <a:p>
            <a:pPr algn="just">
              <a:spcBef>
                <a:spcPct val="50000"/>
              </a:spcBef>
              <a:buFontTx/>
              <a:buAutoNum type="alphaLcPeriod"/>
            </a:pPr>
            <a:r>
              <a:rPr lang="en-US" sz="2400" b="0" dirty="0" err="1">
                <a:solidFill>
                  <a:schemeClr val="accent2"/>
                </a:solidFill>
                <a:latin typeface="Times New Roman" pitchFamily="18" charset="0"/>
              </a:rPr>
              <a:t>Nhà</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máy</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đã</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sản</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xuất</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được</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một</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số</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sản</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phẩm</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có</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giá</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trị</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Khách</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hàng</a:t>
            </a:r>
            <a:r>
              <a:rPr lang="en-US" sz="2400" b="0" dirty="0">
                <a:solidFill>
                  <a:schemeClr val="accent2"/>
                </a:solidFill>
                <a:latin typeface="Times New Roman" pitchFamily="18" charset="0"/>
              </a:rPr>
              <a:t> ở </a:t>
            </a:r>
            <a:r>
              <a:rPr lang="en-US" sz="2400" b="0" dirty="0" err="1">
                <a:solidFill>
                  <a:schemeClr val="accent2"/>
                </a:solidFill>
                <a:latin typeface="Times New Roman" pitchFamily="18" charset="0"/>
              </a:rPr>
              <a:t>Châu</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Âu</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rất</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ưa</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chuộng</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các</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sản</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phẩm</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này</a:t>
            </a:r>
            <a:r>
              <a:rPr lang="en-US" sz="2400" b="0" dirty="0">
                <a:solidFill>
                  <a:schemeClr val="accent2"/>
                </a:solidFill>
                <a:latin typeface="Times New Roman" pitchFamily="18" charset="0"/>
              </a:rPr>
              <a:t>.</a:t>
            </a:r>
          </a:p>
          <a:p>
            <a:pPr algn="just">
              <a:spcBef>
                <a:spcPct val="50000"/>
              </a:spcBef>
              <a:buFontTx/>
              <a:buAutoNum type="alphaLcPeriod"/>
            </a:pPr>
            <a:r>
              <a:rPr lang="en-US" sz="2400" b="0" dirty="0" err="1">
                <a:solidFill>
                  <a:schemeClr val="accent2"/>
                </a:solidFill>
                <a:latin typeface="Times New Roman" pitchFamily="18" charset="0"/>
              </a:rPr>
              <a:t>Nhà</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máy</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đã</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sản</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xuất</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được</a:t>
            </a:r>
            <a:r>
              <a:rPr lang="en-US" sz="2400" b="0" dirty="0">
                <a:solidFill>
                  <a:schemeClr val="accent2"/>
                </a:solidFill>
                <a:latin typeface="Times New Roman" pitchFamily="18" charset="0"/>
              </a:rPr>
              <a:t> </a:t>
            </a:r>
            <a:r>
              <a:rPr lang="en-US" sz="2400" b="0" dirty="0" err="1">
                <a:solidFill>
                  <a:srgbClr val="FF0000"/>
                </a:solidFill>
                <a:latin typeface="Times New Roman" pitchFamily="18" charset="0"/>
              </a:rPr>
              <a:t>một</a:t>
            </a:r>
            <a:r>
              <a:rPr lang="en-US" sz="2400" b="0" dirty="0">
                <a:solidFill>
                  <a:srgbClr val="FF0000"/>
                </a:solidFill>
                <a:latin typeface="Times New Roman" pitchFamily="18" charset="0"/>
              </a:rPr>
              <a:t> </a:t>
            </a:r>
            <a:r>
              <a:rPr lang="en-US" sz="2400" b="0" dirty="0" err="1">
                <a:solidFill>
                  <a:srgbClr val="FF0000"/>
                </a:solidFill>
                <a:latin typeface="Times New Roman" pitchFamily="18" charset="0"/>
              </a:rPr>
              <a:t>số</a:t>
            </a:r>
            <a:r>
              <a:rPr lang="en-US" sz="2400" b="0" dirty="0">
                <a:solidFill>
                  <a:srgbClr val="FF0000"/>
                </a:solidFill>
                <a:latin typeface="Times New Roman" pitchFamily="18" charset="0"/>
              </a:rPr>
              <a:t> </a:t>
            </a:r>
            <a:r>
              <a:rPr lang="en-US" sz="2400" b="0" dirty="0" err="1">
                <a:solidFill>
                  <a:srgbClr val="FF0000"/>
                </a:solidFill>
                <a:latin typeface="Times New Roman" pitchFamily="18" charset="0"/>
              </a:rPr>
              <a:t>sản</a:t>
            </a:r>
            <a:r>
              <a:rPr lang="en-US" sz="2400" b="0" dirty="0">
                <a:solidFill>
                  <a:srgbClr val="FF0000"/>
                </a:solidFill>
                <a:latin typeface="Times New Roman" pitchFamily="18" charset="0"/>
              </a:rPr>
              <a:t> </a:t>
            </a:r>
            <a:r>
              <a:rPr lang="en-US" sz="2400" b="0" dirty="0" err="1">
                <a:solidFill>
                  <a:srgbClr val="FF0000"/>
                </a:solidFill>
                <a:latin typeface="Times New Roman" pitchFamily="18" charset="0"/>
              </a:rPr>
              <a:t>phẩm</a:t>
            </a:r>
            <a:r>
              <a:rPr lang="en-US" sz="2400" b="0" dirty="0">
                <a:solidFill>
                  <a:srgbClr val="FF0000"/>
                </a:solidFill>
                <a:latin typeface="Times New Roman" pitchFamily="18" charset="0"/>
              </a:rPr>
              <a:t> </a:t>
            </a:r>
            <a:r>
              <a:rPr lang="en-US" sz="2400" b="0" dirty="0" err="1">
                <a:solidFill>
                  <a:srgbClr val="FF0000"/>
                </a:solidFill>
                <a:latin typeface="Times New Roman" pitchFamily="18" charset="0"/>
              </a:rPr>
              <a:t>có</a:t>
            </a:r>
            <a:r>
              <a:rPr lang="en-US" sz="2400" b="0" dirty="0">
                <a:solidFill>
                  <a:srgbClr val="FF0000"/>
                </a:solidFill>
                <a:latin typeface="Times New Roman" pitchFamily="18" charset="0"/>
              </a:rPr>
              <a:t> </a:t>
            </a:r>
            <a:r>
              <a:rPr lang="en-US" sz="2400" b="0" dirty="0" err="1">
                <a:solidFill>
                  <a:srgbClr val="FF0000"/>
                </a:solidFill>
                <a:latin typeface="Times New Roman" pitchFamily="18" charset="0"/>
              </a:rPr>
              <a:t>giá</a:t>
            </a:r>
            <a:r>
              <a:rPr lang="en-US" sz="2400" b="0" dirty="0">
                <a:solidFill>
                  <a:srgbClr val="FF0000"/>
                </a:solidFill>
                <a:latin typeface="Times New Roman" pitchFamily="18" charset="0"/>
              </a:rPr>
              <a:t> </a:t>
            </a:r>
            <a:r>
              <a:rPr lang="en-US" sz="2400" b="0" dirty="0" err="1">
                <a:solidFill>
                  <a:srgbClr val="FF0000"/>
                </a:solidFill>
                <a:latin typeface="Times New Roman" pitchFamily="18" charset="0"/>
              </a:rPr>
              <a:t>trị</a:t>
            </a:r>
            <a:r>
              <a:rPr lang="en-US" sz="2400" b="0" dirty="0">
                <a:solidFill>
                  <a:schemeClr val="accent2"/>
                </a:solidFill>
                <a:latin typeface="Times New Roman" pitchFamily="18" charset="0"/>
              </a:rPr>
              <a:t>. </a:t>
            </a:r>
            <a:r>
              <a:rPr lang="en-US" sz="2400" b="0" dirty="0" err="1">
                <a:solidFill>
                  <a:srgbClr val="FF0000"/>
                </a:solidFill>
                <a:latin typeface="Times New Roman" pitchFamily="18" charset="0"/>
              </a:rPr>
              <a:t>Các</a:t>
            </a:r>
            <a:r>
              <a:rPr lang="en-US" sz="2400" b="0" dirty="0">
                <a:solidFill>
                  <a:srgbClr val="FF0000"/>
                </a:solidFill>
                <a:latin typeface="Times New Roman" pitchFamily="18" charset="0"/>
              </a:rPr>
              <a:t> </a:t>
            </a:r>
            <a:r>
              <a:rPr lang="en-US" sz="2400" b="0" dirty="0" err="1">
                <a:solidFill>
                  <a:srgbClr val="FF0000"/>
                </a:solidFill>
                <a:latin typeface="Times New Roman" pitchFamily="18" charset="0"/>
              </a:rPr>
              <a:t>sản</a:t>
            </a:r>
            <a:r>
              <a:rPr lang="en-US" sz="2400" b="0" dirty="0">
                <a:solidFill>
                  <a:srgbClr val="FF0000"/>
                </a:solidFill>
                <a:latin typeface="Times New Roman" pitchFamily="18" charset="0"/>
              </a:rPr>
              <a:t> </a:t>
            </a:r>
            <a:r>
              <a:rPr lang="en-US" sz="2400" b="0" dirty="0" err="1">
                <a:solidFill>
                  <a:srgbClr val="FF0000"/>
                </a:solidFill>
                <a:latin typeface="Times New Roman" pitchFamily="18" charset="0"/>
              </a:rPr>
              <a:t>phẩm</a:t>
            </a:r>
            <a:r>
              <a:rPr lang="en-US" sz="2400" b="0" dirty="0">
                <a:solidFill>
                  <a:srgbClr val="FF0000"/>
                </a:solidFill>
                <a:latin typeface="Times New Roman" pitchFamily="18" charset="0"/>
              </a:rPr>
              <a:t> </a:t>
            </a:r>
            <a:r>
              <a:rPr lang="en-US" sz="2400" b="0" dirty="0" err="1">
                <a:solidFill>
                  <a:srgbClr val="FF0000"/>
                </a:solidFill>
                <a:latin typeface="Times New Roman" pitchFamily="18" charset="0"/>
              </a:rPr>
              <a:t>này</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được</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khách</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hàng</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Châu</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Âu</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rất</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ưa</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chuộng</a:t>
            </a:r>
            <a:r>
              <a:rPr lang="en-US" sz="2400" b="0" dirty="0">
                <a:solidFill>
                  <a:schemeClr val="accent2"/>
                </a:solidFill>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linds(horizontal)">
                                      <p:cBhvr>
                                        <p:cTn id="7" dur="500"/>
                                        <p:tgtEl>
                                          <p:spTgt spid="153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5365"/>
                                        </p:tgtEl>
                                      </p:cBhvr>
                                    </p:animEffect>
                                    <p:set>
                                      <p:cBhvr>
                                        <p:cTn id="12" dur="1" fill="hold">
                                          <p:stCondLst>
                                            <p:cond delay="499"/>
                                          </p:stCondLst>
                                        </p:cTn>
                                        <p:tgtEl>
                                          <p:spTgt spid="15365"/>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15369"/>
                                        </p:tgtEl>
                                        <p:attrNameLst>
                                          <p:attrName>style.visibility</p:attrName>
                                        </p:attrNameLst>
                                      </p:cBhvr>
                                      <p:to>
                                        <p:strVal val="visible"/>
                                      </p:to>
                                    </p:set>
                                    <p:animEffect transition="in" filter="blinds(horizontal)">
                                      <p:cBhvr>
                                        <p:cTn id="15" dur="500"/>
                                        <p:tgtEl>
                                          <p:spTgt spid="15369"/>
                                        </p:tgtEl>
                                      </p:cBhvr>
                                    </p:animEffect>
                                  </p:childTnLst>
                                </p:cTn>
                              </p:par>
                              <p:par>
                                <p:cTn id="16" presetID="9" presetClass="entr" presetSubtype="0" fill="hold" grpId="1" nodeType="withEffect">
                                  <p:stCondLst>
                                    <p:cond delay="0"/>
                                  </p:stCondLst>
                                  <p:childTnLst>
                                    <p:set>
                                      <p:cBhvr>
                                        <p:cTn id="17" dur="1" fill="hold">
                                          <p:stCondLst>
                                            <p:cond delay="0"/>
                                          </p:stCondLst>
                                        </p:cTn>
                                        <p:tgtEl>
                                          <p:spTgt spid="15369"/>
                                        </p:tgtEl>
                                        <p:attrNameLst>
                                          <p:attrName>style.visibility</p:attrName>
                                        </p:attrNameLst>
                                      </p:cBhvr>
                                      <p:to>
                                        <p:strVal val="visible"/>
                                      </p:to>
                                    </p:set>
                                    <p:animEffect transition="in" filter="dissolve">
                                      <p:cBhvr>
                                        <p:cTn id="18" dur="500"/>
                                        <p:tgtEl>
                                          <p:spTgt spid="1536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5366"/>
                                        </p:tgtEl>
                                        <p:attrNameLst>
                                          <p:attrName>style.visibility</p:attrName>
                                        </p:attrNameLst>
                                      </p:cBhvr>
                                      <p:to>
                                        <p:strVal val="visible"/>
                                      </p:to>
                                    </p:set>
                                    <p:animEffect transition="in" filter="dissolve">
                                      <p:cBhvr>
                                        <p:cTn id="21"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5" grpId="1"/>
      <p:bldP spid="15366" grpId="0"/>
      <p:bldP spid="15369" grpId="0"/>
      <p:bldP spid="1536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078994"/>
            <a:ext cx="8229600" cy="3046988"/>
          </a:xfrm>
          <a:prstGeom prst="rect">
            <a:avLst/>
          </a:prstGeom>
          <a:noFill/>
        </p:spPr>
        <p:txBody>
          <a:bodyPr wrap="square" rtlCol="0">
            <a:spAutoFit/>
          </a:bodyPr>
          <a:lstStyle/>
          <a:p>
            <a:pPr algn="just"/>
            <a:r>
              <a:rPr lang="en-US" sz="3200" i="1" dirty="0" err="1" smtClean="0">
                <a:solidFill>
                  <a:srgbClr val="000099"/>
                </a:solidFill>
                <a:latin typeface="Times New Roman" pitchFamily="18" charset="0"/>
                <a:cs typeface="Times New Roman" pitchFamily="18" charset="0"/>
              </a:rPr>
              <a:t>Chuyển</a:t>
            </a:r>
            <a:r>
              <a:rPr lang="en-US" sz="3200" i="1" dirty="0" smtClean="0">
                <a:solidFill>
                  <a:srgbClr val="000099"/>
                </a:solidFill>
                <a:latin typeface="Times New Roman" pitchFamily="18" charset="0"/>
                <a:cs typeface="Times New Roman" pitchFamily="18" charset="0"/>
              </a:rPr>
              <a:t> </a:t>
            </a:r>
            <a:r>
              <a:rPr lang="en-US" sz="3200" i="1" dirty="0" err="1" smtClean="0">
                <a:solidFill>
                  <a:srgbClr val="000099"/>
                </a:solidFill>
                <a:latin typeface="Times New Roman" pitchFamily="18" charset="0"/>
                <a:cs typeface="Times New Roman" pitchFamily="18" charset="0"/>
              </a:rPr>
              <a:t>đổi</a:t>
            </a:r>
            <a:r>
              <a:rPr lang="en-US" sz="3200" i="1" dirty="0" smtClean="0">
                <a:solidFill>
                  <a:srgbClr val="000099"/>
                </a:solidFill>
                <a:latin typeface="Times New Roman" pitchFamily="18" charset="0"/>
                <a:cs typeface="Times New Roman" pitchFamily="18" charset="0"/>
              </a:rPr>
              <a:t> </a:t>
            </a:r>
            <a:r>
              <a:rPr lang="en-US" sz="3200" i="1" dirty="0" err="1" smtClean="0">
                <a:solidFill>
                  <a:srgbClr val="000099"/>
                </a:solidFill>
                <a:latin typeface="Times New Roman" pitchFamily="18" charset="0"/>
                <a:cs typeface="Times New Roman" pitchFamily="18" charset="0"/>
              </a:rPr>
              <a:t>câu</a:t>
            </a:r>
            <a:r>
              <a:rPr lang="en-US" sz="3200" i="1" dirty="0" smtClean="0">
                <a:solidFill>
                  <a:srgbClr val="000099"/>
                </a:solidFill>
                <a:latin typeface="Times New Roman" pitchFamily="18" charset="0"/>
                <a:cs typeface="Times New Roman" pitchFamily="18" charset="0"/>
              </a:rPr>
              <a:t> </a:t>
            </a:r>
            <a:r>
              <a:rPr lang="en-US" sz="3200" i="1" dirty="0" err="1" smtClean="0">
                <a:solidFill>
                  <a:srgbClr val="000099"/>
                </a:solidFill>
                <a:latin typeface="Times New Roman" pitchFamily="18" charset="0"/>
                <a:cs typeface="Times New Roman" pitchFamily="18" charset="0"/>
              </a:rPr>
              <a:t>chủ</a:t>
            </a:r>
            <a:r>
              <a:rPr lang="en-US" sz="3200" i="1" dirty="0" smtClean="0">
                <a:solidFill>
                  <a:srgbClr val="000099"/>
                </a:solidFill>
                <a:latin typeface="Times New Roman" pitchFamily="18" charset="0"/>
                <a:cs typeface="Times New Roman" pitchFamily="18" charset="0"/>
              </a:rPr>
              <a:t> </a:t>
            </a:r>
            <a:r>
              <a:rPr lang="en-US" sz="3200" i="1" dirty="0" err="1" smtClean="0">
                <a:solidFill>
                  <a:srgbClr val="000099"/>
                </a:solidFill>
                <a:latin typeface="Times New Roman" pitchFamily="18" charset="0"/>
                <a:cs typeface="Times New Roman" pitchFamily="18" charset="0"/>
              </a:rPr>
              <a:t>động</a:t>
            </a:r>
            <a:r>
              <a:rPr lang="en-US" sz="3200" i="1" dirty="0" smtClean="0">
                <a:solidFill>
                  <a:srgbClr val="000099"/>
                </a:solidFill>
                <a:latin typeface="Times New Roman" pitchFamily="18" charset="0"/>
                <a:cs typeface="Times New Roman" pitchFamily="18" charset="0"/>
              </a:rPr>
              <a:t> </a:t>
            </a:r>
            <a:r>
              <a:rPr lang="en-US" sz="3200" i="1" dirty="0" err="1" smtClean="0">
                <a:solidFill>
                  <a:srgbClr val="000099"/>
                </a:solidFill>
                <a:latin typeface="Times New Roman" pitchFamily="18" charset="0"/>
                <a:cs typeface="Times New Roman" pitchFamily="18" charset="0"/>
              </a:rPr>
              <a:t>thành</a:t>
            </a:r>
            <a:r>
              <a:rPr lang="en-US" sz="3200" i="1" dirty="0" smtClean="0">
                <a:solidFill>
                  <a:srgbClr val="000099"/>
                </a:solidFill>
                <a:latin typeface="Times New Roman" pitchFamily="18" charset="0"/>
                <a:cs typeface="Times New Roman" pitchFamily="18" charset="0"/>
              </a:rPr>
              <a:t> </a:t>
            </a:r>
            <a:r>
              <a:rPr lang="en-US" sz="3200" i="1" dirty="0" err="1" smtClean="0">
                <a:solidFill>
                  <a:srgbClr val="000099"/>
                </a:solidFill>
                <a:latin typeface="Times New Roman" pitchFamily="18" charset="0"/>
                <a:cs typeface="Times New Roman" pitchFamily="18" charset="0"/>
              </a:rPr>
              <a:t>câu</a:t>
            </a:r>
            <a:r>
              <a:rPr lang="en-US" sz="3200" i="1" dirty="0" smtClean="0">
                <a:solidFill>
                  <a:srgbClr val="000099"/>
                </a:solidFill>
                <a:latin typeface="Times New Roman" pitchFamily="18" charset="0"/>
                <a:cs typeface="Times New Roman" pitchFamily="18" charset="0"/>
              </a:rPr>
              <a:t> </a:t>
            </a:r>
            <a:r>
              <a:rPr lang="en-US" sz="3200" i="1" dirty="0" err="1" smtClean="0">
                <a:solidFill>
                  <a:srgbClr val="000099"/>
                </a:solidFill>
                <a:latin typeface="Times New Roman" pitchFamily="18" charset="0"/>
                <a:cs typeface="Times New Roman" pitchFamily="18" charset="0"/>
              </a:rPr>
              <a:t>bị</a:t>
            </a:r>
            <a:r>
              <a:rPr lang="en-US" sz="3200" i="1" dirty="0" smtClean="0">
                <a:solidFill>
                  <a:srgbClr val="000099"/>
                </a:solidFill>
                <a:latin typeface="Times New Roman" pitchFamily="18" charset="0"/>
                <a:cs typeface="Times New Roman" pitchFamily="18" charset="0"/>
              </a:rPr>
              <a:t> </a:t>
            </a:r>
            <a:r>
              <a:rPr lang="en-US" sz="3200" i="1" dirty="0" err="1" smtClean="0">
                <a:solidFill>
                  <a:srgbClr val="000099"/>
                </a:solidFill>
                <a:latin typeface="Times New Roman" pitchFamily="18" charset="0"/>
                <a:cs typeface="Times New Roman" pitchFamily="18" charset="0"/>
              </a:rPr>
              <a:t>động</a:t>
            </a:r>
            <a:r>
              <a:rPr lang="en-US" sz="3200" i="1" dirty="0" smtClean="0">
                <a:solidFill>
                  <a:srgbClr val="000099"/>
                </a:solidFill>
                <a:latin typeface="Times New Roman" pitchFamily="18" charset="0"/>
                <a:cs typeface="Times New Roman" pitchFamily="18" charset="0"/>
              </a:rPr>
              <a:t> (</a:t>
            </a:r>
            <a:r>
              <a:rPr lang="en-US" sz="3200" i="1" dirty="0" err="1" smtClean="0">
                <a:solidFill>
                  <a:srgbClr val="000099"/>
                </a:solidFill>
                <a:latin typeface="Times New Roman" pitchFamily="18" charset="0"/>
                <a:cs typeface="Times New Roman" pitchFamily="18" charset="0"/>
              </a:rPr>
              <a:t>hoặc</a:t>
            </a:r>
            <a:r>
              <a:rPr lang="en-US" sz="3200" i="1" dirty="0" smtClean="0">
                <a:solidFill>
                  <a:srgbClr val="000099"/>
                </a:solidFill>
                <a:latin typeface="Times New Roman" pitchFamily="18" charset="0"/>
                <a:cs typeface="Times New Roman" pitchFamily="18" charset="0"/>
              </a:rPr>
              <a:t> </a:t>
            </a:r>
            <a:r>
              <a:rPr lang="en-US" sz="3200" i="1" dirty="0" err="1" smtClean="0">
                <a:solidFill>
                  <a:srgbClr val="000099"/>
                </a:solidFill>
                <a:latin typeface="Times New Roman" pitchFamily="18" charset="0"/>
                <a:cs typeface="Times New Roman" pitchFamily="18" charset="0"/>
              </a:rPr>
              <a:t>ngược</a:t>
            </a:r>
            <a:r>
              <a:rPr lang="en-US" sz="3200" i="1" dirty="0" smtClean="0">
                <a:solidFill>
                  <a:srgbClr val="000099"/>
                </a:solidFill>
                <a:latin typeface="Times New Roman" pitchFamily="18" charset="0"/>
                <a:cs typeface="Times New Roman" pitchFamily="18" charset="0"/>
              </a:rPr>
              <a:t> </a:t>
            </a:r>
            <a:r>
              <a:rPr lang="en-US" sz="3200" i="1" dirty="0" err="1" smtClean="0">
                <a:solidFill>
                  <a:srgbClr val="000099"/>
                </a:solidFill>
                <a:latin typeface="Times New Roman" pitchFamily="18" charset="0"/>
                <a:cs typeface="Times New Roman" pitchFamily="18" charset="0"/>
              </a:rPr>
              <a:t>lại</a:t>
            </a:r>
            <a:r>
              <a:rPr lang="en-US" sz="3200" i="1" dirty="0" smtClean="0">
                <a:solidFill>
                  <a:srgbClr val="000099"/>
                </a:solidFill>
                <a:latin typeface="Times New Roman" pitchFamily="18" charset="0"/>
                <a:cs typeface="Times New Roman" pitchFamily="18" charset="0"/>
              </a:rPr>
              <a:t>) </a:t>
            </a:r>
            <a:r>
              <a:rPr lang="en-US" sz="3200" i="1" dirty="0" err="1" smtClean="0">
                <a:solidFill>
                  <a:srgbClr val="000099"/>
                </a:solidFill>
                <a:latin typeface="Times New Roman" pitchFamily="18" charset="0"/>
                <a:cs typeface="Times New Roman" pitchFamily="18" charset="0"/>
              </a:rPr>
              <a:t>có</a:t>
            </a:r>
            <a:r>
              <a:rPr lang="en-US" sz="3200" i="1" dirty="0" smtClean="0">
                <a:solidFill>
                  <a:srgbClr val="000099"/>
                </a:solidFill>
                <a:latin typeface="Times New Roman" pitchFamily="18" charset="0"/>
                <a:cs typeface="Times New Roman" pitchFamily="18" charset="0"/>
              </a:rPr>
              <a:t> </a:t>
            </a:r>
            <a:r>
              <a:rPr lang="en-US" sz="3200" i="1" dirty="0" err="1" smtClean="0">
                <a:solidFill>
                  <a:srgbClr val="000099"/>
                </a:solidFill>
                <a:latin typeface="Times New Roman" pitchFamily="18" charset="0"/>
                <a:cs typeface="Times New Roman" pitchFamily="18" charset="0"/>
              </a:rPr>
              <a:t>tác</a:t>
            </a:r>
            <a:r>
              <a:rPr lang="en-US" sz="3200" i="1" dirty="0" smtClean="0">
                <a:solidFill>
                  <a:srgbClr val="000099"/>
                </a:solidFill>
                <a:latin typeface="Times New Roman" pitchFamily="18" charset="0"/>
                <a:cs typeface="Times New Roman" pitchFamily="18" charset="0"/>
              </a:rPr>
              <a:t> </a:t>
            </a:r>
            <a:r>
              <a:rPr lang="en-US" sz="3200" i="1" dirty="0" err="1" smtClean="0">
                <a:solidFill>
                  <a:srgbClr val="000099"/>
                </a:solidFill>
                <a:latin typeface="Times New Roman" pitchFamily="18" charset="0"/>
                <a:cs typeface="Times New Roman" pitchFamily="18" charset="0"/>
              </a:rPr>
              <a:t>dụng</a:t>
            </a:r>
            <a:r>
              <a:rPr lang="en-US" sz="3200" i="1" dirty="0" smtClean="0">
                <a:solidFill>
                  <a:srgbClr val="000099"/>
                </a:solidFill>
                <a:latin typeface="Times New Roman" pitchFamily="18" charset="0"/>
                <a:cs typeface="Times New Roman" pitchFamily="18" charset="0"/>
              </a:rPr>
              <a:t>:</a:t>
            </a:r>
          </a:p>
          <a:p>
            <a:pPr marL="285750" indent="-285750" algn="just">
              <a:buFontTx/>
              <a:buChar char="-"/>
            </a:pPr>
            <a:r>
              <a:rPr lang="en-US" sz="3200" dirty="0" err="1" smtClean="0">
                <a:solidFill>
                  <a:srgbClr val="FF0000"/>
                </a:solidFill>
                <a:latin typeface="Times New Roman" pitchFamily="18" charset="0"/>
                <a:cs typeface="Times New Roman" pitchFamily="18" charset="0"/>
              </a:rPr>
              <a:t>Liên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kết</a:t>
            </a:r>
            <a:r>
              <a:rPr lang="en-US" sz="3200" dirty="0" smtClean="0">
                <a:solidFill>
                  <a:srgbClr val="FF0000"/>
                </a:solidFill>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thống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nhất</a:t>
            </a:r>
            <a:r>
              <a:rPr lang="en-US" sz="3200" dirty="0" smtClean="0">
                <a:latin typeface="Times New Roman" pitchFamily="18" charset="0"/>
                <a:cs typeface="Times New Roman" pitchFamily="18" charset="0"/>
              </a:rPr>
              <a:t>.</a:t>
            </a:r>
          </a:p>
          <a:p>
            <a:pPr marL="285750" indent="-285750" algn="just">
              <a:buFontTx/>
              <a:buChar char="-"/>
            </a:pPr>
            <a:r>
              <a:rPr lang="en-US" sz="3200" dirty="0" err="1" smtClean="0">
                <a:latin typeface="Times New Roman" pitchFamily="18" charset="0"/>
                <a:cs typeface="Times New Roman" pitchFamily="18" charset="0"/>
              </a:rPr>
              <a:t>Ngoài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còn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thay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đổi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diễn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đạt</a:t>
            </a:r>
            <a:r>
              <a:rPr lang="en-US" sz="3200" dirty="0" smtClean="0">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tránh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lặp</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mô</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hình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câu</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5" name="Right Arrow 4"/>
          <p:cNvSpPr/>
          <p:nvPr/>
        </p:nvSpPr>
        <p:spPr bwMode="auto">
          <a:xfrm>
            <a:off x="381000" y="1143000"/>
            <a:ext cx="457200" cy="5334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324238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5"/>
          <p:cNvSpPr txBox="1">
            <a:spLocks noChangeArrowheads="1"/>
          </p:cNvSpPr>
          <p:nvPr/>
        </p:nvSpPr>
        <p:spPr bwMode="auto">
          <a:xfrm>
            <a:off x="381000" y="152400"/>
            <a:ext cx="84582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0" indent="0" algn="just"/>
            <a:r>
              <a:rPr lang="en-US" sz="2600" u="sng" dirty="0" err="1" smtClean="0">
                <a:latin typeface="Times New Roman" pitchFamily="18" charset="0"/>
              </a:rPr>
              <a:t>Bài</a:t>
            </a:r>
            <a:r>
              <a:rPr lang="en-US" sz="2600" u="sng" dirty="0" smtClean="0">
                <a:latin typeface="Times New Roman" pitchFamily="18" charset="0"/>
              </a:rPr>
              <a:t> </a:t>
            </a:r>
            <a:r>
              <a:rPr lang="en-US" sz="2600" u="sng" dirty="0" err="1" smtClean="0">
                <a:latin typeface="Times New Roman" pitchFamily="18" charset="0"/>
              </a:rPr>
              <a:t>tập</a:t>
            </a:r>
            <a:r>
              <a:rPr lang="en-US" sz="2600" u="sng" dirty="0" smtClean="0">
                <a:latin typeface="Times New Roman" pitchFamily="18" charset="0"/>
              </a:rPr>
              <a:t> 1:</a:t>
            </a:r>
            <a:r>
              <a:rPr lang="en-US" sz="2600" dirty="0" smtClean="0">
                <a:latin typeface="Times New Roman" pitchFamily="18" charset="0"/>
              </a:rPr>
              <a:t> </a:t>
            </a:r>
            <a:r>
              <a:rPr lang="en-US" sz="2400" dirty="0" err="1" smtClean="0">
                <a:latin typeface="Times New Roman" pitchFamily="18" charset="0"/>
              </a:rPr>
              <a:t>Tìm</a:t>
            </a:r>
            <a:r>
              <a:rPr lang="en-US" sz="2400" dirty="0" smtClean="0">
                <a:latin typeface="Times New Roman" pitchFamily="18" charset="0"/>
              </a:rPr>
              <a:t> </a:t>
            </a:r>
            <a:r>
              <a:rPr lang="en-US" sz="2400" dirty="0" err="1">
                <a:latin typeface="Times New Roman" pitchFamily="18" charset="0"/>
              </a:rPr>
              <a:t>câu</a:t>
            </a:r>
            <a:r>
              <a:rPr lang="en-US" sz="2400" dirty="0">
                <a:latin typeface="Times New Roman" pitchFamily="18" charset="0"/>
              </a:rPr>
              <a:t> </a:t>
            </a:r>
            <a:r>
              <a:rPr lang="en-US" sz="2400" dirty="0" err="1">
                <a:latin typeface="Times New Roman" pitchFamily="18" charset="0"/>
              </a:rPr>
              <a:t>bị</a:t>
            </a:r>
            <a:r>
              <a:rPr lang="en-US" sz="2400" dirty="0">
                <a:latin typeface="Times New Roman" pitchFamily="18" charset="0"/>
              </a:rPr>
              <a:t> </a:t>
            </a:r>
            <a:r>
              <a:rPr lang="en-US" sz="2400" dirty="0" err="1">
                <a:latin typeface="Times New Roman" pitchFamily="18" charset="0"/>
              </a:rPr>
              <a:t>động</a:t>
            </a:r>
            <a:r>
              <a:rPr lang="en-US" sz="2400" dirty="0">
                <a:latin typeface="Times New Roman" pitchFamily="18" charset="0"/>
              </a:rPr>
              <a:t> </a:t>
            </a:r>
            <a:r>
              <a:rPr lang="en-US" sz="2400" dirty="0" err="1">
                <a:latin typeface="Times New Roman" pitchFamily="18" charset="0"/>
              </a:rPr>
              <a:t>và</a:t>
            </a:r>
            <a:r>
              <a:rPr lang="en-US" sz="2400" dirty="0">
                <a:latin typeface="Times New Roman" pitchFamily="18" charset="0"/>
              </a:rPr>
              <a:t> </a:t>
            </a:r>
            <a:r>
              <a:rPr lang="en-US" sz="2400" dirty="0" err="1">
                <a:latin typeface="Times New Roman" pitchFamily="18" charset="0"/>
              </a:rPr>
              <a:t>giải</a:t>
            </a:r>
            <a:r>
              <a:rPr lang="en-US" sz="2400" dirty="0">
                <a:latin typeface="Times New Roman" pitchFamily="18" charset="0"/>
              </a:rPr>
              <a:t> </a:t>
            </a:r>
            <a:r>
              <a:rPr lang="en-US" sz="2400" dirty="0" err="1">
                <a:latin typeface="Times New Roman" pitchFamily="18" charset="0"/>
              </a:rPr>
              <a:t>thích</a:t>
            </a:r>
            <a:r>
              <a:rPr lang="en-US" sz="2400" dirty="0">
                <a:latin typeface="Times New Roman" pitchFamily="18" charset="0"/>
              </a:rPr>
              <a:t> </a:t>
            </a:r>
            <a:r>
              <a:rPr lang="en-US" sz="2400" dirty="0" err="1">
                <a:latin typeface="Times New Roman" pitchFamily="18" charset="0"/>
              </a:rPr>
              <a:t>vì</a:t>
            </a:r>
            <a:r>
              <a:rPr lang="en-US" sz="2400" dirty="0">
                <a:latin typeface="Times New Roman" pitchFamily="18" charset="0"/>
              </a:rPr>
              <a:t> </a:t>
            </a:r>
            <a:r>
              <a:rPr lang="en-US" sz="2400" dirty="0" err="1">
                <a:latin typeface="Times New Roman" pitchFamily="18" charset="0"/>
              </a:rPr>
              <a:t>sao</a:t>
            </a:r>
            <a:r>
              <a:rPr lang="en-US" sz="2400" dirty="0">
                <a:latin typeface="Times New Roman" pitchFamily="18" charset="0"/>
              </a:rPr>
              <a:t> </a:t>
            </a:r>
            <a:r>
              <a:rPr lang="en-US" sz="2400" dirty="0" err="1">
                <a:latin typeface="Times New Roman" pitchFamily="18" charset="0"/>
              </a:rPr>
              <a:t>tác</a:t>
            </a:r>
            <a:r>
              <a:rPr lang="en-US" sz="2400" dirty="0">
                <a:latin typeface="Times New Roman" pitchFamily="18" charset="0"/>
              </a:rPr>
              <a:t> </a:t>
            </a:r>
            <a:r>
              <a:rPr lang="en-US" sz="2400" dirty="0" err="1">
                <a:latin typeface="Times New Roman" pitchFamily="18" charset="0"/>
              </a:rPr>
              <a:t>giả</a:t>
            </a:r>
            <a:r>
              <a:rPr lang="en-US" sz="2400" dirty="0">
                <a:latin typeface="Times New Roman" pitchFamily="18" charset="0"/>
              </a:rPr>
              <a:t> </a:t>
            </a:r>
            <a:r>
              <a:rPr lang="en-US" sz="2400" dirty="0" err="1">
                <a:latin typeface="Times New Roman" pitchFamily="18" charset="0"/>
              </a:rPr>
              <a:t>chọn</a:t>
            </a:r>
            <a:r>
              <a:rPr lang="en-US" sz="2400" dirty="0">
                <a:latin typeface="Times New Roman" pitchFamily="18" charset="0"/>
              </a:rPr>
              <a:t> </a:t>
            </a:r>
            <a:r>
              <a:rPr lang="en-US" sz="2400" dirty="0" err="1">
                <a:latin typeface="Times New Roman" pitchFamily="18" charset="0"/>
              </a:rPr>
              <a:t>cách</a:t>
            </a:r>
            <a:r>
              <a:rPr lang="en-US" sz="2400" dirty="0">
                <a:latin typeface="Times New Roman" pitchFamily="18" charset="0"/>
              </a:rPr>
              <a:t> </a:t>
            </a:r>
            <a:r>
              <a:rPr lang="en-US" sz="2400" dirty="0" err="1">
                <a:latin typeface="Times New Roman" pitchFamily="18" charset="0"/>
              </a:rPr>
              <a:t>viết</a:t>
            </a:r>
            <a:r>
              <a:rPr lang="en-US" sz="2400" dirty="0">
                <a:latin typeface="Times New Roman" pitchFamily="18" charset="0"/>
              </a:rPr>
              <a:t> </a:t>
            </a:r>
            <a:r>
              <a:rPr lang="en-US" sz="2400" dirty="0" err="1">
                <a:latin typeface="Times New Roman" pitchFamily="18" charset="0"/>
              </a:rPr>
              <a:t>như</a:t>
            </a:r>
            <a:r>
              <a:rPr lang="en-US" sz="2400" dirty="0">
                <a:latin typeface="Times New Roman" pitchFamily="18" charset="0"/>
              </a:rPr>
              <a:t> </a:t>
            </a:r>
            <a:r>
              <a:rPr lang="en-US" sz="2400" dirty="0" err="1">
                <a:latin typeface="Times New Roman" pitchFamily="18" charset="0"/>
              </a:rPr>
              <a:t>vậy</a:t>
            </a:r>
            <a:r>
              <a:rPr lang="en-US" sz="2400" dirty="0">
                <a:latin typeface="Times New Roman" pitchFamily="18" charset="0"/>
              </a:rPr>
              <a:t>?</a:t>
            </a:r>
          </a:p>
        </p:txBody>
      </p:sp>
      <p:sp>
        <p:nvSpPr>
          <p:cNvPr id="12294" name="Text Box 6"/>
          <p:cNvSpPr txBox="1">
            <a:spLocks noChangeArrowheads="1"/>
          </p:cNvSpPr>
          <p:nvPr/>
        </p:nvSpPr>
        <p:spPr bwMode="auto">
          <a:xfrm>
            <a:off x="609600" y="1371600"/>
            <a:ext cx="8382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just">
              <a:spcBef>
                <a:spcPct val="50000"/>
              </a:spcBef>
            </a:pPr>
            <a:r>
              <a:rPr lang="en-US" sz="2200" b="0">
                <a:solidFill>
                  <a:schemeClr val="accent2"/>
                </a:solidFill>
              </a:rPr>
              <a:t>    a.Tinh thần yêu nước cũng như các thứ của quý.</a:t>
            </a:r>
            <a:r>
              <a:rPr lang="en-US" sz="2200" b="0">
                <a:solidFill>
                  <a:srgbClr val="006600"/>
                </a:solidFill>
              </a:rPr>
              <a:t> </a:t>
            </a:r>
            <a:r>
              <a:rPr lang="en-US" sz="2200" b="0">
                <a:solidFill>
                  <a:srgbClr val="FF0000"/>
                </a:solidFill>
              </a:rPr>
              <a:t>Có khi được trưng bày trong tủ kính, trong bình pha lê, rõ ràng dễ thấy. Nhưng cũng có khi bị cất giấu kín đáo trong rương, trong hòm</a:t>
            </a:r>
            <a:r>
              <a:rPr lang="en-US" sz="2200" b="0">
                <a:solidFill>
                  <a:schemeClr val="accent2"/>
                </a:solidFill>
              </a:rPr>
              <a:t>.</a:t>
            </a:r>
            <a:r>
              <a:rPr lang="en-US" sz="2200" b="0">
                <a:solidFill>
                  <a:srgbClr val="006600"/>
                </a:solidFill>
              </a:rPr>
              <a:t> </a:t>
            </a:r>
            <a:r>
              <a:rPr lang="en-US" sz="2200" b="0">
                <a:solidFill>
                  <a:schemeClr val="accent2"/>
                </a:solidFill>
              </a:rPr>
              <a:t>(Hồ Chí Minh)</a:t>
            </a:r>
          </a:p>
        </p:txBody>
      </p:sp>
      <p:sp>
        <p:nvSpPr>
          <p:cNvPr id="12298" name="Rectangle 10"/>
          <p:cNvSpPr>
            <a:spLocks noChangeArrowheads="1"/>
          </p:cNvSpPr>
          <p:nvPr/>
        </p:nvSpPr>
        <p:spPr bwMode="auto">
          <a:xfrm>
            <a:off x="685800" y="3048000"/>
            <a:ext cx="8077200" cy="771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b="0">
                <a:solidFill>
                  <a:srgbClr val="006600"/>
                </a:solidFill>
              </a:rPr>
              <a:t> </a:t>
            </a:r>
            <a:r>
              <a:rPr lang="en-US" b="0">
                <a:solidFill>
                  <a:srgbClr val="006600"/>
                </a:solidFill>
              </a:rPr>
              <a:t> </a:t>
            </a:r>
            <a:r>
              <a:rPr lang="en-US">
                <a:solidFill>
                  <a:srgbClr val="006600"/>
                </a:solidFill>
                <a:sym typeface="Wingdings" pitchFamily="2" charset="2"/>
              </a:rPr>
              <a:t></a:t>
            </a:r>
            <a:r>
              <a:rPr lang="en-US" b="0">
                <a:solidFill>
                  <a:srgbClr val="006600"/>
                </a:solidFill>
              </a:rPr>
              <a:t> </a:t>
            </a:r>
            <a:r>
              <a:rPr lang="en-US" sz="2200">
                <a:solidFill>
                  <a:srgbClr val="006600"/>
                </a:solidFill>
              </a:rPr>
              <a:t>Chọn cách viết câu bị động là tránh lặp lại kiểu câu dùng ở phía trước.</a:t>
            </a:r>
          </a:p>
        </p:txBody>
      </p:sp>
      <p:sp>
        <p:nvSpPr>
          <p:cNvPr id="12300" name="Text Box 12"/>
          <p:cNvSpPr txBox="1">
            <a:spLocks noChangeArrowheads="1"/>
          </p:cNvSpPr>
          <p:nvPr/>
        </p:nvSpPr>
        <p:spPr bwMode="auto">
          <a:xfrm>
            <a:off x="609600" y="1371600"/>
            <a:ext cx="8382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just">
              <a:spcBef>
                <a:spcPct val="50000"/>
              </a:spcBef>
            </a:pPr>
            <a:r>
              <a:rPr lang="en-US" sz="2200" b="0" dirty="0">
                <a:solidFill>
                  <a:schemeClr val="accent2"/>
                </a:solidFill>
              </a:rPr>
              <a:t>   a. </a:t>
            </a:r>
            <a:r>
              <a:rPr lang="en-US" sz="2200" b="0" dirty="0" err="1">
                <a:solidFill>
                  <a:schemeClr val="accent2"/>
                </a:solidFill>
              </a:rPr>
              <a:t>Tinh</a:t>
            </a:r>
            <a:r>
              <a:rPr lang="en-US" sz="2200" b="0" dirty="0">
                <a:solidFill>
                  <a:schemeClr val="accent2"/>
                </a:solidFill>
              </a:rPr>
              <a:t> </a:t>
            </a:r>
            <a:r>
              <a:rPr lang="en-US" sz="2200" b="0" dirty="0" err="1">
                <a:solidFill>
                  <a:schemeClr val="accent2"/>
                </a:solidFill>
              </a:rPr>
              <a:t>thần</a:t>
            </a:r>
            <a:r>
              <a:rPr lang="en-US" sz="2200" b="0" dirty="0">
                <a:solidFill>
                  <a:schemeClr val="accent2"/>
                </a:solidFill>
              </a:rPr>
              <a:t> </a:t>
            </a:r>
            <a:r>
              <a:rPr lang="en-US" sz="2200" b="0" dirty="0" err="1">
                <a:solidFill>
                  <a:schemeClr val="accent2"/>
                </a:solidFill>
              </a:rPr>
              <a:t>yêu</a:t>
            </a:r>
            <a:r>
              <a:rPr lang="en-US" sz="2200" b="0" dirty="0">
                <a:solidFill>
                  <a:schemeClr val="accent2"/>
                </a:solidFill>
              </a:rPr>
              <a:t> </a:t>
            </a:r>
            <a:r>
              <a:rPr lang="en-US" sz="2200" b="0" dirty="0" err="1">
                <a:solidFill>
                  <a:schemeClr val="accent2"/>
                </a:solidFill>
              </a:rPr>
              <a:t>nước</a:t>
            </a:r>
            <a:r>
              <a:rPr lang="en-US" sz="2200" b="0" dirty="0">
                <a:solidFill>
                  <a:schemeClr val="accent2"/>
                </a:solidFill>
              </a:rPr>
              <a:t> </a:t>
            </a:r>
            <a:r>
              <a:rPr lang="en-US" sz="2200" b="0" dirty="0" err="1">
                <a:solidFill>
                  <a:schemeClr val="accent2"/>
                </a:solidFill>
              </a:rPr>
              <a:t>cũng</a:t>
            </a:r>
            <a:r>
              <a:rPr lang="en-US" sz="2200" b="0" dirty="0">
                <a:solidFill>
                  <a:schemeClr val="accent2"/>
                </a:solidFill>
              </a:rPr>
              <a:t> </a:t>
            </a:r>
            <a:r>
              <a:rPr lang="en-US" sz="2200" b="0" dirty="0" err="1">
                <a:solidFill>
                  <a:schemeClr val="accent2"/>
                </a:solidFill>
              </a:rPr>
              <a:t>như</a:t>
            </a:r>
            <a:r>
              <a:rPr lang="en-US" sz="2200" b="0" dirty="0">
                <a:solidFill>
                  <a:schemeClr val="accent2"/>
                </a:solidFill>
              </a:rPr>
              <a:t> </a:t>
            </a:r>
            <a:r>
              <a:rPr lang="en-US" sz="2200" b="0" dirty="0" err="1">
                <a:solidFill>
                  <a:schemeClr val="accent2"/>
                </a:solidFill>
              </a:rPr>
              <a:t>các</a:t>
            </a:r>
            <a:r>
              <a:rPr lang="en-US" sz="2200" b="0" dirty="0">
                <a:solidFill>
                  <a:schemeClr val="accent2"/>
                </a:solidFill>
              </a:rPr>
              <a:t> </a:t>
            </a:r>
            <a:r>
              <a:rPr lang="en-US" sz="2200" b="0" dirty="0" err="1">
                <a:solidFill>
                  <a:schemeClr val="accent2"/>
                </a:solidFill>
              </a:rPr>
              <a:t>thứ</a:t>
            </a:r>
            <a:r>
              <a:rPr lang="en-US" sz="2200" b="0" dirty="0">
                <a:solidFill>
                  <a:schemeClr val="accent2"/>
                </a:solidFill>
              </a:rPr>
              <a:t> </a:t>
            </a:r>
            <a:r>
              <a:rPr lang="en-US" sz="2200" b="0" dirty="0" err="1">
                <a:solidFill>
                  <a:schemeClr val="accent2"/>
                </a:solidFill>
              </a:rPr>
              <a:t>của</a:t>
            </a:r>
            <a:r>
              <a:rPr lang="en-US" sz="2200" b="0" dirty="0">
                <a:solidFill>
                  <a:schemeClr val="accent2"/>
                </a:solidFill>
              </a:rPr>
              <a:t> </a:t>
            </a:r>
            <a:r>
              <a:rPr lang="en-US" sz="2200" b="0" dirty="0" err="1">
                <a:solidFill>
                  <a:schemeClr val="accent2"/>
                </a:solidFill>
              </a:rPr>
              <a:t>quý</a:t>
            </a:r>
            <a:r>
              <a:rPr lang="en-US" sz="2200" b="0" dirty="0">
                <a:solidFill>
                  <a:schemeClr val="accent2"/>
                </a:solidFill>
              </a:rPr>
              <a:t>. </a:t>
            </a:r>
            <a:r>
              <a:rPr lang="en-US" sz="2200" b="0" dirty="0" err="1">
                <a:solidFill>
                  <a:schemeClr val="accent2"/>
                </a:solidFill>
              </a:rPr>
              <a:t>Có</a:t>
            </a:r>
            <a:r>
              <a:rPr lang="en-US" sz="2200" b="0" dirty="0">
                <a:solidFill>
                  <a:schemeClr val="accent2"/>
                </a:solidFill>
              </a:rPr>
              <a:t> </a:t>
            </a:r>
            <a:r>
              <a:rPr lang="en-US" sz="2200" b="0" dirty="0" err="1">
                <a:solidFill>
                  <a:schemeClr val="accent2"/>
                </a:solidFill>
              </a:rPr>
              <a:t>khi</a:t>
            </a:r>
            <a:r>
              <a:rPr lang="en-US" sz="2200" b="0" dirty="0">
                <a:solidFill>
                  <a:schemeClr val="accent2"/>
                </a:solidFill>
              </a:rPr>
              <a:t> </a:t>
            </a:r>
            <a:r>
              <a:rPr lang="en-US" sz="2200" b="0" dirty="0" err="1">
                <a:solidFill>
                  <a:schemeClr val="accent2"/>
                </a:solidFill>
              </a:rPr>
              <a:t>được</a:t>
            </a:r>
            <a:r>
              <a:rPr lang="en-US" sz="2200" b="0" dirty="0">
                <a:solidFill>
                  <a:schemeClr val="accent2"/>
                </a:solidFill>
              </a:rPr>
              <a:t> </a:t>
            </a:r>
            <a:r>
              <a:rPr lang="en-US" sz="2200" b="0" dirty="0" err="1">
                <a:solidFill>
                  <a:schemeClr val="accent2"/>
                </a:solidFill>
              </a:rPr>
              <a:t>trưng</a:t>
            </a:r>
            <a:r>
              <a:rPr lang="en-US" sz="2200" b="0" dirty="0">
                <a:solidFill>
                  <a:schemeClr val="accent2"/>
                </a:solidFill>
              </a:rPr>
              <a:t> </a:t>
            </a:r>
            <a:r>
              <a:rPr lang="en-US" sz="2200" b="0" dirty="0" err="1">
                <a:solidFill>
                  <a:schemeClr val="accent2"/>
                </a:solidFill>
              </a:rPr>
              <a:t>bày</a:t>
            </a:r>
            <a:r>
              <a:rPr lang="en-US" sz="2200" b="0" dirty="0">
                <a:solidFill>
                  <a:schemeClr val="accent2"/>
                </a:solidFill>
              </a:rPr>
              <a:t> </a:t>
            </a:r>
            <a:r>
              <a:rPr lang="en-US" sz="2200" b="0" dirty="0" err="1">
                <a:solidFill>
                  <a:schemeClr val="accent2"/>
                </a:solidFill>
              </a:rPr>
              <a:t>trong</a:t>
            </a:r>
            <a:r>
              <a:rPr lang="en-US" sz="2200" b="0" dirty="0">
                <a:solidFill>
                  <a:schemeClr val="accent2"/>
                </a:solidFill>
              </a:rPr>
              <a:t> </a:t>
            </a:r>
            <a:r>
              <a:rPr lang="en-US" sz="2200" b="0" dirty="0" err="1">
                <a:solidFill>
                  <a:schemeClr val="accent2"/>
                </a:solidFill>
              </a:rPr>
              <a:t>tủ</a:t>
            </a:r>
            <a:r>
              <a:rPr lang="en-US" sz="2200" b="0" dirty="0">
                <a:solidFill>
                  <a:schemeClr val="accent2"/>
                </a:solidFill>
              </a:rPr>
              <a:t> </a:t>
            </a:r>
            <a:r>
              <a:rPr lang="en-US" sz="2200" b="0" dirty="0" err="1">
                <a:solidFill>
                  <a:schemeClr val="accent2"/>
                </a:solidFill>
              </a:rPr>
              <a:t>kính</a:t>
            </a:r>
            <a:r>
              <a:rPr lang="en-US" sz="2200" b="0" dirty="0">
                <a:solidFill>
                  <a:schemeClr val="accent2"/>
                </a:solidFill>
              </a:rPr>
              <a:t>, </a:t>
            </a:r>
            <a:r>
              <a:rPr lang="en-US" sz="2200" b="0" dirty="0" err="1">
                <a:solidFill>
                  <a:schemeClr val="accent2"/>
                </a:solidFill>
              </a:rPr>
              <a:t>trong</a:t>
            </a:r>
            <a:r>
              <a:rPr lang="en-US" sz="2200" b="0" dirty="0">
                <a:solidFill>
                  <a:schemeClr val="accent2"/>
                </a:solidFill>
              </a:rPr>
              <a:t> </a:t>
            </a:r>
            <a:r>
              <a:rPr lang="en-US" sz="2200" b="0" dirty="0" err="1">
                <a:solidFill>
                  <a:schemeClr val="accent2"/>
                </a:solidFill>
              </a:rPr>
              <a:t>bình</a:t>
            </a:r>
            <a:r>
              <a:rPr lang="en-US" sz="2200" b="0" dirty="0">
                <a:solidFill>
                  <a:schemeClr val="accent2"/>
                </a:solidFill>
              </a:rPr>
              <a:t> </a:t>
            </a:r>
            <a:r>
              <a:rPr lang="en-US" sz="2200" b="0" dirty="0" err="1">
                <a:solidFill>
                  <a:schemeClr val="accent2"/>
                </a:solidFill>
              </a:rPr>
              <a:t>pha</a:t>
            </a:r>
            <a:r>
              <a:rPr lang="en-US" sz="2200" b="0" dirty="0">
                <a:solidFill>
                  <a:schemeClr val="accent2"/>
                </a:solidFill>
              </a:rPr>
              <a:t> </a:t>
            </a:r>
            <a:r>
              <a:rPr lang="en-US" sz="2200" b="0" dirty="0" err="1">
                <a:solidFill>
                  <a:schemeClr val="accent2"/>
                </a:solidFill>
              </a:rPr>
              <a:t>lê</a:t>
            </a:r>
            <a:r>
              <a:rPr lang="en-US" sz="2200" b="0" dirty="0">
                <a:solidFill>
                  <a:schemeClr val="accent2"/>
                </a:solidFill>
              </a:rPr>
              <a:t>, </a:t>
            </a:r>
            <a:r>
              <a:rPr lang="en-US" sz="2200" b="0" dirty="0" err="1">
                <a:solidFill>
                  <a:schemeClr val="accent2"/>
                </a:solidFill>
              </a:rPr>
              <a:t>rõ</a:t>
            </a:r>
            <a:r>
              <a:rPr lang="en-US" sz="2200" b="0" dirty="0">
                <a:solidFill>
                  <a:schemeClr val="accent2"/>
                </a:solidFill>
              </a:rPr>
              <a:t> </a:t>
            </a:r>
            <a:r>
              <a:rPr lang="en-US" sz="2200" b="0" dirty="0" err="1">
                <a:solidFill>
                  <a:schemeClr val="accent2"/>
                </a:solidFill>
              </a:rPr>
              <a:t>ràng</a:t>
            </a:r>
            <a:r>
              <a:rPr lang="en-US" sz="2200" b="0" dirty="0">
                <a:solidFill>
                  <a:schemeClr val="accent2"/>
                </a:solidFill>
              </a:rPr>
              <a:t> </a:t>
            </a:r>
            <a:r>
              <a:rPr lang="en-US" sz="2200" b="0" dirty="0" err="1">
                <a:solidFill>
                  <a:schemeClr val="accent2"/>
                </a:solidFill>
              </a:rPr>
              <a:t>dễ</a:t>
            </a:r>
            <a:r>
              <a:rPr lang="en-US" sz="2200" b="0" dirty="0">
                <a:solidFill>
                  <a:schemeClr val="accent2"/>
                </a:solidFill>
              </a:rPr>
              <a:t> </a:t>
            </a:r>
            <a:r>
              <a:rPr lang="en-US" sz="2200" b="0" dirty="0" err="1">
                <a:solidFill>
                  <a:schemeClr val="accent2"/>
                </a:solidFill>
              </a:rPr>
              <a:t>thấy</a:t>
            </a:r>
            <a:r>
              <a:rPr lang="en-US" sz="2200" b="0" dirty="0">
                <a:solidFill>
                  <a:schemeClr val="accent2"/>
                </a:solidFill>
              </a:rPr>
              <a:t>. </a:t>
            </a:r>
            <a:r>
              <a:rPr lang="en-US" sz="2200" b="0" dirty="0" err="1">
                <a:solidFill>
                  <a:schemeClr val="accent2"/>
                </a:solidFill>
              </a:rPr>
              <a:t>Nhưng</a:t>
            </a:r>
            <a:r>
              <a:rPr lang="en-US" sz="2200" b="0" dirty="0">
                <a:solidFill>
                  <a:schemeClr val="accent2"/>
                </a:solidFill>
              </a:rPr>
              <a:t> </a:t>
            </a:r>
            <a:r>
              <a:rPr lang="en-US" sz="2200" b="0" dirty="0" err="1">
                <a:solidFill>
                  <a:schemeClr val="accent2"/>
                </a:solidFill>
              </a:rPr>
              <a:t>cũng</a:t>
            </a:r>
            <a:r>
              <a:rPr lang="en-US" sz="2200" b="0" dirty="0">
                <a:solidFill>
                  <a:schemeClr val="accent2"/>
                </a:solidFill>
              </a:rPr>
              <a:t> </a:t>
            </a:r>
            <a:r>
              <a:rPr lang="en-US" sz="2200" b="0" dirty="0" err="1">
                <a:solidFill>
                  <a:schemeClr val="accent2"/>
                </a:solidFill>
              </a:rPr>
              <a:t>có</a:t>
            </a:r>
            <a:r>
              <a:rPr lang="en-US" sz="2200" b="0" dirty="0">
                <a:solidFill>
                  <a:schemeClr val="accent2"/>
                </a:solidFill>
              </a:rPr>
              <a:t> </a:t>
            </a:r>
            <a:r>
              <a:rPr lang="en-US" sz="2200" b="0" dirty="0" err="1">
                <a:solidFill>
                  <a:schemeClr val="accent2"/>
                </a:solidFill>
              </a:rPr>
              <a:t>khi</a:t>
            </a:r>
            <a:r>
              <a:rPr lang="en-US" sz="2200" b="0" dirty="0">
                <a:solidFill>
                  <a:schemeClr val="accent2"/>
                </a:solidFill>
              </a:rPr>
              <a:t> </a:t>
            </a:r>
            <a:r>
              <a:rPr lang="en-US" sz="2200" b="0" dirty="0" err="1">
                <a:solidFill>
                  <a:schemeClr val="accent2"/>
                </a:solidFill>
              </a:rPr>
              <a:t>bị</a:t>
            </a:r>
            <a:r>
              <a:rPr lang="en-US" sz="2200" b="0" dirty="0">
                <a:solidFill>
                  <a:schemeClr val="accent2"/>
                </a:solidFill>
              </a:rPr>
              <a:t> </a:t>
            </a:r>
            <a:r>
              <a:rPr lang="en-US" sz="2200" b="0" dirty="0" err="1">
                <a:solidFill>
                  <a:schemeClr val="accent2"/>
                </a:solidFill>
              </a:rPr>
              <a:t>cất</a:t>
            </a:r>
            <a:r>
              <a:rPr lang="en-US" sz="2200" b="0" dirty="0">
                <a:solidFill>
                  <a:schemeClr val="accent2"/>
                </a:solidFill>
              </a:rPr>
              <a:t> </a:t>
            </a:r>
            <a:r>
              <a:rPr lang="en-US" sz="2200" b="0" dirty="0" err="1">
                <a:solidFill>
                  <a:schemeClr val="accent2"/>
                </a:solidFill>
              </a:rPr>
              <a:t>giấu</a:t>
            </a:r>
            <a:r>
              <a:rPr lang="en-US" sz="2200" b="0" dirty="0">
                <a:solidFill>
                  <a:schemeClr val="accent2"/>
                </a:solidFill>
              </a:rPr>
              <a:t> </a:t>
            </a:r>
            <a:r>
              <a:rPr lang="en-US" sz="2200" b="0" dirty="0" err="1">
                <a:solidFill>
                  <a:schemeClr val="accent2"/>
                </a:solidFill>
              </a:rPr>
              <a:t>kín</a:t>
            </a:r>
            <a:r>
              <a:rPr lang="en-US" sz="2200" b="0" dirty="0">
                <a:solidFill>
                  <a:schemeClr val="accent2"/>
                </a:solidFill>
              </a:rPr>
              <a:t> </a:t>
            </a:r>
            <a:r>
              <a:rPr lang="en-US" sz="2200" b="0" dirty="0" err="1">
                <a:solidFill>
                  <a:schemeClr val="accent2"/>
                </a:solidFill>
              </a:rPr>
              <a:t>đáo</a:t>
            </a:r>
            <a:r>
              <a:rPr lang="en-US" sz="2200" b="0" dirty="0">
                <a:solidFill>
                  <a:schemeClr val="accent2"/>
                </a:solidFill>
              </a:rPr>
              <a:t> </a:t>
            </a:r>
            <a:r>
              <a:rPr lang="en-US" sz="2200" b="0" dirty="0" err="1">
                <a:solidFill>
                  <a:schemeClr val="accent2"/>
                </a:solidFill>
              </a:rPr>
              <a:t>trong</a:t>
            </a:r>
            <a:r>
              <a:rPr lang="en-US" sz="2200" b="0" dirty="0">
                <a:solidFill>
                  <a:schemeClr val="accent2"/>
                </a:solidFill>
              </a:rPr>
              <a:t> </a:t>
            </a:r>
            <a:r>
              <a:rPr lang="en-US" sz="2200" b="0" dirty="0" err="1">
                <a:solidFill>
                  <a:schemeClr val="accent2"/>
                </a:solidFill>
              </a:rPr>
              <a:t>rương</a:t>
            </a:r>
            <a:r>
              <a:rPr lang="en-US" sz="2200" b="0" dirty="0">
                <a:solidFill>
                  <a:schemeClr val="accent2"/>
                </a:solidFill>
              </a:rPr>
              <a:t>, </a:t>
            </a:r>
            <a:r>
              <a:rPr lang="en-US" sz="2200" b="0" dirty="0" err="1">
                <a:solidFill>
                  <a:schemeClr val="accent2"/>
                </a:solidFill>
              </a:rPr>
              <a:t>trong</a:t>
            </a:r>
            <a:r>
              <a:rPr lang="en-US" sz="2200" b="0" dirty="0">
                <a:solidFill>
                  <a:schemeClr val="accent2"/>
                </a:solidFill>
              </a:rPr>
              <a:t> </a:t>
            </a:r>
            <a:r>
              <a:rPr lang="en-US" sz="2200" b="0" dirty="0" err="1">
                <a:solidFill>
                  <a:schemeClr val="accent2"/>
                </a:solidFill>
              </a:rPr>
              <a:t>hòm</a:t>
            </a:r>
            <a:r>
              <a:rPr lang="en-US" sz="2200" b="0" dirty="0">
                <a:solidFill>
                  <a:schemeClr val="accent2"/>
                </a:solidFill>
              </a:rPr>
              <a:t>. (</a:t>
            </a:r>
            <a:r>
              <a:rPr lang="en-US" sz="2200" b="0" dirty="0" err="1">
                <a:solidFill>
                  <a:schemeClr val="accent2"/>
                </a:solidFill>
              </a:rPr>
              <a:t>Hồ</a:t>
            </a:r>
            <a:r>
              <a:rPr lang="en-US" sz="2200" b="0" dirty="0">
                <a:solidFill>
                  <a:schemeClr val="accent2"/>
                </a:solidFill>
              </a:rPr>
              <a:t> </a:t>
            </a:r>
            <a:r>
              <a:rPr lang="en-US" sz="2200" b="0" dirty="0" err="1">
                <a:solidFill>
                  <a:schemeClr val="accent2"/>
                </a:solidFill>
              </a:rPr>
              <a:t>Chí</a:t>
            </a:r>
            <a:r>
              <a:rPr lang="en-US" sz="2200" b="0" dirty="0">
                <a:solidFill>
                  <a:schemeClr val="accent2"/>
                </a:solidFill>
              </a:rPr>
              <a:t> Minh)</a:t>
            </a:r>
          </a:p>
        </p:txBody>
      </p:sp>
      <p:sp>
        <p:nvSpPr>
          <p:cNvPr id="13" name="Text Box 9"/>
          <p:cNvSpPr txBox="1">
            <a:spLocks noChangeArrowheads="1"/>
          </p:cNvSpPr>
          <p:nvPr/>
        </p:nvSpPr>
        <p:spPr bwMode="auto">
          <a:xfrm>
            <a:off x="466725" y="3983037"/>
            <a:ext cx="84582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just">
              <a:spcBef>
                <a:spcPct val="50000"/>
              </a:spcBef>
            </a:pPr>
            <a:r>
              <a:rPr lang="en-US" sz="2200" b="0">
                <a:solidFill>
                  <a:schemeClr val="accent2"/>
                </a:solidFill>
              </a:rPr>
              <a:t>b.  Người đầu tiên chịu ảnh hưởng thơ Pháp rất đậm là Thế Lữ. Những bài thơ có tiếng của Thế Lữ ra đời từ đầu năm 1933 đến 1934. Giữa lúc người thanh niên Việt Nam bấy giờ ngập trong quá khứ đến tận cổ thì Thế Lữ đưa về cho họ cái hương vị phương xa. Tác giả “Mấy vần thơ” liền được tôn làm đương thời đệ nhất thi sĩ. (Hoài Thanh) </a:t>
            </a:r>
          </a:p>
        </p:txBody>
      </p:sp>
      <p:sp>
        <p:nvSpPr>
          <p:cNvPr id="14" name="Text Box 10"/>
          <p:cNvSpPr txBox="1">
            <a:spLocks noChangeArrowheads="1"/>
          </p:cNvSpPr>
          <p:nvPr/>
        </p:nvSpPr>
        <p:spPr bwMode="auto">
          <a:xfrm>
            <a:off x="457200" y="3973512"/>
            <a:ext cx="86868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just">
              <a:spcBef>
                <a:spcPct val="50000"/>
              </a:spcBef>
            </a:pPr>
            <a:r>
              <a:rPr lang="en-US" sz="2200" b="0" dirty="0">
                <a:solidFill>
                  <a:schemeClr val="accent2"/>
                </a:solidFill>
              </a:rPr>
              <a:t>b.  </a:t>
            </a:r>
            <a:r>
              <a:rPr lang="en-US" sz="2200" b="0" dirty="0" err="1">
                <a:solidFill>
                  <a:schemeClr val="accent2"/>
                </a:solidFill>
              </a:rPr>
              <a:t>Người</a:t>
            </a:r>
            <a:r>
              <a:rPr lang="en-US" sz="2200" b="0" dirty="0">
                <a:solidFill>
                  <a:schemeClr val="accent2"/>
                </a:solidFill>
              </a:rPr>
              <a:t> </a:t>
            </a:r>
            <a:r>
              <a:rPr lang="en-US" sz="2200" b="0" dirty="0" err="1">
                <a:solidFill>
                  <a:schemeClr val="accent2"/>
                </a:solidFill>
              </a:rPr>
              <a:t>đầu</a:t>
            </a:r>
            <a:r>
              <a:rPr lang="en-US" sz="2200" b="0" dirty="0">
                <a:solidFill>
                  <a:schemeClr val="accent2"/>
                </a:solidFill>
              </a:rPr>
              <a:t> </a:t>
            </a:r>
            <a:r>
              <a:rPr lang="en-US" sz="2200" b="0" dirty="0" err="1">
                <a:solidFill>
                  <a:schemeClr val="accent2"/>
                </a:solidFill>
              </a:rPr>
              <a:t>tiên</a:t>
            </a:r>
            <a:r>
              <a:rPr lang="en-US" sz="2200" b="0" dirty="0">
                <a:solidFill>
                  <a:schemeClr val="accent2"/>
                </a:solidFill>
              </a:rPr>
              <a:t> </a:t>
            </a:r>
            <a:r>
              <a:rPr lang="en-US" sz="2200" b="0" dirty="0" err="1">
                <a:solidFill>
                  <a:schemeClr val="accent2"/>
                </a:solidFill>
              </a:rPr>
              <a:t>chịu</a:t>
            </a:r>
            <a:r>
              <a:rPr lang="en-US" sz="2200" b="0" dirty="0">
                <a:solidFill>
                  <a:schemeClr val="accent2"/>
                </a:solidFill>
              </a:rPr>
              <a:t> </a:t>
            </a:r>
            <a:r>
              <a:rPr lang="en-US" sz="2200" b="0" dirty="0" err="1">
                <a:solidFill>
                  <a:schemeClr val="accent2"/>
                </a:solidFill>
              </a:rPr>
              <a:t>ảnh</a:t>
            </a:r>
            <a:r>
              <a:rPr lang="en-US" sz="2200" b="0" dirty="0">
                <a:solidFill>
                  <a:schemeClr val="accent2"/>
                </a:solidFill>
              </a:rPr>
              <a:t> </a:t>
            </a:r>
            <a:r>
              <a:rPr lang="en-US" sz="2200" b="0" dirty="0" err="1">
                <a:solidFill>
                  <a:schemeClr val="accent2"/>
                </a:solidFill>
              </a:rPr>
              <a:t>hưởng</a:t>
            </a:r>
            <a:r>
              <a:rPr lang="en-US" sz="2200" b="0" dirty="0">
                <a:solidFill>
                  <a:schemeClr val="accent2"/>
                </a:solidFill>
              </a:rPr>
              <a:t> </a:t>
            </a:r>
            <a:r>
              <a:rPr lang="en-US" sz="2200" b="0" dirty="0" err="1">
                <a:solidFill>
                  <a:schemeClr val="accent2"/>
                </a:solidFill>
              </a:rPr>
              <a:t>thơ</a:t>
            </a:r>
            <a:r>
              <a:rPr lang="en-US" sz="2200" b="0" dirty="0">
                <a:solidFill>
                  <a:schemeClr val="accent2"/>
                </a:solidFill>
              </a:rPr>
              <a:t> </a:t>
            </a:r>
            <a:r>
              <a:rPr lang="en-US" sz="2200" b="0" dirty="0" err="1">
                <a:solidFill>
                  <a:schemeClr val="accent2"/>
                </a:solidFill>
              </a:rPr>
              <a:t>Pháp</a:t>
            </a:r>
            <a:r>
              <a:rPr lang="en-US" sz="2200" b="0" dirty="0">
                <a:solidFill>
                  <a:schemeClr val="accent2"/>
                </a:solidFill>
              </a:rPr>
              <a:t> </a:t>
            </a:r>
            <a:r>
              <a:rPr lang="en-US" sz="2200" b="0" dirty="0" err="1">
                <a:solidFill>
                  <a:schemeClr val="accent2"/>
                </a:solidFill>
              </a:rPr>
              <a:t>rất</a:t>
            </a:r>
            <a:r>
              <a:rPr lang="en-US" sz="2200" b="0" dirty="0">
                <a:solidFill>
                  <a:schemeClr val="accent2"/>
                </a:solidFill>
              </a:rPr>
              <a:t> </a:t>
            </a:r>
            <a:r>
              <a:rPr lang="en-US" sz="2200" b="0" dirty="0" err="1">
                <a:solidFill>
                  <a:schemeClr val="accent2"/>
                </a:solidFill>
              </a:rPr>
              <a:t>đậm</a:t>
            </a:r>
            <a:r>
              <a:rPr lang="en-US" sz="2200" b="0" dirty="0">
                <a:solidFill>
                  <a:schemeClr val="accent2"/>
                </a:solidFill>
              </a:rPr>
              <a:t> </a:t>
            </a:r>
            <a:r>
              <a:rPr lang="en-US" sz="2200" b="0" dirty="0" err="1">
                <a:solidFill>
                  <a:schemeClr val="accent2"/>
                </a:solidFill>
              </a:rPr>
              <a:t>là</a:t>
            </a:r>
            <a:r>
              <a:rPr lang="en-US" sz="2200" b="0" dirty="0">
                <a:solidFill>
                  <a:schemeClr val="accent2"/>
                </a:solidFill>
              </a:rPr>
              <a:t> </a:t>
            </a:r>
            <a:r>
              <a:rPr lang="en-US" sz="2200" b="0" dirty="0" err="1">
                <a:solidFill>
                  <a:schemeClr val="accent2"/>
                </a:solidFill>
              </a:rPr>
              <a:t>Thế</a:t>
            </a:r>
            <a:r>
              <a:rPr lang="en-US" sz="2200" b="0" dirty="0">
                <a:solidFill>
                  <a:schemeClr val="accent2"/>
                </a:solidFill>
              </a:rPr>
              <a:t> </a:t>
            </a:r>
            <a:r>
              <a:rPr lang="en-US" sz="2200" b="0" dirty="0" err="1">
                <a:solidFill>
                  <a:schemeClr val="accent2"/>
                </a:solidFill>
              </a:rPr>
              <a:t>Lữ</a:t>
            </a:r>
            <a:r>
              <a:rPr lang="en-US" sz="2200" b="0" dirty="0">
                <a:solidFill>
                  <a:schemeClr val="accent2"/>
                </a:solidFill>
              </a:rPr>
              <a:t>. </a:t>
            </a:r>
            <a:r>
              <a:rPr lang="en-US" sz="2200" b="0" dirty="0" err="1">
                <a:solidFill>
                  <a:schemeClr val="accent2"/>
                </a:solidFill>
              </a:rPr>
              <a:t>Những</a:t>
            </a:r>
            <a:r>
              <a:rPr lang="en-US" sz="2200" b="0" dirty="0">
                <a:solidFill>
                  <a:schemeClr val="accent2"/>
                </a:solidFill>
              </a:rPr>
              <a:t> </a:t>
            </a:r>
            <a:r>
              <a:rPr lang="en-US" sz="2200" b="0" dirty="0" err="1">
                <a:solidFill>
                  <a:schemeClr val="accent2"/>
                </a:solidFill>
              </a:rPr>
              <a:t>bài</a:t>
            </a:r>
            <a:r>
              <a:rPr lang="en-US" sz="2200" b="0" dirty="0">
                <a:solidFill>
                  <a:schemeClr val="accent2"/>
                </a:solidFill>
              </a:rPr>
              <a:t> </a:t>
            </a:r>
            <a:r>
              <a:rPr lang="en-US" sz="2200" b="0" dirty="0" err="1">
                <a:solidFill>
                  <a:schemeClr val="accent2"/>
                </a:solidFill>
              </a:rPr>
              <a:t>thơ</a:t>
            </a:r>
            <a:r>
              <a:rPr lang="en-US" sz="2200" b="0" dirty="0">
                <a:solidFill>
                  <a:schemeClr val="accent2"/>
                </a:solidFill>
              </a:rPr>
              <a:t> </a:t>
            </a:r>
            <a:r>
              <a:rPr lang="en-US" sz="2200" b="0" dirty="0" err="1">
                <a:solidFill>
                  <a:schemeClr val="accent2"/>
                </a:solidFill>
              </a:rPr>
              <a:t>có</a:t>
            </a:r>
            <a:r>
              <a:rPr lang="en-US" sz="2200" b="0" dirty="0">
                <a:solidFill>
                  <a:schemeClr val="accent2"/>
                </a:solidFill>
              </a:rPr>
              <a:t> </a:t>
            </a:r>
            <a:r>
              <a:rPr lang="en-US" sz="2200" b="0" dirty="0" err="1">
                <a:solidFill>
                  <a:schemeClr val="accent2"/>
                </a:solidFill>
              </a:rPr>
              <a:t>tiếng</a:t>
            </a:r>
            <a:r>
              <a:rPr lang="en-US" sz="2200" b="0" dirty="0">
                <a:solidFill>
                  <a:schemeClr val="accent2"/>
                </a:solidFill>
              </a:rPr>
              <a:t> </a:t>
            </a:r>
            <a:r>
              <a:rPr lang="en-US" sz="2200" b="0" dirty="0" err="1">
                <a:solidFill>
                  <a:schemeClr val="accent2"/>
                </a:solidFill>
              </a:rPr>
              <a:t>của</a:t>
            </a:r>
            <a:r>
              <a:rPr lang="en-US" sz="2200" b="0" dirty="0">
                <a:solidFill>
                  <a:schemeClr val="accent2"/>
                </a:solidFill>
              </a:rPr>
              <a:t> </a:t>
            </a:r>
            <a:r>
              <a:rPr lang="en-US" sz="2200" b="0" dirty="0" err="1">
                <a:solidFill>
                  <a:schemeClr val="accent2"/>
                </a:solidFill>
              </a:rPr>
              <a:t>Thế</a:t>
            </a:r>
            <a:r>
              <a:rPr lang="en-US" sz="2200" b="0" dirty="0">
                <a:solidFill>
                  <a:schemeClr val="accent2"/>
                </a:solidFill>
              </a:rPr>
              <a:t> </a:t>
            </a:r>
            <a:r>
              <a:rPr lang="en-US" sz="2200" b="0" dirty="0" err="1">
                <a:solidFill>
                  <a:schemeClr val="accent2"/>
                </a:solidFill>
              </a:rPr>
              <a:t>Lữ</a:t>
            </a:r>
            <a:r>
              <a:rPr lang="en-US" sz="2200" b="0" dirty="0">
                <a:solidFill>
                  <a:schemeClr val="accent2"/>
                </a:solidFill>
              </a:rPr>
              <a:t> </a:t>
            </a:r>
            <a:r>
              <a:rPr lang="en-US" sz="2200" b="0" dirty="0" err="1">
                <a:solidFill>
                  <a:schemeClr val="accent2"/>
                </a:solidFill>
              </a:rPr>
              <a:t>ra</a:t>
            </a:r>
            <a:r>
              <a:rPr lang="en-US" sz="2200" b="0" dirty="0">
                <a:solidFill>
                  <a:schemeClr val="accent2"/>
                </a:solidFill>
              </a:rPr>
              <a:t> </a:t>
            </a:r>
            <a:r>
              <a:rPr lang="en-US" sz="2200" b="0" dirty="0" err="1">
                <a:solidFill>
                  <a:schemeClr val="accent2"/>
                </a:solidFill>
              </a:rPr>
              <a:t>đời</a:t>
            </a:r>
            <a:r>
              <a:rPr lang="en-US" sz="2200" b="0" dirty="0">
                <a:solidFill>
                  <a:schemeClr val="accent2"/>
                </a:solidFill>
              </a:rPr>
              <a:t> </a:t>
            </a:r>
            <a:r>
              <a:rPr lang="en-US" sz="2200" b="0" dirty="0" err="1">
                <a:solidFill>
                  <a:schemeClr val="accent2"/>
                </a:solidFill>
              </a:rPr>
              <a:t>từ</a:t>
            </a:r>
            <a:r>
              <a:rPr lang="en-US" sz="2200" b="0" dirty="0">
                <a:solidFill>
                  <a:schemeClr val="accent2"/>
                </a:solidFill>
              </a:rPr>
              <a:t> </a:t>
            </a:r>
            <a:r>
              <a:rPr lang="en-US" sz="2200" b="0" dirty="0" err="1">
                <a:solidFill>
                  <a:schemeClr val="accent2"/>
                </a:solidFill>
              </a:rPr>
              <a:t>đầu</a:t>
            </a:r>
            <a:r>
              <a:rPr lang="en-US" sz="2200" b="0" dirty="0">
                <a:solidFill>
                  <a:schemeClr val="accent2"/>
                </a:solidFill>
              </a:rPr>
              <a:t> </a:t>
            </a:r>
            <a:r>
              <a:rPr lang="en-US" sz="2200" b="0" dirty="0" err="1">
                <a:solidFill>
                  <a:schemeClr val="accent2"/>
                </a:solidFill>
              </a:rPr>
              <a:t>năm</a:t>
            </a:r>
            <a:r>
              <a:rPr lang="en-US" sz="2200" b="0" dirty="0">
                <a:solidFill>
                  <a:schemeClr val="accent2"/>
                </a:solidFill>
              </a:rPr>
              <a:t> 1933 </a:t>
            </a:r>
            <a:r>
              <a:rPr lang="en-US" sz="2200" b="0" dirty="0" err="1">
                <a:solidFill>
                  <a:schemeClr val="accent2"/>
                </a:solidFill>
              </a:rPr>
              <a:t>đến</a:t>
            </a:r>
            <a:r>
              <a:rPr lang="en-US" sz="2200" b="0" dirty="0">
                <a:solidFill>
                  <a:schemeClr val="accent2"/>
                </a:solidFill>
              </a:rPr>
              <a:t> 1934. </a:t>
            </a:r>
            <a:r>
              <a:rPr lang="en-US" sz="2200" b="0" dirty="0" err="1">
                <a:solidFill>
                  <a:schemeClr val="accent2"/>
                </a:solidFill>
              </a:rPr>
              <a:t>Giữa</a:t>
            </a:r>
            <a:r>
              <a:rPr lang="en-US" sz="2200" b="0" dirty="0">
                <a:solidFill>
                  <a:schemeClr val="accent2"/>
                </a:solidFill>
              </a:rPr>
              <a:t> </a:t>
            </a:r>
            <a:r>
              <a:rPr lang="en-US" sz="2200" b="0" dirty="0" err="1">
                <a:solidFill>
                  <a:schemeClr val="accent2"/>
                </a:solidFill>
              </a:rPr>
              <a:t>lúc</a:t>
            </a:r>
            <a:r>
              <a:rPr lang="en-US" sz="2200" b="0" dirty="0">
                <a:solidFill>
                  <a:schemeClr val="accent2"/>
                </a:solidFill>
              </a:rPr>
              <a:t> </a:t>
            </a:r>
            <a:r>
              <a:rPr lang="en-US" sz="2200" b="0" dirty="0" err="1">
                <a:solidFill>
                  <a:schemeClr val="accent2"/>
                </a:solidFill>
              </a:rPr>
              <a:t>người</a:t>
            </a:r>
            <a:r>
              <a:rPr lang="en-US" sz="2200" b="0" dirty="0">
                <a:solidFill>
                  <a:schemeClr val="accent2"/>
                </a:solidFill>
              </a:rPr>
              <a:t> </a:t>
            </a:r>
            <a:r>
              <a:rPr lang="en-US" sz="2200" b="0" dirty="0" err="1">
                <a:solidFill>
                  <a:schemeClr val="accent2"/>
                </a:solidFill>
              </a:rPr>
              <a:t>thanh</a:t>
            </a:r>
            <a:r>
              <a:rPr lang="en-US" sz="2200" b="0" dirty="0">
                <a:solidFill>
                  <a:schemeClr val="accent2"/>
                </a:solidFill>
              </a:rPr>
              <a:t> </a:t>
            </a:r>
            <a:r>
              <a:rPr lang="en-US" sz="2200" b="0" dirty="0" err="1">
                <a:solidFill>
                  <a:schemeClr val="accent2"/>
                </a:solidFill>
              </a:rPr>
              <a:t>niên</a:t>
            </a:r>
            <a:r>
              <a:rPr lang="en-US" sz="2200" b="0" dirty="0">
                <a:solidFill>
                  <a:schemeClr val="accent2"/>
                </a:solidFill>
              </a:rPr>
              <a:t> </a:t>
            </a:r>
            <a:r>
              <a:rPr lang="en-US" sz="2200" b="0" dirty="0" err="1">
                <a:solidFill>
                  <a:schemeClr val="accent2"/>
                </a:solidFill>
              </a:rPr>
              <a:t>Việt</a:t>
            </a:r>
            <a:r>
              <a:rPr lang="en-US" sz="2200" b="0" dirty="0">
                <a:solidFill>
                  <a:schemeClr val="accent2"/>
                </a:solidFill>
              </a:rPr>
              <a:t> Nam </a:t>
            </a:r>
            <a:r>
              <a:rPr lang="en-US" sz="2200" b="0" dirty="0" err="1">
                <a:solidFill>
                  <a:schemeClr val="accent2"/>
                </a:solidFill>
              </a:rPr>
              <a:t>bấy</a:t>
            </a:r>
            <a:r>
              <a:rPr lang="en-US" sz="2200" b="0" dirty="0">
                <a:solidFill>
                  <a:schemeClr val="accent2"/>
                </a:solidFill>
              </a:rPr>
              <a:t> </a:t>
            </a:r>
            <a:r>
              <a:rPr lang="en-US" sz="2200" b="0" dirty="0" err="1">
                <a:solidFill>
                  <a:schemeClr val="accent2"/>
                </a:solidFill>
              </a:rPr>
              <a:t>giờ</a:t>
            </a:r>
            <a:r>
              <a:rPr lang="en-US" sz="2200" b="0" dirty="0">
                <a:solidFill>
                  <a:schemeClr val="accent2"/>
                </a:solidFill>
              </a:rPr>
              <a:t> </a:t>
            </a:r>
            <a:r>
              <a:rPr lang="en-US" sz="2200" b="0" dirty="0" err="1">
                <a:solidFill>
                  <a:schemeClr val="accent2"/>
                </a:solidFill>
              </a:rPr>
              <a:t>ngập</a:t>
            </a:r>
            <a:r>
              <a:rPr lang="en-US" sz="2200" b="0" dirty="0">
                <a:solidFill>
                  <a:schemeClr val="accent2"/>
                </a:solidFill>
              </a:rPr>
              <a:t> </a:t>
            </a:r>
            <a:r>
              <a:rPr lang="en-US" sz="2200" b="0" dirty="0" err="1">
                <a:solidFill>
                  <a:schemeClr val="accent2"/>
                </a:solidFill>
              </a:rPr>
              <a:t>trong</a:t>
            </a:r>
            <a:r>
              <a:rPr lang="en-US" sz="2200" b="0" dirty="0">
                <a:solidFill>
                  <a:schemeClr val="accent2"/>
                </a:solidFill>
              </a:rPr>
              <a:t> </a:t>
            </a:r>
            <a:r>
              <a:rPr lang="en-US" sz="2200" b="0" dirty="0" err="1">
                <a:solidFill>
                  <a:schemeClr val="accent2"/>
                </a:solidFill>
              </a:rPr>
              <a:t>quá</a:t>
            </a:r>
            <a:r>
              <a:rPr lang="en-US" sz="2200" b="0" dirty="0">
                <a:solidFill>
                  <a:schemeClr val="accent2"/>
                </a:solidFill>
              </a:rPr>
              <a:t> </a:t>
            </a:r>
            <a:r>
              <a:rPr lang="en-US" sz="2200" b="0" dirty="0" err="1">
                <a:solidFill>
                  <a:schemeClr val="accent2"/>
                </a:solidFill>
              </a:rPr>
              <a:t>khứ</a:t>
            </a:r>
            <a:r>
              <a:rPr lang="en-US" sz="2200" b="0" dirty="0">
                <a:solidFill>
                  <a:schemeClr val="accent2"/>
                </a:solidFill>
              </a:rPr>
              <a:t> </a:t>
            </a:r>
            <a:r>
              <a:rPr lang="en-US" sz="2200" b="0" dirty="0" err="1">
                <a:solidFill>
                  <a:schemeClr val="accent2"/>
                </a:solidFill>
              </a:rPr>
              <a:t>đến</a:t>
            </a:r>
            <a:r>
              <a:rPr lang="en-US" sz="2200" b="0" dirty="0">
                <a:solidFill>
                  <a:schemeClr val="accent2"/>
                </a:solidFill>
              </a:rPr>
              <a:t> </a:t>
            </a:r>
            <a:r>
              <a:rPr lang="en-US" sz="2200" b="0" dirty="0" err="1">
                <a:solidFill>
                  <a:schemeClr val="accent2"/>
                </a:solidFill>
              </a:rPr>
              <a:t>tận</a:t>
            </a:r>
            <a:r>
              <a:rPr lang="en-US" sz="2200" b="0" dirty="0">
                <a:solidFill>
                  <a:schemeClr val="accent2"/>
                </a:solidFill>
              </a:rPr>
              <a:t> </a:t>
            </a:r>
            <a:r>
              <a:rPr lang="en-US" sz="2200" b="0" dirty="0" err="1">
                <a:solidFill>
                  <a:schemeClr val="accent2"/>
                </a:solidFill>
              </a:rPr>
              <a:t>cổ</a:t>
            </a:r>
            <a:r>
              <a:rPr lang="en-US" sz="2200" b="0" dirty="0">
                <a:solidFill>
                  <a:schemeClr val="accent2"/>
                </a:solidFill>
              </a:rPr>
              <a:t> </a:t>
            </a:r>
            <a:r>
              <a:rPr lang="en-US" sz="2200" b="0" dirty="0" err="1">
                <a:solidFill>
                  <a:schemeClr val="accent2"/>
                </a:solidFill>
              </a:rPr>
              <a:t>thì</a:t>
            </a:r>
            <a:r>
              <a:rPr lang="en-US" sz="2200" b="0" dirty="0">
                <a:solidFill>
                  <a:schemeClr val="accent2"/>
                </a:solidFill>
              </a:rPr>
              <a:t> </a:t>
            </a:r>
            <a:r>
              <a:rPr lang="en-US" sz="2200" b="0" dirty="0" err="1">
                <a:solidFill>
                  <a:schemeClr val="accent2"/>
                </a:solidFill>
              </a:rPr>
              <a:t>Thế</a:t>
            </a:r>
            <a:r>
              <a:rPr lang="en-US" sz="2200" b="0" dirty="0">
                <a:solidFill>
                  <a:schemeClr val="accent2"/>
                </a:solidFill>
              </a:rPr>
              <a:t> </a:t>
            </a:r>
            <a:r>
              <a:rPr lang="en-US" sz="2200" b="0" dirty="0" err="1">
                <a:solidFill>
                  <a:schemeClr val="accent2"/>
                </a:solidFill>
              </a:rPr>
              <a:t>Lữ</a:t>
            </a:r>
            <a:r>
              <a:rPr lang="en-US" sz="2200" b="0" dirty="0">
                <a:solidFill>
                  <a:schemeClr val="accent2"/>
                </a:solidFill>
              </a:rPr>
              <a:t> </a:t>
            </a:r>
            <a:r>
              <a:rPr lang="en-US" sz="2200" b="0" dirty="0" err="1">
                <a:solidFill>
                  <a:schemeClr val="accent2"/>
                </a:solidFill>
              </a:rPr>
              <a:t>đưa</a:t>
            </a:r>
            <a:r>
              <a:rPr lang="en-US" sz="2200" b="0" dirty="0">
                <a:solidFill>
                  <a:schemeClr val="accent2"/>
                </a:solidFill>
              </a:rPr>
              <a:t> </a:t>
            </a:r>
            <a:r>
              <a:rPr lang="en-US" sz="2200" b="0" dirty="0" err="1">
                <a:solidFill>
                  <a:schemeClr val="accent2"/>
                </a:solidFill>
              </a:rPr>
              <a:t>về</a:t>
            </a:r>
            <a:r>
              <a:rPr lang="en-US" sz="2200" b="0" dirty="0">
                <a:solidFill>
                  <a:schemeClr val="accent2"/>
                </a:solidFill>
              </a:rPr>
              <a:t> </a:t>
            </a:r>
            <a:r>
              <a:rPr lang="en-US" sz="2200" b="0" dirty="0" err="1">
                <a:solidFill>
                  <a:schemeClr val="accent2"/>
                </a:solidFill>
              </a:rPr>
              <a:t>cho</a:t>
            </a:r>
            <a:r>
              <a:rPr lang="en-US" sz="2200" b="0" dirty="0">
                <a:solidFill>
                  <a:schemeClr val="accent2"/>
                </a:solidFill>
              </a:rPr>
              <a:t> </a:t>
            </a:r>
            <a:r>
              <a:rPr lang="en-US" sz="2200" b="0" dirty="0" err="1">
                <a:solidFill>
                  <a:schemeClr val="accent2"/>
                </a:solidFill>
              </a:rPr>
              <a:t>họ</a:t>
            </a:r>
            <a:r>
              <a:rPr lang="en-US" sz="2200" b="0" dirty="0">
                <a:solidFill>
                  <a:schemeClr val="accent2"/>
                </a:solidFill>
              </a:rPr>
              <a:t> </a:t>
            </a:r>
            <a:r>
              <a:rPr lang="en-US" sz="2200" b="0" dirty="0" err="1">
                <a:solidFill>
                  <a:schemeClr val="accent2"/>
                </a:solidFill>
              </a:rPr>
              <a:t>cái</a:t>
            </a:r>
            <a:r>
              <a:rPr lang="en-US" sz="2200" b="0" dirty="0">
                <a:solidFill>
                  <a:schemeClr val="accent2"/>
                </a:solidFill>
              </a:rPr>
              <a:t> </a:t>
            </a:r>
            <a:r>
              <a:rPr lang="en-US" sz="2200" b="0" dirty="0" err="1">
                <a:solidFill>
                  <a:schemeClr val="accent2"/>
                </a:solidFill>
              </a:rPr>
              <a:t>hương</a:t>
            </a:r>
            <a:r>
              <a:rPr lang="en-US" sz="2200" b="0" dirty="0">
                <a:solidFill>
                  <a:schemeClr val="accent2"/>
                </a:solidFill>
              </a:rPr>
              <a:t> </a:t>
            </a:r>
            <a:r>
              <a:rPr lang="en-US" sz="2200" b="0" dirty="0" err="1">
                <a:solidFill>
                  <a:schemeClr val="accent2"/>
                </a:solidFill>
              </a:rPr>
              <a:t>vị</a:t>
            </a:r>
            <a:r>
              <a:rPr lang="en-US" sz="2200" b="0" dirty="0">
                <a:solidFill>
                  <a:schemeClr val="accent2"/>
                </a:solidFill>
              </a:rPr>
              <a:t> </a:t>
            </a:r>
            <a:r>
              <a:rPr lang="en-US" sz="2200" b="0" dirty="0" err="1">
                <a:solidFill>
                  <a:schemeClr val="accent2"/>
                </a:solidFill>
              </a:rPr>
              <a:t>phương</a:t>
            </a:r>
            <a:r>
              <a:rPr lang="en-US" sz="2200" b="0" dirty="0">
                <a:solidFill>
                  <a:schemeClr val="accent2"/>
                </a:solidFill>
              </a:rPr>
              <a:t> </a:t>
            </a:r>
            <a:r>
              <a:rPr lang="en-US" sz="2200" b="0" dirty="0" err="1">
                <a:solidFill>
                  <a:schemeClr val="accent2"/>
                </a:solidFill>
              </a:rPr>
              <a:t>xa</a:t>
            </a:r>
            <a:r>
              <a:rPr lang="en-US" sz="2200" b="0" dirty="0">
                <a:solidFill>
                  <a:schemeClr val="accent2"/>
                </a:solidFill>
              </a:rPr>
              <a:t>.</a:t>
            </a:r>
            <a:r>
              <a:rPr lang="en-US" sz="2200" b="0" dirty="0">
                <a:solidFill>
                  <a:srgbClr val="006600"/>
                </a:solidFill>
              </a:rPr>
              <a:t> </a:t>
            </a:r>
            <a:r>
              <a:rPr lang="en-US" sz="2200" b="0" dirty="0" err="1">
                <a:solidFill>
                  <a:srgbClr val="FF0000"/>
                </a:solidFill>
              </a:rPr>
              <a:t>Tác</a:t>
            </a:r>
            <a:r>
              <a:rPr lang="en-US" sz="2200" b="0" dirty="0">
                <a:solidFill>
                  <a:srgbClr val="FF0000"/>
                </a:solidFill>
              </a:rPr>
              <a:t> </a:t>
            </a:r>
            <a:r>
              <a:rPr lang="en-US" sz="2200" b="0" dirty="0" err="1">
                <a:solidFill>
                  <a:srgbClr val="FF0000"/>
                </a:solidFill>
              </a:rPr>
              <a:t>giả</a:t>
            </a:r>
            <a:r>
              <a:rPr lang="en-US" sz="2200" b="0" dirty="0">
                <a:solidFill>
                  <a:srgbClr val="FF0000"/>
                </a:solidFill>
              </a:rPr>
              <a:t> “</a:t>
            </a:r>
            <a:r>
              <a:rPr lang="en-US" sz="2200" b="0" dirty="0" err="1">
                <a:solidFill>
                  <a:srgbClr val="FF0000"/>
                </a:solidFill>
              </a:rPr>
              <a:t>Mấy</a:t>
            </a:r>
            <a:r>
              <a:rPr lang="en-US" sz="2200" b="0" dirty="0">
                <a:solidFill>
                  <a:srgbClr val="FF0000"/>
                </a:solidFill>
              </a:rPr>
              <a:t> </a:t>
            </a:r>
            <a:r>
              <a:rPr lang="en-US" sz="2200" b="0" dirty="0" err="1">
                <a:solidFill>
                  <a:srgbClr val="FF0000"/>
                </a:solidFill>
              </a:rPr>
              <a:t>vần</a:t>
            </a:r>
            <a:r>
              <a:rPr lang="en-US" sz="2200" b="0" dirty="0">
                <a:solidFill>
                  <a:srgbClr val="FF0000"/>
                </a:solidFill>
              </a:rPr>
              <a:t> </a:t>
            </a:r>
            <a:r>
              <a:rPr lang="en-US" sz="2200" b="0" dirty="0" err="1">
                <a:solidFill>
                  <a:srgbClr val="FF0000"/>
                </a:solidFill>
              </a:rPr>
              <a:t>thơ</a:t>
            </a:r>
            <a:r>
              <a:rPr lang="en-US" sz="2200" b="0" dirty="0">
                <a:solidFill>
                  <a:srgbClr val="FF0000"/>
                </a:solidFill>
              </a:rPr>
              <a:t>” </a:t>
            </a:r>
            <a:r>
              <a:rPr lang="en-US" sz="2200" b="0" dirty="0" err="1">
                <a:solidFill>
                  <a:srgbClr val="FF0000"/>
                </a:solidFill>
              </a:rPr>
              <a:t>liền</a:t>
            </a:r>
            <a:r>
              <a:rPr lang="en-US" sz="2200" b="0" dirty="0">
                <a:solidFill>
                  <a:srgbClr val="FF0000"/>
                </a:solidFill>
              </a:rPr>
              <a:t> </a:t>
            </a:r>
            <a:r>
              <a:rPr lang="en-US" sz="2200" b="0" dirty="0" err="1">
                <a:solidFill>
                  <a:srgbClr val="FF0000"/>
                </a:solidFill>
              </a:rPr>
              <a:t>được</a:t>
            </a:r>
            <a:r>
              <a:rPr lang="en-US" sz="2200" b="0" dirty="0">
                <a:solidFill>
                  <a:srgbClr val="FF0000"/>
                </a:solidFill>
              </a:rPr>
              <a:t> </a:t>
            </a:r>
            <a:r>
              <a:rPr lang="en-US" sz="2200" b="0" dirty="0" err="1">
                <a:solidFill>
                  <a:srgbClr val="FF0000"/>
                </a:solidFill>
              </a:rPr>
              <a:t>tôn</a:t>
            </a:r>
            <a:r>
              <a:rPr lang="en-US" sz="2200" b="0" dirty="0">
                <a:solidFill>
                  <a:srgbClr val="FF0000"/>
                </a:solidFill>
              </a:rPr>
              <a:t> </a:t>
            </a:r>
            <a:r>
              <a:rPr lang="en-US" sz="2200" b="0" dirty="0" err="1">
                <a:solidFill>
                  <a:srgbClr val="FF0000"/>
                </a:solidFill>
              </a:rPr>
              <a:t>làm</a:t>
            </a:r>
            <a:r>
              <a:rPr lang="en-US" sz="2200" b="0" dirty="0">
                <a:solidFill>
                  <a:srgbClr val="FF0000"/>
                </a:solidFill>
              </a:rPr>
              <a:t> </a:t>
            </a:r>
            <a:r>
              <a:rPr lang="en-US" sz="2200" b="0" dirty="0" err="1">
                <a:solidFill>
                  <a:srgbClr val="FF0000"/>
                </a:solidFill>
              </a:rPr>
              <a:t>đương</a:t>
            </a:r>
            <a:r>
              <a:rPr lang="en-US" sz="2200" b="0" dirty="0">
                <a:solidFill>
                  <a:srgbClr val="FF0000"/>
                </a:solidFill>
              </a:rPr>
              <a:t> </a:t>
            </a:r>
            <a:r>
              <a:rPr lang="en-US" sz="2200" b="0" dirty="0" err="1">
                <a:solidFill>
                  <a:srgbClr val="FF0000"/>
                </a:solidFill>
              </a:rPr>
              <a:t>thời</a:t>
            </a:r>
            <a:r>
              <a:rPr lang="en-US" sz="2200" b="0" dirty="0">
                <a:solidFill>
                  <a:srgbClr val="FF0000"/>
                </a:solidFill>
              </a:rPr>
              <a:t> </a:t>
            </a:r>
            <a:r>
              <a:rPr lang="en-US" sz="2200" b="0" dirty="0" err="1">
                <a:solidFill>
                  <a:srgbClr val="FF0000"/>
                </a:solidFill>
              </a:rPr>
              <a:t>đệ</a:t>
            </a:r>
            <a:r>
              <a:rPr lang="en-US" sz="2200" b="0" dirty="0">
                <a:solidFill>
                  <a:srgbClr val="FF0000"/>
                </a:solidFill>
              </a:rPr>
              <a:t> </a:t>
            </a:r>
            <a:r>
              <a:rPr lang="en-US" sz="2200" b="0" dirty="0" err="1">
                <a:solidFill>
                  <a:srgbClr val="FF0000"/>
                </a:solidFill>
              </a:rPr>
              <a:t>nhất</a:t>
            </a:r>
            <a:r>
              <a:rPr lang="en-US" sz="2200" b="0" dirty="0">
                <a:solidFill>
                  <a:srgbClr val="FF0000"/>
                </a:solidFill>
              </a:rPr>
              <a:t> </a:t>
            </a:r>
            <a:r>
              <a:rPr lang="en-US" sz="2200" b="0" dirty="0" err="1">
                <a:solidFill>
                  <a:srgbClr val="FF0000"/>
                </a:solidFill>
              </a:rPr>
              <a:t>thi</a:t>
            </a:r>
            <a:r>
              <a:rPr lang="en-US" sz="2200" b="0" dirty="0">
                <a:solidFill>
                  <a:srgbClr val="FF0000"/>
                </a:solidFill>
              </a:rPr>
              <a:t> </a:t>
            </a:r>
            <a:r>
              <a:rPr lang="en-US" sz="2200" b="0" dirty="0" err="1">
                <a:solidFill>
                  <a:srgbClr val="FF0000"/>
                </a:solidFill>
              </a:rPr>
              <a:t>sĩ</a:t>
            </a:r>
            <a:r>
              <a:rPr lang="en-US" sz="2200" b="0" dirty="0">
                <a:solidFill>
                  <a:schemeClr val="accent2"/>
                </a:solidFill>
              </a:rPr>
              <a:t>. (</a:t>
            </a:r>
            <a:r>
              <a:rPr lang="en-US" sz="2200" b="0" dirty="0" err="1">
                <a:solidFill>
                  <a:schemeClr val="accent2"/>
                </a:solidFill>
              </a:rPr>
              <a:t>Hoài</a:t>
            </a:r>
            <a:r>
              <a:rPr lang="en-US" sz="2200" b="0" dirty="0">
                <a:solidFill>
                  <a:schemeClr val="accent2"/>
                </a:solidFill>
              </a:rPr>
              <a:t> </a:t>
            </a:r>
            <a:r>
              <a:rPr lang="en-US" sz="2200" b="0" dirty="0" err="1">
                <a:solidFill>
                  <a:schemeClr val="accent2"/>
                </a:solidFill>
              </a:rPr>
              <a:t>Thanh</a:t>
            </a:r>
            <a:r>
              <a:rPr lang="en-US" sz="2200" b="0" dirty="0">
                <a:solidFill>
                  <a:schemeClr val="accent2"/>
                </a:solidFill>
              </a:rPr>
              <a:t>)</a:t>
            </a:r>
            <a:r>
              <a:rPr lang="en-US" sz="2200" b="0" dirty="0">
                <a:solidFill>
                  <a:srgbClr val="006600"/>
                </a:solidFill>
              </a:rPr>
              <a:t> </a:t>
            </a:r>
          </a:p>
        </p:txBody>
      </p:sp>
      <p:sp>
        <p:nvSpPr>
          <p:cNvPr id="15" name="Text Box 13"/>
          <p:cNvSpPr txBox="1">
            <a:spLocks noChangeArrowheads="1"/>
          </p:cNvSpPr>
          <p:nvPr/>
        </p:nvSpPr>
        <p:spPr bwMode="auto">
          <a:xfrm>
            <a:off x="1152525" y="6248400"/>
            <a:ext cx="6553200" cy="4365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sz="2200" b="0" dirty="0">
                <a:solidFill>
                  <a:srgbClr val="006600"/>
                </a:solidFill>
              </a:rPr>
              <a:t> </a:t>
            </a:r>
            <a:r>
              <a:rPr lang="en-US" sz="2200" dirty="0">
                <a:solidFill>
                  <a:srgbClr val="006600"/>
                </a:solidFill>
                <a:sym typeface="Wingdings" pitchFamily="2" charset="2"/>
              </a:rPr>
              <a:t></a:t>
            </a:r>
            <a:r>
              <a:rPr lang="en-US" sz="2200" b="0" dirty="0">
                <a:solidFill>
                  <a:srgbClr val="006600"/>
                </a:solidFill>
              </a:rPr>
              <a:t> </a:t>
            </a:r>
            <a:r>
              <a:rPr lang="en-US" sz="2200" dirty="0" err="1">
                <a:solidFill>
                  <a:srgbClr val="006600"/>
                </a:solidFill>
              </a:rPr>
              <a:t>Tạo</a:t>
            </a:r>
            <a:r>
              <a:rPr lang="en-US" sz="2200" dirty="0">
                <a:solidFill>
                  <a:srgbClr val="006600"/>
                </a:solidFill>
              </a:rPr>
              <a:t> </a:t>
            </a:r>
            <a:r>
              <a:rPr lang="en-US" sz="2200" dirty="0" err="1">
                <a:solidFill>
                  <a:srgbClr val="006600"/>
                </a:solidFill>
              </a:rPr>
              <a:t>sự</a:t>
            </a:r>
            <a:r>
              <a:rPr lang="en-US" sz="2200" dirty="0">
                <a:solidFill>
                  <a:srgbClr val="006600"/>
                </a:solidFill>
              </a:rPr>
              <a:t> </a:t>
            </a:r>
            <a:r>
              <a:rPr lang="en-US" sz="2200" dirty="0" err="1">
                <a:solidFill>
                  <a:srgbClr val="006600"/>
                </a:solidFill>
              </a:rPr>
              <a:t>liên</a:t>
            </a:r>
            <a:r>
              <a:rPr lang="en-US" sz="2200" dirty="0">
                <a:solidFill>
                  <a:srgbClr val="006600"/>
                </a:solidFill>
              </a:rPr>
              <a:t> </a:t>
            </a:r>
            <a:r>
              <a:rPr lang="en-US" sz="2200" dirty="0" err="1">
                <a:solidFill>
                  <a:srgbClr val="006600"/>
                </a:solidFill>
              </a:rPr>
              <a:t>kết</a:t>
            </a:r>
            <a:r>
              <a:rPr lang="en-US" sz="2200" dirty="0">
                <a:solidFill>
                  <a:srgbClr val="006600"/>
                </a:solidFill>
              </a:rPr>
              <a:t> </a:t>
            </a:r>
            <a:r>
              <a:rPr lang="en-US" sz="2200" dirty="0" err="1">
                <a:solidFill>
                  <a:srgbClr val="006600"/>
                </a:solidFill>
              </a:rPr>
              <a:t>tốt</a:t>
            </a:r>
            <a:r>
              <a:rPr lang="en-US" sz="2200" dirty="0">
                <a:solidFill>
                  <a:srgbClr val="006600"/>
                </a:solidFill>
              </a:rPr>
              <a:t> </a:t>
            </a:r>
            <a:r>
              <a:rPr lang="en-US" sz="2200" dirty="0" err="1">
                <a:solidFill>
                  <a:srgbClr val="006600"/>
                </a:solidFill>
              </a:rPr>
              <a:t>giữa</a:t>
            </a:r>
            <a:r>
              <a:rPr lang="en-US" sz="2200" dirty="0">
                <a:solidFill>
                  <a:srgbClr val="006600"/>
                </a:solidFill>
              </a:rPr>
              <a:t> </a:t>
            </a:r>
            <a:r>
              <a:rPr lang="en-US" sz="2200" dirty="0" err="1">
                <a:solidFill>
                  <a:srgbClr val="006600"/>
                </a:solidFill>
              </a:rPr>
              <a:t>các</a:t>
            </a:r>
            <a:r>
              <a:rPr lang="en-US" sz="2200" dirty="0">
                <a:solidFill>
                  <a:srgbClr val="006600"/>
                </a:solidFill>
              </a:rPr>
              <a:t> </a:t>
            </a:r>
            <a:r>
              <a:rPr lang="en-US" sz="2200" dirty="0" err="1">
                <a:solidFill>
                  <a:srgbClr val="006600"/>
                </a:solidFill>
              </a:rPr>
              <a:t>câu</a:t>
            </a:r>
            <a:r>
              <a:rPr lang="en-US" sz="2200" dirty="0">
                <a:solidFill>
                  <a:srgbClr val="006600"/>
                </a:solidFill>
              </a:rPr>
              <a:t> </a:t>
            </a:r>
            <a:r>
              <a:rPr lang="en-US" sz="2200" dirty="0" err="1">
                <a:solidFill>
                  <a:srgbClr val="006600"/>
                </a:solidFill>
              </a:rPr>
              <a:t>trong</a:t>
            </a:r>
            <a:r>
              <a:rPr lang="en-US" sz="2200" dirty="0">
                <a:solidFill>
                  <a:srgbClr val="006600"/>
                </a:solidFill>
              </a:rPr>
              <a:t> </a:t>
            </a:r>
            <a:r>
              <a:rPr lang="en-US" sz="2200" dirty="0" err="1">
                <a:solidFill>
                  <a:srgbClr val="006600"/>
                </a:solidFill>
              </a:rPr>
              <a:t>đoạn</a:t>
            </a:r>
            <a:r>
              <a:rPr lang="en-US" sz="2200" dirty="0">
                <a:solidFill>
                  <a:srgbClr val="0066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p:cTn id="7" dur="1000" fill="hold"/>
                                        <p:tgtEl>
                                          <p:spTgt spid="12293"/>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2293"/>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2293"/>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2293"/>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2300"/>
                                        </p:tgtEl>
                                        <p:attrNameLst>
                                          <p:attrName>style.visibility</p:attrName>
                                        </p:attrNameLst>
                                      </p:cBhvr>
                                      <p:to>
                                        <p:strVal val="visible"/>
                                      </p:to>
                                    </p:set>
                                    <p:animEffect transition="in" filter="box(in)">
                                      <p:cBhvr>
                                        <p:cTn id="15" dur="500"/>
                                        <p:tgtEl>
                                          <p:spTgt spid="1230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xit" presetSubtype="16" fill="hold" grpId="1" nodeType="clickEffect">
                                  <p:stCondLst>
                                    <p:cond delay="0"/>
                                  </p:stCondLst>
                                  <p:childTnLst>
                                    <p:animEffect transition="out" filter="box(in)">
                                      <p:cBhvr>
                                        <p:cTn id="19" dur="500"/>
                                        <p:tgtEl>
                                          <p:spTgt spid="12300"/>
                                        </p:tgtEl>
                                      </p:cBhvr>
                                    </p:animEffect>
                                    <p:set>
                                      <p:cBhvr>
                                        <p:cTn id="20" dur="1" fill="hold">
                                          <p:stCondLst>
                                            <p:cond delay="499"/>
                                          </p:stCondLst>
                                        </p:cTn>
                                        <p:tgtEl>
                                          <p:spTgt spid="12300"/>
                                        </p:tgtEl>
                                        <p:attrNameLst>
                                          <p:attrName>style.visibility</p:attrName>
                                        </p:attrNameLst>
                                      </p:cBhvr>
                                      <p:to>
                                        <p:strVal val="hidden"/>
                                      </p:to>
                                    </p:set>
                                  </p:childTnLst>
                                </p:cTn>
                              </p:par>
                              <p:par>
                                <p:cTn id="21" presetID="4" presetClass="entr" presetSubtype="16" fill="hold" grpId="0" nodeType="withEffect">
                                  <p:stCondLst>
                                    <p:cond delay="0"/>
                                  </p:stCondLst>
                                  <p:childTnLst>
                                    <p:set>
                                      <p:cBhvr>
                                        <p:cTn id="22" dur="1" fill="hold">
                                          <p:stCondLst>
                                            <p:cond delay="0"/>
                                          </p:stCondLst>
                                        </p:cTn>
                                        <p:tgtEl>
                                          <p:spTgt spid="12294"/>
                                        </p:tgtEl>
                                        <p:attrNameLst>
                                          <p:attrName>style.visibility</p:attrName>
                                        </p:attrNameLst>
                                      </p:cBhvr>
                                      <p:to>
                                        <p:strVal val="visible"/>
                                      </p:to>
                                    </p:set>
                                    <p:animEffect transition="in" filter="box(in)">
                                      <p:cBhvr>
                                        <p:cTn id="23" dur="500"/>
                                        <p:tgtEl>
                                          <p:spTgt spid="1229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2298"/>
                                        </p:tgtEl>
                                        <p:attrNameLst>
                                          <p:attrName>style.visibility</p:attrName>
                                        </p:attrNameLst>
                                      </p:cBhvr>
                                      <p:to>
                                        <p:strVal val="visible"/>
                                      </p:to>
                                    </p:set>
                                    <p:animEffect transition="in" filter="strips(downLeft)">
                                      <p:cBhvr>
                                        <p:cTn id="28" dur="500"/>
                                        <p:tgtEl>
                                          <p:spTgt spid="12298"/>
                                        </p:tgtEl>
                                      </p:cBhvr>
                                    </p:animEffect>
                                  </p:childTnLst>
                                </p:cTn>
                              </p:par>
                            </p:childTnLst>
                          </p:cTn>
                        </p:par>
                      </p:childTnLst>
                    </p:cTn>
                  </p:par>
                  <p:par>
                    <p:cTn id="29" fill="hold">
                      <p:stCondLst>
                        <p:cond delay="indefinite"/>
                      </p:stCondLst>
                      <p:childTnLst>
                        <p:par>
                          <p:cTn id="30" fill="hold">
                            <p:stCondLst>
                              <p:cond delay="0"/>
                            </p:stCondLst>
                            <p:childTnLst>
                              <p:par>
                                <p:cTn id="31" presetID="39" presetClass="entr" presetSubtype="0" accel="10000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 presetClass="exit" presetSubtype="16" fill="hold" grpId="1" nodeType="clickEffect">
                                  <p:stCondLst>
                                    <p:cond delay="0"/>
                                  </p:stCondLst>
                                  <p:childTnLst>
                                    <p:animEffect transition="out" filter="box(in)">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par>
                                <p:cTn id="42" presetID="18" presetClass="entr" presetSubtype="12"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strips(down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12298" grpId="0" animBg="1"/>
      <p:bldP spid="12300" grpId="0"/>
      <p:bldP spid="12300" grpId="1"/>
      <p:bldP spid="13" grpId="0"/>
      <p:bldP spid="13" grpId="1"/>
      <p:bldP spid="14"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25447262"/>
              </p:ext>
            </p:extLst>
          </p:nvPr>
        </p:nvGraphicFramePr>
        <p:xfrm>
          <a:off x="152400" y="711835"/>
          <a:ext cx="8975725" cy="6069965"/>
        </p:xfrm>
        <a:graphic>
          <a:graphicData uri="http://schemas.openxmlformats.org/drawingml/2006/table">
            <a:tbl>
              <a:tblPr/>
              <a:tblGrid>
                <a:gridCol w="7046913"/>
                <a:gridCol w="965200"/>
                <a:gridCol w="963612"/>
              </a:tblGrid>
              <a:tr h="1295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1" u="none" strike="noStrike" cap="none" normalizeH="0" baseline="0" dirty="0" err="1" smtClean="0">
                          <a:ln>
                            <a:noFill/>
                          </a:ln>
                          <a:solidFill>
                            <a:srgbClr val="FF00FF"/>
                          </a:solidFill>
                          <a:effectLst/>
                          <a:latin typeface=".VnTime" pitchFamily="34" charset="0"/>
                          <a:cs typeface="Arial" charset="0"/>
                        </a:rPr>
                        <a:t>X¸c</a:t>
                      </a:r>
                      <a:r>
                        <a:rPr kumimoji="0" lang="en-US" sz="4000" b="1" i="1" u="none" strike="noStrike" cap="none" normalizeH="0" baseline="0" dirty="0" smtClean="0">
                          <a:ln>
                            <a:noFill/>
                          </a:ln>
                          <a:solidFill>
                            <a:srgbClr val="FF00FF"/>
                          </a:solidFill>
                          <a:effectLst/>
                          <a:latin typeface=".VnTime" pitchFamily="34" charset="0"/>
                          <a:cs typeface="Arial" charset="0"/>
                        </a:rPr>
                        <a:t> ®</a:t>
                      </a:r>
                      <a:r>
                        <a:rPr kumimoji="0" lang="en-US" sz="4000" b="1" i="1" u="none" strike="noStrike" cap="none" normalizeH="0" baseline="0" dirty="0" err="1" smtClean="0">
                          <a:ln>
                            <a:noFill/>
                          </a:ln>
                          <a:solidFill>
                            <a:srgbClr val="FF00FF"/>
                          </a:solidFill>
                          <a:effectLst/>
                          <a:latin typeface=".VnTime" pitchFamily="34" charset="0"/>
                          <a:cs typeface="Arial" charset="0"/>
                        </a:rPr>
                        <a:t>Þnh</a:t>
                      </a:r>
                      <a:r>
                        <a:rPr kumimoji="0" lang="en-US" sz="4000" b="1" i="1" u="none" strike="noStrike" cap="none" normalizeH="0" baseline="0" dirty="0" smtClean="0">
                          <a:ln>
                            <a:noFill/>
                          </a:ln>
                          <a:solidFill>
                            <a:srgbClr val="FF00FF"/>
                          </a:solidFill>
                          <a:effectLst/>
                          <a:latin typeface=".VnTime" pitchFamily="34" charset="0"/>
                          <a:cs typeface="Arial" charset="0"/>
                        </a:rPr>
                        <a:t> </a:t>
                      </a:r>
                      <a:r>
                        <a:rPr kumimoji="0" lang="en-US" sz="4000" b="1" i="1" u="none" strike="noStrike" cap="none" normalizeH="0" baseline="0" dirty="0" err="1" smtClean="0">
                          <a:ln>
                            <a:noFill/>
                          </a:ln>
                          <a:solidFill>
                            <a:srgbClr val="FF00FF"/>
                          </a:solidFill>
                          <a:effectLst/>
                          <a:latin typeface=".VnTime" pitchFamily="34" charset="0"/>
                          <a:cs typeface="Arial" charset="0"/>
                        </a:rPr>
                        <a:t>c©u</a:t>
                      </a:r>
                      <a:r>
                        <a:rPr kumimoji="0" lang="en-US" sz="4000" b="1" i="1" u="none" strike="noStrike" cap="none" normalizeH="0" baseline="0" dirty="0" smtClean="0">
                          <a:ln>
                            <a:noFill/>
                          </a:ln>
                          <a:solidFill>
                            <a:srgbClr val="FF00FF"/>
                          </a:solidFill>
                          <a:effectLst/>
                          <a:latin typeface=".VnTime" pitchFamily="34" charset="0"/>
                          <a:cs typeface="Arial" charset="0"/>
                        </a:rPr>
                        <a:t> </a:t>
                      </a:r>
                      <a:r>
                        <a:rPr kumimoji="0" lang="en-US" sz="4000" b="1" i="1" u="none" strike="noStrike" cap="none" normalizeH="0" baseline="0" dirty="0" err="1" smtClean="0">
                          <a:ln>
                            <a:noFill/>
                          </a:ln>
                          <a:solidFill>
                            <a:srgbClr val="FF00FF"/>
                          </a:solidFill>
                          <a:effectLst/>
                          <a:latin typeface=".VnTime" pitchFamily="34" charset="0"/>
                          <a:cs typeface="Arial" charset="0"/>
                        </a:rPr>
                        <a:t>chñ</a:t>
                      </a:r>
                      <a:r>
                        <a:rPr kumimoji="0" lang="en-US" sz="4000" b="1" i="1" u="none" strike="noStrike" cap="none" normalizeH="0" baseline="0" dirty="0" smtClean="0">
                          <a:ln>
                            <a:noFill/>
                          </a:ln>
                          <a:solidFill>
                            <a:srgbClr val="FF00FF"/>
                          </a:solidFill>
                          <a:effectLst/>
                          <a:latin typeface=".VnTime" pitchFamily="34" charset="0"/>
                          <a:cs typeface="Arial" charset="0"/>
                        </a:rPr>
                        <a:t> ®</a:t>
                      </a:r>
                      <a:r>
                        <a:rPr kumimoji="0" lang="en-US" sz="4000" b="1" i="1" u="none" strike="noStrike" cap="none" normalizeH="0" baseline="0" dirty="0" err="1" smtClean="0">
                          <a:ln>
                            <a:noFill/>
                          </a:ln>
                          <a:solidFill>
                            <a:srgbClr val="FF00FF"/>
                          </a:solidFill>
                          <a:effectLst/>
                          <a:latin typeface=".VnTime" pitchFamily="34" charset="0"/>
                          <a:cs typeface="Arial" charset="0"/>
                        </a:rPr>
                        <a:t>éng</a:t>
                      </a:r>
                      <a:r>
                        <a:rPr kumimoji="0" lang="en-US" sz="4000" b="1" i="1" u="none" strike="noStrike" cap="none" normalizeH="0" baseline="0" dirty="0" smtClean="0">
                          <a:ln>
                            <a:noFill/>
                          </a:ln>
                          <a:solidFill>
                            <a:srgbClr val="FF00FF"/>
                          </a:solidFill>
                          <a:effectLst/>
                          <a:latin typeface=".VnTime" pitchFamily="34" charset="0"/>
                          <a:cs typeface="Arial" charset="0"/>
                        </a:rPr>
                        <a:t>, </a:t>
                      </a:r>
                      <a:r>
                        <a:rPr kumimoji="0" lang="en-US" sz="4000" b="1" i="1" u="none" strike="noStrike" cap="none" normalizeH="0" baseline="0" dirty="0" err="1" smtClean="0">
                          <a:ln>
                            <a:noFill/>
                          </a:ln>
                          <a:solidFill>
                            <a:srgbClr val="FF00FF"/>
                          </a:solidFill>
                          <a:effectLst/>
                          <a:latin typeface=".VnTime" pitchFamily="34" charset="0"/>
                          <a:cs typeface="Arial" charset="0"/>
                        </a:rPr>
                        <a:t>c©u</a:t>
                      </a:r>
                      <a:r>
                        <a:rPr kumimoji="0" lang="en-US" sz="4000" b="1" i="1" u="none" strike="noStrike" cap="none" normalizeH="0" baseline="0" dirty="0" smtClean="0">
                          <a:ln>
                            <a:noFill/>
                          </a:ln>
                          <a:solidFill>
                            <a:srgbClr val="FF00FF"/>
                          </a:solidFill>
                          <a:effectLst/>
                          <a:latin typeface=".VnTime" pitchFamily="34" charset="0"/>
                          <a:cs typeface="Arial" charset="0"/>
                        </a:rPr>
                        <a:t> </a:t>
                      </a:r>
                      <a:r>
                        <a:rPr kumimoji="0" lang="en-US" sz="4000" b="1" i="1" u="none" strike="noStrike" cap="none" normalizeH="0" baseline="0" dirty="0" err="1" smtClean="0">
                          <a:ln>
                            <a:noFill/>
                          </a:ln>
                          <a:solidFill>
                            <a:srgbClr val="FF00FF"/>
                          </a:solidFill>
                          <a:effectLst/>
                          <a:latin typeface=".VnTime" pitchFamily="34" charset="0"/>
                          <a:cs typeface="Arial" charset="0"/>
                        </a:rPr>
                        <a:t>bÞ</a:t>
                      </a:r>
                      <a:r>
                        <a:rPr kumimoji="0" lang="en-US" sz="4000" b="1" i="1" u="none" strike="noStrike" cap="none" normalizeH="0" baseline="0" dirty="0" smtClean="0">
                          <a:ln>
                            <a:noFill/>
                          </a:ln>
                          <a:solidFill>
                            <a:srgbClr val="FF00FF"/>
                          </a:solidFill>
                          <a:effectLst/>
                          <a:latin typeface=".VnTime" pitchFamily="34" charset="0"/>
                          <a:cs typeface="Arial" charset="0"/>
                        </a:rPr>
                        <a:t> ®</a:t>
                      </a:r>
                      <a:r>
                        <a:rPr kumimoji="0" lang="en-US" sz="4000" b="1" i="1" u="none" strike="noStrike" cap="none" normalizeH="0" baseline="0" dirty="0" err="1" smtClean="0">
                          <a:ln>
                            <a:noFill/>
                          </a:ln>
                          <a:solidFill>
                            <a:srgbClr val="FF00FF"/>
                          </a:solidFill>
                          <a:effectLst/>
                          <a:latin typeface=".VnTime" pitchFamily="34" charset="0"/>
                          <a:cs typeface="Arial" charset="0"/>
                        </a:rPr>
                        <a:t>éng</a:t>
                      </a:r>
                      <a:r>
                        <a:rPr kumimoji="0" lang="en-US" sz="4000" b="1" i="1" u="none" strike="noStrike" cap="none" normalizeH="0" baseline="0" dirty="0" smtClean="0">
                          <a:ln>
                            <a:noFill/>
                          </a:ln>
                          <a:solidFill>
                            <a:srgbClr val="FF00FF"/>
                          </a:solidFill>
                          <a:effectLst/>
                          <a:latin typeface=".VnTime" pitchFamily="34" charset="0"/>
                          <a:cs typeface="Arial" charset="0"/>
                        </a:rPr>
                        <a:t>.</a:t>
                      </a: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FF"/>
                          </a:solidFill>
                          <a:effectLst/>
                          <a:latin typeface=".VnTime" pitchFamily="34" charset="0"/>
                          <a:cs typeface="Arial" charset="0"/>
                        </a:rPr>
                        <a:t>CCĐ</a:t>
                      </a:r>
                    </a:p>
                  </a:txBody>
                  <a:tcPr anchor="ct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VnTime" pitchFamily="34" charset="0"/>
                          <a:cs typeface="Arial" charset="0"/>
                        </a:rPr>
                        <a:t>CBĐ</a:t>
                      </a:r>
                      <a:endParaRPr kumimoji="0" lang="en-US" sz="2800" b="0" i="0" u="none" strike="noStrike" cap="none" normalizeH="0" baseline="0" smtClean="0">
                        <a:ln>
                          <a:noFill/>
                        </a:ln>
                        <a:solidFill>
                          <a:srgbClr val="FF0000"/>
                        </a:solidFill>
                        <a:effectLst/>
                        <a:latin typeface="Arial" charset="0"/>
                        <a:cs typeface="Arial" charset="0"/>
                      </a:endParaRPr>
                    </a:p>
                  </a:txBody>
                  <a:tcPr anchor="ct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r>
              <a:tr h="6635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0033CC"/>
                          </a:solidFill>
                          <a:effectLst/>
                          <a:latin typeface=".VnTime" pitchFamily="34" charset="0"/>
                          <a:cs typeface="Arial" charset="0"/>
                        </a:rPr>
                        <a:t>1. </a:t>
                      </a:r>
                      <a:r>
                        <a:rPr kumimoji="0" lang="en-US" sz="4000" b="1" i="0" u="none" strike="noStrike" cap="none" normalizeH="0" baseline="0" dirty="0" err="1" smtClean="0">
                          <a:ln>
                            <a:noFill/>
                          </a:ln>
                          <a:solidFill>
                            <a:srgbClr val="0033CC"/>
                          </a:solidFill>
                          <a:effectLst/>
                          <a:latin typeface=".VnTime" pitchFamily="34" charset="0"/>
                          <a:cs typeface="Arial" charset="0"/>
                        </a:rPr>
                        <a:t>Ng­êi</a:t>
                      </a:r>
                      <a:r>
                        <a:rPr kumimoji="0" lang="en-US" sz="4000" b="1" i="0" u="none" strike="noStrike" cap="none" normalizeH="0" baseline="0" dirty="0" smtClean="0">
                          <a:ln>
                            <a:noFill/>
                          </a:ln>
                          <a:solidFill>
                            <a:srgbClr val="0033CC"/>
                          </a:solidFill>
                          <a:effectLst/>
                          <a:latin typeface=".VnTime" pitchFamily="34" charset="0"/>
                          <a:cs typeface="Arial" charset="0"/>
                        </a:rPr>
                        <a:t> </a:t>
                      </a:r>
                      <a:r>
                        <a:rPr kumimoji="0" lang="en-US" sz="4000" b="1" i="0" u="none" strike="noStrike" cap="none" normalizeH="0" baseline="0" dirty="0" err="1" smtClean="0">
                          <a:ln>
                            <a:noFill/>
                          </a:ln>
                          <a:solidFill>
                            <a:srgbClr val="0033CC"/>
                          </a:solidFill>
                          <a:effectLst/>
                          <a:latin typeface=".VnTime" pitchFamily="34" charset="0"/>
                          <a:cs typeface="Arial" charset="0"/>
                        </a:rPr>
                        <a:t>l¸i</a:t>
                      </a:r>
                      <a:r>
                        <a:rPr kumimoji="0" lang="en-US" sz="4000" b="1" i="0" u="none" strike="noStrike" cap="none" normalizeH="0" baseline="0" dirty="0" smtClean="0">
                          <a:ln>
                            <a:noFill/>
                          </a:ln>
                          <a:solidFill>
                            <a:srgbClr val="0033CC"/>
                          </a:solidFill>
                          <a:effectLst/>
                          <a:latin typeface=".VnTime" pitchFamily="34" charset="0"/>
                          <a:cs typeface="Arial" charset="0"/>
                        </a:rPr>
                        <a:t> ®</a:t>
                      </a:r>
                      <a:r>
                        <a:rPr kumimoji="0" lang="en-US" sz="4000" b="1" i="0" u="none" strike="noStrike" cap="none" normalizeH="0" baseline="0" dirty="0" err="1" smtClean="0">
                          <a:ln>
                            <a:noFill/>
                          </a:ln>
                          <a:solidFill>
                            <a:srgbClr val="0033CC"/>
                          </a:solidFill>
                          <a:effectLst/>
                          <a:latin typeface=".VnTime" pitchFamily="34" charset="0"/>
                          <a:cs typeface="Arial" charset="0"/>
                        </a:rPr>
                        <a:t>Èy</a:t>
                      </a:r>
                      <a:r>
                        <a:rPr kumimoji="0" lang="en-US" sz="4000" b="1" i="0" u="none" strike="noStrike" cap="none" normalizeH="0" baseline="0" dirty="0" smtClean="0">
                          <a:ln>
                            <a:noFill/>
                          </a:ln>
                          <a:solidFill>
                            <a:srgbClr val="0033CC"/>
                          </a:solidFill>
                          <a:effectLst/>
                          <a:latin typeface=".VnTime" pitchFamily="34" charset="0"/>
                          <a:cs typeface="Arial" charset="0"/>
                        </a:rPr>
                        <a:t> </a:t>
                      </a:r>
                      <a:r>
                        <a:rPr kumimoji="0" lang="en-US" sz="4000" b="1" i="0" u="none" strike="noStrike" cap="none" normalizeH="0" baseline="0" dirty="0" err="1" smtClean="0">
                          <a:ln>
                            <a:noFill/>
                          </a:ln>
                          <a:solidFill>
                            <a:srgbClr val="0033CC"/>
                          </a:solidFill>
                          <a:effectLst/>
                          <a:latin typeface=".VnTime" pitchFamily="34" charset="0"/>
                          <a:cs typeface="Arial" charset="0"/>
                        </a:rPr>
                        <a:t>thuyÒn</a:t>
                      </a:r>
                      <a:r>
                        <a:rPr kumimoji="0" lang="en-US" sz="4000" b="1" i="0" u="none" strike="noStrike" cap="none" normalizeH="0" baseline="0" dirty="0" smtClean="0">
                          <a:ln>
                            <a:noFill/>
                          </a:ln>
                          <a:solidFill>
                            <a:srgbClr val="0033CC"/>
                          </a:solidFill>
                          <a:effectLst/>
                          <a:latin typeface=".VnTime" pitchFamily="34" charset="0"/>
                          <a:cs typeface="Arial" charset="0"/>
                        </a:rPr>
                        <a:t> </a:t>
                      </a:r>
                      <a:r>
                        <a:rPr kumimoji="0" lang="en-US" sz="4000" b="1" i="0" u="none" strike="noStrike" cap="none" normalizeH="0" baseline="0" dirty="0" err="1" smtClean="0">
                          <a:ln>
                            <a:noFill/>
                          </a:ln>
                          <a:solidFill>
                            <a:srgbClr val="0033CC"/>
                          </a:solidFill>
                          <a:effectLst/>
                          <a:latin typeface=".VnTime" pitchFamily="34" charset="0"/>
                          <a:cs typeface="Arial" charset="0"/>
                        </a:rPr>
                        <a:t>ra</a:t>
                      </a:r>
                      <a:r>
                        <a:rPr kumimoji="0" lang="en-US" sz="4000" b="1" i="0" u="none" strike="noStrike" cap="none" normalizeH="0" baseline="0" dirty="0" smtClean="0">
                          <a:ln>
                            <a:noFill/>
                          </a:ln>
                          <a:solidFill>
                            <a:srgbClr val="0033CC"/>
                          </a:solidFill>
                          <a:effectLst/>
                          <a:latin typeface=".VnTime" pitchFamily="34" charset="0"/>
                          <a:cs typeface="Arial" charset="0"/>
                        </a:rPr>
                        <a:t> </a:t>
                      </a:r>
                      <a:r>
                        <a:rPr kumimoji="0" lang="en-US" sz="4000" b="1" i="0" u="none" strike="noStrike" cap="none" normalizeH="0" baseline="0" dirty="0" err="1" smtClean="0">
                          <a:ln>
                            <a:noFill/>
                          </a:ln>
                          <a:solidFill>
                            <a:srgbClr val="0033CC"/>
                          </a:solidFill>
                          <a:effectLst/>
                          <a:latin typeface=".VnTime" pitchFamily="34" charset="0"/>
                          <a:cs typeface="Arial" charset="0"/>
                        </a:rPr>
                        <a:t>xa</a:t>
                      </a:r>
                      <a:r>
                        <a:rPr kumimoji="0" lang="en-US" sz="4000" b="1" i="0" u="none" strike="noStrike" cap="none" normalizeH="0" baseline="0" dirty="0" smtClean="0">
                          <a:ln>
                            <a:noFill/>
                          </a:ln>
                          <a:solidFill>
                            <a:srgbClr val="0033CC"/>
                          </a:solidFill>
                          <a:effectLst/>
                          <a:latin typeface=".VnTime" pitchFamily="34" charset="0"/>
                          <a:cs typeface="Arial" charset="0"/>
                        </a:rPr>
                        <a:t>.</a:t>
                      </a:r>
                      <a:endParaRPr kumimoji="0" lang="en-US" sz="4000" b="0" i="0" u="none" strike="noStrike" cap="none" normalizeH="0" baseline="0" dirty="0" smtClean="0">
                        <a:ln>
                          <a:noFill/>
                        </a:ln>
                        <a:solidFill>
                          <a:schemeClr val="tx1"/>
                        </a:solidFill>
                        <a:effectLst/>
                        <a:latin typeface=".VnTime" pitchFamily="34" charset="0"/>
                        <a:cs typeface="Arial" charset="0"/>
                      </a:endParaRP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r>
              <a:tr h="6651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smtClean="0">
                          <a:ln>
                            <a:noFill/>
                          </a:ln>
                          <a:solidFill>
                            <a:srgbClr val="0033CC"/>
                          </a:solidFill>
                          <a:effectLst/>
                          <a:latin typeface=".VnTime" pitchFamily="34" charset="0"/>
                          <a:cs typeface="Arial" charset="0"/>
                        </a:rPr>
                        <a:t>2.</a:t>
                      </a:r>
                      <a:r>
                        <a:rPr kumimoji="0" lang="en-US" sz="3600" b="1" i="0" u="none" strike="noStrike" cap="none" normalizeH="0" baseline="0" smtClean="0">
                          <a:ln>
                            <a:noFill/>
                          </a:ln>
                          <a:solidFill>
                            <a:srgbClr val="0033CC"/>
                          </a:solidFill>
                          <a:effectLst/>
                          <a:latin typeface="Arial" charset="0"/>
                          <a:cs typeface="Arial" charset="0"/>
                        </a:rPr>
                        <a:t>Hoa được chị ấy cắm rất đẹp.</a:t>
                      </a:r>
                      <a:endParaRPr kumimoji="0" lang="en-US" sz="3600" b="0" i="0" u="none" strike="noStrike" cap="none" normalizeH="0" baseline="0" smtClean="0">
                        <a:ln>
                          <a:noFill/>
                        </a:ln>
                        <a:solidFill>
                          <a:schemeClr val="tx1"/>
                        </a:solidFill>
                        <a:effectLst/>
                        <a:latin typeface=".VnTime" pitchFamily="34" charset="0"/>
                        <a:cs typeface="Arial" charset="0"/>
                      </a:endParaRP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r>
              <a:tr h="665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rgbClr val="0033CC"/>
                          </a:solidFill>
                          <a:effectLst/>
                          <a:latin typeface=".VnTime" pitchFamily="34" charset="0"/>
                          <a:cs typeface="Arial" charset="0"/>
                        </a:rPr>
                        <a:t>3. Ng­êi ta chuyÓn ®¸ lªn xe.</a:t>
                      </a: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r>
              <a:tr h="6651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smtClean="0">
                          <a:ln>
                            <a:noFill/>
                          </a:ln>
                          <a:solidFill>
                            <a:srgbClr val="0033CC"/>
                          </a:solidFill>
                          <a:effectLst/>
                          <a:latin typeface=".VnTime" pitchFamily="34" charset="0"/>
                          <a:cs typeface="Arial" charset="0"/>
                        </a:rPr>
                        <a:t>4. Em ®­îc thÇy gi¸o khen.</a:t>
                      </a:r>
                      <a:endParaRPr kumimoji="0" lang="en-US" sz="4000" b="0" i="0" u="none" strike="noStrike" cap="none" normalizeH="0" baseline="0" smtClean="0">
                        <a:ln>
                          <a:noFill/>
                        </a:ln>
                        <a:solidFill>
                          <a:schemeClr val="tx1"/>
                        </a:solidFill>
                        <a:effectLst/>
                        <a:latin typeface=".VnTime" pitchFamily="34" charset="0"/>
                        <a:cs typeface="Arial" charset="0"/>
                      </a:endParaRP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r>
              <a:tr h="6651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smtClean="0">
                          <a:ln>
                            <a:noFill/>
                          </a:ln>
                          <a:solidFill>
                            <a:srgbClr val="0033CC"/>
                          </a:solidFill>
                          <a:effectLst/>
                          <a:latin typeface=".VnTime" pitchFamily="34" charset="0"/>
                          <a:cs typeface="Arial" charset="0"/>
                        </a:rPr>
                        <a:t>5. Bän xÊu nÐm ®¸ lªn tµu ho¶.</a:t>
                      </a:r>
                      <a:endParaRPr kumimoji="0" lang="en-US" sz="4000" b="0" i="0" u="none" strike="noStrike" cap="none" normalizeH="0" baseline="0" smtClean="0">
                        <a:ln>
                          <a:noFill/>
                        </a:ln>
                        <a:solidFill>
                          <a:schemeClr val="tx1"/>
                        </a:solidFill>
                        <a:effectLst/>
                        <a:latin typeface=".VnTime" pitchFamily="34" charset="0"/>
                        <a:cs typeface="Arial" charset="0"/>
                      </a:endParaRP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r>
              <a:tr h="1254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0033CC"/>
                          </a:solidFill>
                          <a:effectLst/>
                          <a:latin typeface=".VnTime" pitchFamily="34" charset="0"/>
                          <a:cs typeface="Arial" charset="0"/>
                        </a:rPr>
                        <a:t>6. </a:t>
                      </a:r>
                      <a:r>
                        <a:rPr kumimoji="0" lang="en-US" sz="4000" b="1" i="0" u="none" strike="noStrike" cap="none" normalizeH="0" baseline="0" dirty="0" err="1" smtClean="0">
                          <a:ln>
                            <a:noFill/>
                          </a:ln>
                          <a:solidFill>
                            <a:srgbClr val="0033CC"/>
                          </a:solidFill>
                          <a:effectLst/>
                          <a:latin typeface="Arial" charset="0"/>
                          <a:cs typeface="Arial" charset="0"/>
                        </a:rPr>
                        <a:t>Mẹ</a:t>
                      </a:r>
                      <a:r>
                        <a:rPr kumimoji="0" lang="en-US" sz="4000" b="1" i="0" u="none" strike="noStrike" cap="none" normalizeH="0" baseline="0" dirty="0" smtClean="0">
                          <a:ln>
                            <a:noFill/>
                          </a:ln>
                          <a:solidFill>
                            <a:srgbClr val="0033CC"/>
                          </a:solidFill>
                          <a:effectLst/>
                          <a:latin typeface="Arial" charset="0"/>
                          <a:cs typeface="Arial" charset="0"/>
                        </a:rPr>
                        <a:t> </a:t>
                      </a:r>
                      <a:r>
                        <a:rPr kumimoji="0" lang="en-US" sz="4000" b="1" i="0" u="none" strike="noStrike" cap="none" normalizeH="0" baseline="0" dirty="0" err="1" smtClean="0">
                          <a:ln>
                            <a:noFill/>
                          </a:ln>
                          <a:solidFill>
                            <a:srgbClr val="0033CC"/>
                          </a:solidFill>
                          <a:effectLst/>
                          <a:latin typeface="Arial" charset="0"/>
                          <a:cs typeface="Arial" charset="0"/>
                        </a:rPr>
                        <a:t>rửa</a:t>
                      </a:r>
                      <a:r>
                        <a:rPr kumimoji="0" lang="en-US" sz="4000" b="1" i="0" u="none" strike="noStrike" cap="none" normalizeH="0" baseline="0" dirty="0" smtClean="0">
                          <a:ln>
                            <a:noFill/>
                          </a:ln>
                          <a:solidFill>
                            <a:srgbClr val="0033CC"/>
                          </a:solidFill>
                          <a:effectLst/>
                          <a:latin typeface="Arial" charset="0"/>
                          <a:cs typeface="Arial" charset="0"/>
                        </a:rPr>
                        <a:t> </a:t>
                      </a:r>
                      <a:r>
                        <a:rPr kumimoji="0" lang="en-US" sz="4000" b="1" i="0" u="none" strike="noStrike" cap="none" normalizeH="0" baseline="0" dirty="0" err="1" smtClean="0">
                          <a:ln>
                            <a:noFill/>
                          </a:ln>
                          <a:solidFill>
                            <a:srgbClr val="0033CC"/>
                          </a:solidFill>
                          <a:effectLst/>
                          <a:latin typeface="Arial" charset="0"/>
                          <a:cs typeface="Arial" charset="0"/>
                        </a:rPr>
                        <a:t>chân</a:t>
                      </a:r>
                      <a:r>
                        <a:rPr kumimoji="0" lang="en-US" sz="4000" b="1" i="0" u="none" strike="noStrike" cap="none" normalizeH="0" baseline="0" dirty="0" smtClean="0">
                          <a:ln>
                            <a:noFill/>
                          </a:ln>
                          <a:solidFill>
                            <a:srgbClr val="0033CC"/>
                          </a:solidFill>
                          <a:effectLst/>
                          <a:latin typeface="Arial" charset="0"/>
                          <a:cs typeface="Arial" charset="0"/>
                        </a:rPr>
                        <a:t> </a:t>
                      </a:r>
                      <a:r>
                        <a:rPr kumimoji="0" lang="en-US" sz="4000" b="1" i="0" u="none" strike="noStrike" cap="none" normalizeH="0" baseline="0" dirty="0" err="1" smtClean="0">
                          <a:ln>
                            <a:noFill/>
                          </a:ln>
                          <a:solidFill>
                            <a:srgbClr val="0033CC"/>
                          </a:solidFill>
                          <a:effectLst/>
                          <a:latin typeface="Arial" charset="0"/>
                          <a:cs typeface="Arial" charset="0"/>
                        </a:rPr>
                        <a:t>cho</a:t>
                      </a:r>
                      <a:r>
                        <a:rPr kumimoji="0" lang="en-US" sz="4000" b="1" i="0" u="none" strike="noStrike" cap="none" normalizeH="0" baseline="0" dirty="0" smtClean="0">
                          <a:ln>
                            <a:noFill/>
                          </a:ln>
                          <a:solidFill>
                            <a:srgbClr val="0033CC"/>
                          </a:solidFill>
                          <a:effectLst/>
                          <a:latin typeface="Arial" charset="0"/>
                          <a:cs typeface="Arial" charset="0"/>
                        </a:rPr>
                        <a:t> </a:t>
                      </a:r>
                      <a:r>
                        <a:rPr kumimoji="0" lang="en-US" sz="4000" b="1" i="0" u="none" strike="noStrike" cap="none" normalizeH="0" baseline="0" dirty="0" err="1" smtClean="0">
                          <a:ln>
                            <a:noFill/>
                          </a:ln>
                          <a:solidFill>
                            <a:srgbClr val="0033CC"/>
                          </a:solidFill>
                          <a:effectLst/>
                          <a:latin typeface="Arial" charset="0"/>
                          <a:cs typeface="Arial" charset="0"/>
                        </a:rPr>
                        <a:t>bé</a:t>
                      </a:r>
                      <a:r>
                        <a:rPr kumimoji="0" lang="en-US" sz="4000" b="1" i="0" u="none" strike="noStrike" cap="none" normalizeH="0" baseline="0" dirty="0" smtClean="0">
                          <a:ln>
                            <a:noFill/>
                          </a:ln>
                          <a:solidFill>
                            <a:srgbClr val="0033CC"/>
                          </a:solidFill>
                          <a:effectLst/>
                          <a:latin typeface="Arial" charset="0"/>
                          <a:cs typeface="Arial" charset="0"/>
                        </a:rPr>
                        <a:t>.</a:t>
                      </a:r>
                      <a:endParaRPr kumimoji="0" lang="en-US" sz="4000" b="0" i="0" u="none" strike="noStrike" cap="none" normalizeH="0" baseline="0" dirty="0" smtClean="0">
                        <a:ln>
                          <a:noFill/>
                        </a:ln>
                        <a:solidFill>
                          <a:schemeClr val="tx1"/>
                        </a:solidFill>
                        <a:effectLst/>
                        <a:latin typeface=".VnTime" pitchFamily="34" charset="0"/>
                        <a:cs typeface="Arial" charset="0"/>
                      </a:endParaRP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r>
            </a:tbl>
          </a:graphicData>
        </a:graphic>
      </p:graphicFrame>
      <p:sp>
        <p:nvSpPr>
          <p:cNvPr id="5" name="Text Box 39" descr="Large confetti"/>
          <p:cNvSpPr txBox="1">
            <a:spLocks noChangeArrowheads="1"/>
          </p:cNvSpPr>
          <p:nvPr/>
        </p:nvSpPr>
        <p:spPr bwMode="auto">
          <a:xfrm>
            <a:off x="7265988" y="2041525"/>
            <a:ext cx="720725" cy="701675"/>
          </a:xfrm>
          <a:prstGeom prst="rect">
            <a:avLst/>
          </a:prstGeom>
          <a:noFill/>
          <a:ln w="9525" algn="ctr">
            <a:noFill/>
            <a:miter lim="800000"/>
            <a:headEnd/>
            <a:tailEnd/>
          </a:ln>
          <a:effectLst/>
        </p:spPr>
        <p:txBody>
          <a:bodyPr>
            <a:spAutoFit/>
            <a:flatTx/>
          </a:bodyPr>
          <a:lstStyle/>
          <a:p>
            <a:pPr algn="ctr">
              <a:spcBef>
                <a:spcPct val="50000"/>
              </a:spcBef>
            </a:pPr>
            <a:r>
              <a:rPr lang="en-US" sz="4000" b="1" dirty="0">
                <a:solidFill>
                  <a:srgbClr val="FF00FF"/>
                </a:solidFill>
              </a:rPr>
              <a:t>X</a:t>
            </a:r>
          </a:p>
        </p:txBody>
      </p:sp>
      <p:sp>
        <p:nvSpPr>
          <p:cNvPr id="6" name="Text Box 39" descr="Large confetti"/>
          <p:cNvSpPr txBox="1">
            <a:spLocks noChangeArrowheads="1"/>
          </p:cNvSpPr>
          <p:nvPr/>
        </p:nvSpPr>
        <p:spPr bwMode="auto">
          <a:xfrm>
            <a:off x="8194675" y="2727325"/>
            <a:ext cx="720725" cy="701675"/>
          </a:xfrm>
          <a:prstGeom prst="rect">
            <a:avLst/>
          </a:prstGeom>
          <a:noFill/>
          <a:ln w="9525" algn="ctr">
            <a:noFill/>
            <a:miter lim="800000"/>
            <a:headEnd/>
            <a:tailEnd/>
          </a:ln>
          <a:effectLst/>
        </p:spPr>
        <p:txBody>
          <a:bodyPr>
            <a:spAutoFit/>
            <a:flatTx/>
          </a:bodyPr>
          <a:lstStyle/>
          <a:p>
            <a:pPr algn="ctr">
              <a:spcBef>
                <a:spcPct val="50000"/>
              </a:spcBef>
            </a:pPr>
            <a:r>
              <a:rPr lang="en-US" sz="4000" b="1" dirty="0">
                <a:solidFill>
                  <a:srgbClr val="FF00FF"/>
                </a:solidFill>
              </a:rPr>
              <a:t>X</a:t>
            </a:r>
          </a:p>
        </p:txBody>
      </p:sp>
      <p:sp>
        <p:nvSpPr>
          <p:cNvPr id="7" name="Text Box 39" descr="Large confetti"/>
          <p:cNvSpPr txBox="1">
            <a:spLocks noChangeArrowheads="1"/>
          </p:cNvSpPr>
          <p:nvPr/>
        </p:nvSpPr>
        <p:spPr bwMode="auto">
          <a:xfrm>
            <a:off x="7265988" y="3413125"/>
            <a:ext cx="720725" cy="701675"/>
          </a:xfrm>
          <a:prstGeom prst="rect">
            <a:avLst/>
          </a:prstGeom>
          <a:noFill/>
          <a:ln w="9525" algn="ctr">
            <a:noFill/>
            <a:miter lim="800000"/>
            <a:headEnd/>
            <a:tailEnd/>
          </a:ln>
          <a:effectLst/>
        </p:spPr>
        <p:txBody>
          <a:bodyPr>
            <a:spAutoFit/>
            <a:flatTx/>
          </a:bodyPr>
          <a:lstStyle/>
          <a:p>
            <a:pPr algn="ctr">
              <a:spcBef>
                <a:spcPct val="50000"/>
              </a:spcBef>
            </a:pPr>
            <a:r>
              <a:rPr lang="en-US" sz="4000" b="1" dirty="0">
                <a:solidFill>
                  <a:srgbClr val="FF00FF"/>
                </a:solidFill>
              </a:rPr>
              <a:t>X</a:t>
            </a:r>
          </a:p>
        </p:txBody>
      </p:sp>
      <p:sp>
        <p:nvSpPr>
          <p:cNvPr id="8" name="Text Box 39" descr="Large confetti"/>
          <p:cNvSpPr txBox="1">
            <a:spLocks noChangeArrowheads="1"/>
          </p:cNvSpPr>
          <p:nvPr/>
        </p:nvSpPr>
        <p:spPr bwMode="auto">
          <a:xfrm>
            <a:off x="8270875" y="4098925"/>
            <a:ext cx="720725" cy="701675"/>
          </a:xfrm>
          <a:prstGeom prst="rect">
            <a:avLst/>
          </a:prstGeom>
          <a:noFill/>
          <a:ln w="9525" algn="ctr">
            <a:noFill/>
            <a:miter lim="800000"/>
            <a:headEnd/>
            <a:tailEnd/>
          </a:ln>
          <a:effectLst/>
        </p:spPr>
        <p:txBody>
          <a:bodyPr>
            <a:spAutoFit/>
            <a:flatTx/>
          </a:bodyPr>
          <a:lstStyle/>
          <a:p>
            <a:pPr algn="ctr">
              <a:spcBef>
                <a:spcPct val="50000"/>
              </a:spcBef>
            </a:pPr>
            <a:r>
              <a:rPr lang="en-US" sz="4000" b="1" dirty="0">
                <a:solidFill>
                  <a:srgbClr val="FF00FF"/>
                </a:solidFill>
              </a:rPr>
              <a:t>X</a:t>
            </a:r>
          </a:p>
        </p:txBody>
      </p:sp>
      <p:sp>
        <p:nvSpPr>
          <p:cNvPr id="9" name="Text Box 39" descr="Large confetti"/>
          <p:cNvSpPr txBox="1">
            <a:spLocks noChangeArrowheads="1"/>
          </p:cNvSpPr>
          <p:nvPr/>
        </p:nvSpPr>
        <p:spPr bwMode="auto">
          <a:xfrm>
            <a:off x="7265988" y="4860925"/>
            <a:ext cx="720725" cy="701675"/>
          </a:xfrm>
          <a:prstGeom prst="rect">
            <a:avLst/>
          </a:prstGeom>
          <a:noFill/>
          <a:ln w="9525" algn="ctr">
            <a:noFill/>
            <a:miter lim="800000"/>
            <a:headEnd/>
            <a:tailEnd/>
          </a:ln>
          <a:effectLst/>
        </p:spPr>
        <p:txBody>
          <a:bodyPr>
            <a:spAutoFit/>
            <a:flatTx/>
          </a:bodyPr>
          <a:lstStyle/>
          <a:p>
            <a:pPr algn="ctr">
              <a:spcBef>
                <a:spcPct val="50000"/>
              </a:spcBef>
            </a:pPr>
            <a:r>
              <a:rPr lang="en-US" sz="4000" b="1" dirty="0">
                <a:solidFill>
                  <a:srgbClr val="FF00FF"/>
                </a:solidFill>
              </a:rPr>
              <a:t>X</a:t>
            </a:r>
          </a:p>
        </p:txBody>
      </p:sp>
      <p:sp>
        <p:nvSpPr>
          <p:cNvPr id="10" name="Text Box 39" descr="Large confetti"/>
          <p:cNvSpPr txBox="1">
            <a:spLocks noChangeArrowheads="1"/>
          </p:cNvSpPr>
          <p:nvPr/>
        </p:nvSpPr>
        <p:spPr bwMode="auto">
          <a:xfrm>
            <a:off x="7265988" y="5622925"/>
            <a:ext cx="720725" cy="701675"/>
          </a:xfrm>
          <a:prstGeom prst="rect">
            <a:avLst/>
          </a:prstGeom>
          <a:noFill/>
          <a:ln w="9525" algn="ctr">
            <a:noFill/>
            <a:miter lim="800000"/>
            <a:headEnd/>
            <a:tailEnd/>
          </a:ln>
          <a:effectLst/>
        </p:spPr>
        <p:txBody>
          <a:bodyPr>
            <a:spAutoFit/>
            <a:flatTx/>
          </a:bodyPr>
          <a:lstStyle/>
          <a:p>
            <a:pPr algn="ctr">
              <a:spcBef>
                <a:spcPct val="50000"/>
              </a:spcBef>
            </a:pPr>
            <a:r>
              <a:rPr lang="en-US" sz="4000" b="1" dirty="0">
                <a:solidFill>
                  <a:srgbClr val="FF00FF"/>
                </a:solidFill>
              </a:rPr>
              <a:t>X</a:t>
            </a:r>
          </a:p>
        </p:txBody>
      </p:sp>
      <p:sp>
        <p:nvSpPr>
          <p:cNvPr id="11" name="TextBox 10"/>
          <p:cNvSpPr txBox="1"/>
          <p:nvPr/>
        </p:nvSpPr>
        <p:spPr>
          <a:xfrm>
            <a:off x="457200" y="228600"/>
            <a:ext cx="3276600" cy="523220"/>
          </a:xfrm>
          <a:prstGeom prst="rect">
            <a:avLst/>
          </a:prstGeom>
          <a:noFill/>
        </p:spPr>
        <p:txBody>
          <a:bodyPr wrap="square" rtlCol="0">
            <a:spAutoFit/>
          </a:bodyPr>
          <a:lstStyle/>
          <a:p>
            <a:r>
              <a:rPr lang="en-US" sz="2800" u="sng" dirty="0" err="1" smtClean="0">
                <a:latin typeface="Times New Roman" pitchFamily="18" charset="0"/>
                <a:cs typeface="Times New Roman" pitchFamily="18" charset="0"/>
              </a:rPr>
              <a:t>Bài</a:t>
            </a:r>
            <a:r>
              <a:rPr lang="en-US" sz="2800" u="sng" dirty="0" smtClean="0">
                <a:latin typeface="Times New Roman" pitchFamily="18" charset="0"/>
                <a:cs typeface="Times New Roman" pitchFamily="18" charset="0"/>
              </a:rPr>
              <a:t> </a:t>
            </a:r>
            <a:r>
              <a:rPr lang="en-US" sz="2800" u="sng" dirty="0" err="1" smtClean="0">
                <a:latin typeface="Times New Roman" pitchFamily="18" charset="0"/>
                <a:cs typeface="Times New Roman" pitchFamily="18" charset="0"/>
              </a:rPr>
              <a:t>tập</a:t>
            </a:r>
            <a:r>
              <a:rPr lang="en-US" sz="2800" u="sng" dirty="0" smtClean="0">
                <a:latin typeface="Times New Roman" pitchFamily="18" charset="0"/>
                <a:cs typeface="Times New Roman" pitchFamily="18" charset="0"/>
              </a:rPr>
              <a:t> 2:</a:t>
            </a:r>
            <a:endParaRPr lang="en-US" sz="2800" u="sng" dirty="0">
              <a:latin typeface="Times New Roman" pitchFamily="18" charset="0"/>
              <a:cs typeface="Times New Roman" pitchFamily="18" charset="0"/>
            </a:endParaRPr>
          </a:p>
        </p:txBody>
      </p:sp>
    </p:spTree>
    <p:extLst>
      <p:ext uri="{BB962C8B-B14F-4D97-AF65-F5344CB8AC3E}">
        <p14:creationId xmlns:p14="http://schemas.microsoft.com/office/powerpoint/2010/main" val="60150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style.rotation</p:attrName>
                                        </p:attrNameLst>
                                      </p:cBhvr>
                                      <p:tavLst>
                                        <p:tav tm="0">
                                          <p:val>
                                            <p:fltVal val="720"/>
                                          </p:val>
                                        </p:tav>
                                        <p:tav tm="100000">
                                          <p:val>
                                            <p:fltVal val="0"/>
                                          </p:val>
                                        </p:tav>
                                      </p:tavLst>
                                    </p:anim>
                                    <p:anim calcmode="lin" valueType="num">
                                      <p:cBhvr>
                                        <p:cTn id="9" dur="1000" fill="hold"/>
                                        <p:tgtEl>
                                          <p:spTgt spid="5"/>
                                        </p:tgtEl>
                                        <p:attrNameLst>
                                          <p:attrName>ppt_h</p:attrName>
                                        </p:attrNameLst>
                                      </p:cBhvr>
                                      <p:tavLst>
                                        <p:tav tm="0">
                                          <p:val>
                                            <p:fltVal val="0"/>
                                          </p:val>
                                        </p:tav>
                                        <p:tav tm="100000">
                                          <p:val>
                                            <p:strVal val="#ppt_h"/>
                                          </p:val>
                                        </p:tav>
                                      </p:tavLst>
                                    </p:anim>
                                    <p:anim calcmode="lin" valueType="num">
                                      <p:cBhvr>
                                        <p:cTn id="10" dur="1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style.rotation</p:attrName>
                                        </p:attrNameLst>
                                      </p:cBhvr>
                                      <p:tavLst>
                                        <p:tav tm="0">
                                          <p:val>
                                            <p:fltVal val="720"/>
                                          </p:val>
                                        </p:tav>
                                        <p:tav tm="100000">
                                          <p:val>
                                            <p:fltVal val="0"/>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style.rotation</p:attrName>
                                        </p:attrNameLst>
                                      </p:cBhvr>
                                      <p:tavLst>
                                        <p:tav tm="0">
                                          <p:val>
                                            <p:fltVal val="720"/>
                                          </p:val>
                                        </p:tav>
                                        <p:tav tm="100000">
                                          <p:val>
                                            <p:fltVal val="0"/>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style.rotation</p:attrName>
                                        </p:attrNameLst>
                                      </p:cBhvr>
                                      <p:tavLst>
                                        <p:tav tm="0">
                                          <p:val>
                                            <p:fltVal val="720"/>
                                          </p:val>
                                        </p:tav>
                                        <p:tav tm="100000">
                                          <p:val>
                                            <p:fltVal val="0"/>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 calcmode="lin" valueType="num">
                                      <p:cBhvr>
                                        <p:cTn id="34" dur="1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style.rotation</p:attrName>
                                        </p:attrNameLst>
                                      </p:cBhvr>
                                      <p:tavLst>
                                        <p:tav tm="0">
                                          <p:val>
                                            <p:fltVal val="720"/>
                                          </p:val>
                                        </p:tav>
                                        <p:tav tm="100000">
                                          <p:val>
                                            <p:fltVal val="0"/>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style.rotation</p:attrName>
                                        </p:attrNameLst>
                                      </p:cBhvr>
                                      <p:tavLst>
                                        <p:tav tm="0">
                                          <p:val>
                                            <p:fltVal val="720"/>
                                          </p:val>
                                        </p:tav>
                                        <p:tav tm="100000">
                                          <p:val>
                                            <p:fltVal val="0"/>
                                          </p:val>
                                        </p:tav>
                                      </p:tavLst>
                                    </p:anim>
                                    <p:anim calcmode="lin" valueType="num">
                                      <p:cBhvr>
                                        <p:cTn id="49" dur="1000" fill="hold"/>
                                        <p:tgtEl>
                                          <p:spTgt spid="10"/>
                                        </p:tgtEl>
                                        <p:attrNameLst>
                                          <p:attrName>ppt_h</p:attrName>
                                        </p:attrNameLst>
                                      </p:cBhvr>
                                      <p:tavLst>
                                        <p:tav tm="0">
                                          <p:val>
                                            <p:fltVal val="0"/>
                                          </p:val>
                                        </p:tav>
                                        <p:tav tm="100000">
                                          <p:val>
                                            <p:strVal val="#ppt_h"/>
                                          </p:val>
                                        </p:tav>
                                      </p:tavLst>
                                    </p:anim>
                                    <p:anim calcmode="lin" valueType="num">
                                      <p:cBhvr>
                                        <p:cTn id="50" dur="1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889</TotalTime>
  <Words>1244</Words>
  <Application>Microsoft Office PowerPoint</Application>
  <PresentationFormat>On-screen Show (4:3)</PresentationFormat>
  <Paragraphs>110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.VnTime</vt:lpstr>
      <vt:lpstr>Arial</vt:lpstr>
      <vt:lpstr>Calibri</vt:lpstr>
      <vt:lpstr>Times New Roman</vt:lpstr>
      <vt:lpstr>Wingdings</vt:lpstr>
      <vt:lpstr>Default Design</vt:lpstr>
      <vt:lpstr>PowerPoint Presentation</vt:lpstr>
      <vt:lpstr>PowerPoint Presentation</vt:lpstr>
      <vt:lpstr>* Lưu ý: </vt:lpstr>
      <vt:lpstr>BÀI TẬP NHANH</vt:lpstr>
      <vt:lpstr>PowerPoint Presentation</vt:lpstr>
      <vt:lpstr>PowerPoint Presentation</vt:lpstr>
      <vt:lpstr>PowerPoint Presentation</vt:lpstr>
      <vt:lpstr>PowerPoint Presentation</vt:lpstr>
      <vt:lpstr>PowerPoint Presentation</vt:lpstr>
      <vt:lpstr>PowerPoint Presentation</vt:lpstr>
      <vt:lpstr>Trò chơi.</vt:lpstr>
      <vt:lpstr>                CĐ: Con mèo vồ con chuột.                 BĐ: Con chuột bị con mèo vồ.</vt:lpstr>
      <vt:lpstr>PowerPoint Presentation</vt:lpstr>
      <vt:lpstr>                               Cđ: Em bé ăn kem.                                Bđ: Kem bị em bé ăn.</vt:lpstr>
      <vt:lpstr>Cđ: Cô gái vẽ bức tranh. Bđ: Bức tranh được cô gái vẽ</vt:lpstr>
      <vt:lpstr>Cđ: Mẹ cho em bé ăn. Bđ: Em bé được mẹ cho ăn</vt:lpstr>
      <vt:lpstr>Cđ: Nước lũ cuốn trôi nhà cửa. Bđ: Nhà cửa bị nước lũ cuốn trôi</vt:lpstr>
      <vt:lpstr>Cđ: Bọn lâm tặc chặt phá rừng. Bđ: Rừng bị bọn lâm tặc chặt phá.</vt:lpstr>
      <vt:lpstr>Cđ: Em bé hái bông hoa. Bđ: Bông hoa bị em bé hái.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linh</dc:creator>
  <cp:lastModifiedBy>thuy an tran</cp:lastModifiedBy>
  <cp:revision>58</cp:revision>
  <dcterms:created xsi:type="dcterms:W3CDTF">2008-02-13T11:35:24Z</dcterms:created>
  <dcterms:modified xsi:type="dcterms:W3CDTF">2020-10-18T09:31:53Z</dcterms:modified>
</cp:coreProperties>
</file>