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3" r:id="rId2"/>
    <p:sldId id="261" r:id="rId3"/>
    <p:sldId id="262" r:id="rId4"/>
    <p:sldId id="300" r:id="rId5"/>
    <p:sldId id="263" r:id="rId6"/>
    <p:sldId id="266" r:id="rId7"/>
    <p:sldId id="297" r:id="rId8"/>
    <p:sldId id="298" r:id="rId9"/>
    <p:sldId id="301" r:id="rId10"/>
    <p:sldId id="273" r:id="rId11"/>
    <p:sldId id="304" r:id="rId12"/>
    <p:sldId id="274" r:id="rId13"/>
    <p:sldId id="275" r:id="rId14"/>
    <p:sldId id="302" r:id="rId15"/>
    <p:sldId id="305" r:id="rId16"/>
    <p:sldId id="276" r:id="rId17"/>
    <p:sldId id="278" r:id="rId18"/>
    <p:sldId id="283" r:id="rId19"/>
    <p:sldId id="284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003300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5" d="100"/>
          <a:sy n="65" d="100"/>
        </p:scale>
        <p:origin x="13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DFE4-6D42-439D-B990-382D71C82EED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C97E-27F6-4293-B949-B975553C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8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E4C90-0D82-46F8-A224-BD53AF7E4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97A36-46D8-49CD-ACAD-81267148B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923BE-73FD-4BCE-811D-43DE5AB23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032CB-607C-4FB9-B1F3-DC7BF6494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221D-A070-4F21-AB0C-61B4D78D1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A14EA-0E22-4E8C-B5C2-88514C2E5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3357-C8EF-4CDE-BDE2-C6599C55B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CEF07-EAE5-4F71-A04B-0C410D34E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4CCBC-F7B0-4147-80E9-FCBA202E7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A1DC8-CE59-405A-86BA-D3DC5C32D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86D81-76B4-4FF7-A8CF-97E9E89D5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14E8641-0849-4D11-909C-6DE8B6B93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46714"/>
            <a:ext cx="285199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Tiết</a:t>
            </a:r>
            <a:r>
              <a:rPr lang="en-US" sz="5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121</a:t>
            </a:r>
            <a:r>
              <a:rPr lang="en-US" sz="5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33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: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33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49B53-2BA0-4B4A-AE04-7702D6BE807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13716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chemeClr val="tx1"/>
                </a:solidFill>
              </a:rPr>
              <a:t>VĂN BẢN ĐỀ NGHỊ, </a:t>
            </a:r>
          </a:p>
          <a:p>
            <a:pPr algn="ctr"/>
            <a:r>
              <a:rPr lang="en-US" sz="4800" b="1" smtClean="0">
                <a:solidFill>
                  <a:schemeClr val="tx1"/>
                </a:solidFill>
              </a:rPr>
              <a:t>VĂN BẢN BÁO CÁO</a:t>
            </a:r>
            <a:endParaRPr lang="en-US" sz="4800" b="1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3685301"/>
            <a:ext cx="6453112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Giáo viên: Trần Thúy An</a:t>
            </a:r>
          </a:p>
          <a:p>
            <a:pPr eaLnBrk="1" hangingPunct="1">
              <a:defRPr/>
            </a:pPr>
            <a:r>
              <a:rPr lang="en-US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Lớp</a:t>
            </a:r>
            <a:r>
              <a:rPr lang="en-US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: </a:t>
            </a:r>
            <a:r>
              <a:rPr lang="en-US" altLang="en-US" sz="2800" b="1" noProof="1" smtClean="0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7a6</a:t>
            </a:r>
            <a:endParaRPr lang="en-US" altLang="en-US" sz="2800" b="1" noProof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Trường: THCS Long Biên</a:t>
            </a:r>
          </a:p>
          <a:p>
            <a:pPr eaLnBrk="1" hangingPunct="1">
              <a:defRPr/>
            </a:pPr>
            <a:r>
              <a:rPr lang="en-US" altLang="en-US" sz="2800" b="1" noProof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pitchFamily="18" charset="0"/>
              </a:rPr>
              <a:t>Năm học 2020 – 2021 </a:t>
            </a:r>
            <a:endParaRPr lang="en-US" sz="320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solidFill>
                  <a:srgbClr val="FF0000"/>
                </a:solidFill>
              </a:rPr>
              <a:t>DÀN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MỤC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MỘT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BẢN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NGHỊ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>
                <a:solidFill>
                  <a:schemeClr val="tx1"/>
                </a:solidFill>
              </a:rPr>
              <a:t>Quốc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tiêu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ngữ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err="1">
                <a:solidFill>
                  <a:schemeClr val="tx1"/>
                </a:solidFill>
              </a:rPr>
              <a:t>Địa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điểm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giấy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ngày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57200" y="2438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Tên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en-US" dirty="0" err="1">
                <a:solidFill>
                  <a:schemeClr val="tx1"/>
                </a:solidFill>
              </a:rPr>
              <a:t>Giấy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hoặc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57200" y="3124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dirty="0" err="1">
                <a:solidFill>
                  <a:schemeClr val="tx1"/>
                </a:solidFill>
              </a:rPr>
              <a:t>Nơi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57200" y="3733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dirty="0" err="1">
                <a:solidFill>
                  <a:schemeClr val="tx1"/>
                </a:solidFill>
              </a:rPr>
              <a:t>Người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tổ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chức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57200" y="4419600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6. </a:t>
            </a:r>
            <a:r>
              <a:rPr lang="en-US" dirty="0" err="1">
                <a:solidFill>
                  <a:schemeClr val="tx1"/>
                </a:solidFill>
              </a:rPr>
              <a:t>Nêu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việc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lí</a:t>
            </a:r>
            <a:r>
              <a:rPr lang="en-US" dirty="0">
                <a:solidFill>
                  <a:schemeClr val="tx1"/>
                </a:solidFill>
              </a:rPr>
              <a:t> do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ý </a:t>
            </a:r>
            <a:r>
              <a:rPr lang="en-US" dirty="0" err="1">
                <a:solidFill>
                  <a:schemeClr val="tx1"/>
                </a:solidFill>
              </a:rPr>
              <a:t>kiến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nghị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57200" y="5105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en-US" dirty="0" err="1" smtClean="0">
                <a:solidFill>
                  <a:schemeClr val="tx1"/>
                </a:solidFill>
              </a:rPr>
              <a:t>Chữ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kí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họ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tên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người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đề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nghị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7" grpId="0"/>
      <p:bldP spid="20488" grpId="0"/>
      <p:bldP spid="20489" grpId="0"/>
      <p:bldP spid="20490" grpId="0"/>
      <p:bldP spid="20491" grpId="0"/>
      <p:bldP spid="204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76200" y="76200"/>
            <a:ext cx="8915400" cy="677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Văn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</a:t>
            </a:r>
            <a:r>
              <a:rPr lang="en-US" sz="2000" dirty="0" smtClean="0">
                <a:solidFill>
                  <a:schemeClr val="tx1"/>
                </a:solidFill>
              </a:rPr>
              <a:t> 1:          </a:t>
            </a:r>
            <a:r>
              <a:rPr lang="en-US" sz="2000" dirty="0" err="1" smtClean="0">
                <a:solidFill>
                  <a:schemeClr val="tx1"/>
                </a:solidFill>
              </a:rPr>
              <a:t>CỘNG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HOÀ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XÃ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HỘI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CHỦ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NGHĨA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VIỆT</a:t>
            </a:r>
            <a:r>
              <a:rPr lang="en-US" sz="2000" dirty="0" smtClean="0">
                <a:solidFill>
                  <a:schemeClr val="tx1"/>
                </a:solidFill>
              </a:rPr>
              <a:t> NAM</a:t>
            </a:r>
          </a:p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chemeClr val="tx1"/>
                </a:solidFill>
              </a:rPr>
              <a:t>Độc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lập</a:t>
            </a:r>
            <a:r>
              <a:rPr lang="en-US" sz="2000" b="1" u="sng" dirty="0" smtClean="0">
                <a:solidFill>
                  <a:schemeClr val="tx1"/>
                </a:solidFill>
              </a:rPr>
              <a:t> -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Tự</a:t>
            </a:r>
            <a:r>
              <a:rPr lang="en-US" sz="2000" b="1" u="sng" dirty="0" smtClean="0">
                <a:solidFill>
                  <a:schemeClr val="tx1"/>
                </a:solidFill>
              </a:rPr>
              <a:t> do -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Hạnh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phúc</a:t>
            </a:r>
            <a:endParaRPr lang="en-US" sz="2000" b="1" u="sng" dirty="0" smtClean="0">
              <a:solidFill>
                <a:schemeClr val="tx1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TP. </a:t>
            </a:r>
            <a:r>
              <a:rPr lang="en-US" sz="2000" dirty="0" err="1" smtClean="0">
                <a:solidFill>
                  <a:schemeClr val="tx1"/>
                </a:solidFill>
              </a:rPr>
              <a:t>Hồ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Chí</a:t>
            </a:r>
            <a:r>
              <a:rPr lang="en-US" sz="2000" dirty="0" smtClean="0">
                <a:solidFill>
                  <a:schemeClr val="tx1"/>
                </a:solidFill>
              </a:rPr>
              <a:t> Minh, </a:t>
            </a:r>
            <a:r>
              <a:rPr lang="en-US" sz="2000" dirty="0" err="1" smtClean="0">
                <a:solidFill>
                  <a:schemeClr val="tx1"/>
                </a:solidFill>
              </a:rPr>
              <a:t>ngày</a:t>
            </a:r>
            <a:r>
              <a:rPr lang="en-US" sz="2000" dirty="0" smtClean="0">
                <a:solidFill>
                  <a:schemeClr val="tx1"/>
                </a:solidFill>
              </a:rPr>
              <a:t> 3 </a:t>
            </a:r>
            <a:r>
              <a:rPr lang="en-US" sz="2000" dirty="0" err="1" smtClean="0">
                <a:solidFill>
                  <a:schemeClr val="tx1"/>
                </a:solidFill>
              </a:rPr>
              <a:t>tháng</a:t>
            </a:r>
            <a:r>
              <a:rPr lang="en-US" sz="2000" dirty="0" smtClean="0">
                <a:solidFill>
                  <a:schemeClr val="tx1"/>
                </a:solidFill>
              </a:rPr>
              <a:t> 11 </a:t>
            </a:r>
            <a:r>
              <a:rPr lang="en-US" sz="2000" dirty="0" err="1" smtClean="0">
                <a:solidFill>
                  <a:schemeClr val="tx1"/>
                </a:solidFill>
              </a:rPr>
              <a:t>năm</a:t>
            </a:r>
            <a:r>
              <a:rPr lang="en-US" sz="2000" dirty="0" smtClean="0">
                <a:solidFill>
                  <a:schemeClr val="tx1"/>
                </a:solidFill>
              </a:rPr>
              <a:t> 2003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000" b="1" dirty="0" err="1" smtClean="0">
                <a:solidFill>
                  <a:schemeClr val="tx1"/>
                </a:solidFill>
              </a:rPr>
              <a:t>GIẤY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ĐỀ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NGHỊ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Kính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gửi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chủ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nhiệm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trường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THCS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Hoàng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Diệu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Tập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thể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xin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trình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bày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với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một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việc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như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sau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Tấm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của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do </a:t>
            </a:r>
            <a:r>
              <a:rPr lang="en-US" sz="2000" dirty="0" err="1" smtClean="0">
                <a:solidFill>
                  <a:schemeClr val="tx1"/>
                </a:solidFill>
              </a:rPr>
              <a:t>sử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dụng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đã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lâu</a:t>
            </a:r>
            <a:r>
              <a:rPr lang="en-US" sz="2000" dirty="0" smtClean="0">
                <a:solidFill>
                  <a:schemeClr val="tx1"/>
                </a:solidFill>
              </a:rPr>
              <a:t>, nay </a:t>
            </a:r>
            <a:r>
              <a:rPr lang="en-US" sz="2000" dirty="0" err="1" smtClean="0">
                <a:solidFill>
                  <a:schemeClr val="tx1"/>
                </a:solidFill>
              </a:rPr>
              <a:t>bị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mờ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các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bạn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ngồi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cuối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rất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khó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theo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dõi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nội</a:t>
            </a:r>
            <a:r>
              <a:rPr lang="en-US" sz="2000" dirty="0" smtClean="0">
                <a:solidFill>
                  <a:schemeClr val="tx1"/>
                </a:solidFill>
              </a:rPr>
              <a:t> dung </a:t>
            </a:r>
            <a:r>
              <a:rPr lang="en-US" sz="2000" dirty="0" err="1" smtClean="0">
                <a:solidFill>
                  <a:schemeClr val="tx1"/>
                </a:solidFill>
              </a:rPr>
              <a:t>bài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của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các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thầy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trên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kính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đề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nghị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sơn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lại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kịp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thời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để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việc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học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tập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trên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được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tốt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hơn</a:t>
            </a:r>
            <a:r>
              <a:rPr lang="en-US" sz="2000" dirty="0" smtClean="0">
                <a:solidFill>
                  <a:schemeClr val="tx1"/>
                </a:solidFill>
              </a:rPr>
              <a:t>.				 	  </a:t>
            </a: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en-US" sz="2000" dirty="0" err="1" smtClean="0">
                <a:solidFill>
                  <a:schemeClr val="tx1"/>
                </a:solidFill>
              </a:rPr>
              <a:t>Thay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mặt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Lớp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trưởng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                                                       ( </a:t>
            </a:r>
            <a:r>
              <a:rPr lang="en-US" sz="2000" dirty="0" err="1" smtClean="0">
                <a:solidFill>
                  <a:schemeClr val="tx1"/>
                </a:solidFill>
              </a:rPr>
              <a:t>Kí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và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rõ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họ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tên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300" dirty="0"/>
              <a:t>			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solidFill>
                  <a:srgbClr val="FF0000"/>
                </a:solidFill>
              </a:rPr>
              <a:t>LƯU</a:t>
            </a:r>
            <a:r>
              <a:rPr lang="en-US" b="1" dirty="0" smtClean="0">
                <a:solidFill>
                  <a:srgbClr val="FF0000"/>
                </a:solidFill>
              </a:rPr>
              <a:t> Ý </a:t>
            </a:r>
            <a:r>
              <a:rPr lang="en-US" b="1" dirty="0" err="1" smtClean="0">
                <a:solidFill>
                  <a:srgbClr val="FF0000"/>
                </a:solidFill>
              </a:rPr>
              <a:t>KHI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BÀY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BẢN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NGHỊ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838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a. </a:t>
            </a:r>
            <a:r>
              <a:rPr lang="en-US" b="1" i="1" dirty="0" err="1" smtClean="0">
                <a:solidFill>
                  <a:srgbClr val="FF0000"/>
                </a:solidFill>
              </a:rPr>
              <a:t>Tên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văn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bản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chữ</a:t>
            </a:r>
            <a:r>
              <a:rPr lang="en-US" b="1" i="1" dirty="0">
                <a:solidFill>
                  <a:srgbClr val="FF0000"/>
                </a:solidFill>
              </a:rPr>
              <a:t> in </a:t>
            </a:r>
            <a:r>
              <a:rPr lang="en-US" b="1" i="1" dirty="0" err="1">
                <a:solidFill>
                  <a:srgbClr val="FF0000"/>
                </a:solidFill>
              </a:rPr>
              <a:t>hoa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khổ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chữ</a:t>
            </a:r>
            <a:r>
              <a:rPr lang="en-US" b="1" i="1" dirty="0">
                <a:solidFill>
                  <a:srgbClr val="FF0000"/>
                </a:solidFill>
              </a:rPr>
              <a:t> to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8305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b. </a:t>
            </a:r>
            <a:r>
              <a:rPr lang="en-US" b="1" i="1" dirty="0" err="1">
                <a:solidFill>
                  <a:srgbClr val="FF0000"/>
                </a:solidFill>
              </a:rPr>
              <a:t>Trình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bày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sáng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sủa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cân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đối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Các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Quốc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tiêu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ngữ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nội</a:t>
            </a:r>
            <a:r>
              <a:rPr lang="en-US" dirty="0">
                <a:solidFill>
                  <a:schemeClr val="tx1"/>
                </a:solidFill>
              </a:rPr>
              <a:t> dung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 smtClean="0">
                <a:solidFill>
                  <a:schemeClr val="tx1"/>
                </a:solidFill>
              </a:rPr>
              <a:t>dòng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Không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giấy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err="1" smtClean="0">
                <a:solidFill>
                  <a:schemeClr val="tx1"/>
                </a:solidFill>
              </a:rPr>
              <a:t>Không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giấy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khoảng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trống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quá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1000" y="51054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c. </a:t>
            </a:r>
            <a:r>
              <a:rPr lang="en-US" b="1" i="1" dirty="0" err="1">
                <a:solidFill>
                  <a:srgbClr val="FF0000"/>
                </a:solidFill>
              </a:rPr>
              <a:t>Tên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người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err="1" smtClean="0">
                <a:solidFill>
                  <a:srgbClr val="FF0000"/>
                </a:solidFill>
              </a:rPr>
              <a:t>tổ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chức</a:t>
            </a:r>
            <a:r>
              <a:rPr lang="en-US" b="1" i="1" dirty="0">
                <a:solidFill>
                  <a:srgbClr val="FF0000"/>
                </a:solidFill>
              </a:rPr>
              <a:t>) </a:t>
            </a:r>
            <a:r>
              <a:rPr lang="en-US" b="1" i="1" dirty="0" err="1">
                <a:solidFill>
                  <a:srgbClr val="FF0000"/>
                </a:solidFill>
              </a:rPr>
              <a:t>đề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nghị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nơi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nhận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đề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nghị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và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nội</a:t>
            </a:r>
            <a:r>
              <a:rPr lang="en-US" b="1" i="1" dirty="0">
                <a:solidFill>
                  <a:srgbClr val="FF0000"/>
                </a:solidFill>
              </a:rPr>
              <a:t> dung </a:t>
            </a:r>
            <a:r>
              <a:rPr lang="en-US" b="1" i="1" dirty="0" err="1">
                <a:solidFill>
                  <a:srgbClr val="FF0000"/>
                </a:solidFill>
              </a:rPr>
              <a:t>đề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nghị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những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mục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</a:t>
            </a:r>
            <a:r>
              <a:rPr lang="en-US" dirty="0">
                <a:solidFill>
                  <a:schemeClr val="tx1"/>
                </a:solidFill>
              </a:rPr>
              <a:t> ý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0" grpId="0"/>
      <p:bldP spid="215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III. Luyện tập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1: </a:t>
            </a:r>
            <a:r>
              <a:rPr lang="en-US" b="1" dirty="0" err="1">
                <a:solidFill>
                  <a:srgbClr val="FF0000"/>
                </a:solidFill>
              </a:rPr>
              <a:t>Đọc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huống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304800" y="17526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a. </a:t>
            </a:r>
            <a:r>
              <a:rPr lang="en-US" sz="2400" dirty="0" err="1">
                <a:solidFill>
                  <a:schemeClr val="tx1"/>
                </a:solidFill>
              </a:rPr>
              <a:t>Hôm</a:t>
            </a:r>
            <a:r>
              <a:rPr lang="en-US" sz="2400" dirty="0">
                <a:solidFill>
                  <a:schemeClr val="tx1"/>
                </a:solidFill>
              </a:rPr>
              <a:t> nay </a:t>
            </a:r>
            <a:r>
              <a:rPr lang="en-US" sz="2400" dirty="0" err="1">
                <a:solidFill>
                  <a:schemeClr val="tx1"/>
                </a:solidFill>
              </a:rPr>
              <a:t>bị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ốm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không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học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phải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viết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đơn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xin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phép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thầy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cô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giáo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nghỉ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học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b.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vở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chèo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rất</a:t>
            </a:r>
            <a:r>
              <a:rPr lang="en-US" sz="2400" dirty="0">
                <a:solidFill>
                  <a:schemeClr val="tx1"/>
                </a:solidFill>
              </a:rPr>
              <a:t> hay, </a:t>
            </a:r>
            <a:r>
              <a:rPr lang="en-US" sz="2400" dirty="0" err="1">
                <a:solidFill>
                  <a:schemeClr val="tx1"/>
                </a:solidFill>
              </a:rPr>
              <a:t>liên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tới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tác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phẩm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học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cả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lớp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cần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xem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tập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thể</a:t>
            </a:r>
            <a:r>
              <a:rPr lang="en-US" sz="2400" dirty="0">
                <a:solidFill>
                  <a:schemeClr val="tx1"/>
                </a:solidFill>
              </a:rPr>
              <a:t>.  </a:t>
            </a:r>
            <a:r>
              <a:rPr lang="en-US" sz="2400" dirty="0" err="1">
                <a:solidFill>
                  <a:schemeClr val="tx1"/>
                </a:solidFill>
              </a:rPr>
              <a:t>Em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thay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mặt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tập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thể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lớp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viết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văn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bản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đề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nghị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với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thầy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cô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giáo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chủ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nhiệm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457200" y="4343400"/>
            <a:ext cx="8077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? </a:t>
            </a:r>
            <a:r>
              <a:rPr lang="en-US" b="1" dirty="0" err="1" smtClean="0">
                <a:solidFill>
                  <a:schemeClr val="tx1"/>
                </a:solidFill>
              </a:rPr>
              <a:t>Từ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tình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huống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trên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liên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hệ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cách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đơn</a:t>
            </a:r>
            <a:r>
              <a:rPr lang="en-US" b="1" dirty="0">
                <a:solidFill>
                  <a:schemeClr val="tx1"/>
                </a:solidFill>
              </a:rPr>
              <a:t> ở </a:t>
            </a:r>
            <a:r>
              <a:rPr lang="en-US" b="1" dirty="0" err="1">
                <a:solidFill>
                  <a:schemeClr val="tx1"/>
                </a:solidFill>
              </a:rPr>
              <a:t>lớp</a:t>
            </a:r>
            <a:r>
              <a:rPr lang="en-US" b="1" dirty="0">
                <a:solidFill>
                  <a:schemeClr val="tx1"/>
                </a:solidFill>
              </a:rPr>
              <a:t> 6, </a:t>
            </a:r>
            <a:r>
              <a:rPr lang="en-US" b="1" dirty="0" err="1">
                <a:solidFill>
                  <a:schemeClr val="tx1"/>
                </a:solidFill>
              </a:rPr>
              <a:t>hãy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so </a:t>
            </a:r>
            <a:r>
              <a:rPr lang="en-US" b="1" i="1" dirty="0" err="1">
                <a:solidFill>
                  <a:srgbClr val="FF0000"/>
                </a:solidFill>
              </a:rPr>
              <a:t>sánh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lí</a:t>
            </a:r>
            <a:r>
              <a:rPr lang="en-US" b="1" dirty="0">
                <a:solidFill>
                  <a:srgbClr val="0000FF"/>
                </a:solidFill>
              </a:rPr>
              <a:t> do </a:t>
            </a:r>
            <a:r>
              <a:rPr lang="en-US" b="1" dirty="0" err="1">
                <a:solidFill>
                  <a:srgbClr val="0000FF"/>
                </a:solidFill>
              </a:rPr>
              <a:t>viết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đơn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lí</a:t>
            </a:r>
            <a:r>
              <a:rPr lang="en-US" b="1" dirty="0">
                <a:solidFill>
                  <a:srgbClr val="0000FF"/>
                </a:solidFill>
              </a:rPr>
              <a:t> do </a:t>
            </a:r>
            <a:r>
              <a:rPr lang="en-US" b="1" dirty="0" err="1">
                <a:solidFill>
                  <a:srgbClr val="0000FF"/>
                </a:solidFill>
              </a:rPr>
              <a:t>viết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đề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nghị</a:t>
            </a:r>
            <a:r>
              <a:rPr lang="en-US" b="1" dirty="0">
                <a:solidFill>
                  <a:srgbClr val="0000FF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giống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khác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nhau</a:t>
            </a:r>
            <a:r>
              <a:rPr lang="en-US" b="1" dirty="0">
                <a:solidFill>
                  <a:schemeClr val="tx1"/>
                </a:solidFill>
              </a:rPr>
              <a:t> ở </a:t>
            </a:r>
            <a:r>
              <a:rPr lang="en-US" b="1" dirty="0" err="1">
                <a:solidFill>
                  <a:schemeClr val="tx1"/>
                </a:solidFill>
              </a:rPr>
              <a:t>chỗ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nào</a:t>
            </a:r>
            <a:r>
              <a:rPr lang="en-US" b="1" dirty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Callout 1"/>
          <p:cNvSpPr/>
          <p:nvPr/>
        </p:nvSpPr>
        <p:spPr bwMode="auto">
          <a:xfrm>
            <a:off x="2438400" y="2133600"/>
            <a:ext cx="4191000" cy="1981200"/>
          </a:xfrm>
          <a:prstGeom prst="leftRightArrowCallout">
            <a:avLst>
              <a:gd name="adj1" fmla="val 25000"/>
              <a:gd name="adj2" fmla="val 22362"/>
              <a:gd name="adj3" fmla="val 38187"/>
              <a:gd name="adj4" fmla="val 54836"/>
            </a:avLst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FF"/>
                </a:solidFill>
              </a:rPr>
              <a:t>Giống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Trình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bày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nguyện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vọng</a:t>
            </a:r>
            <a:r>
              <a:rPr lang="en-US" dirty="0" smtClean="0">
                <a:solidFill>
                  <a:srgbClr val="0000FF"/>
                </a:solidFill>
              </a:rPr>
              <a:t>, ý </a:t>
            </a:r>
            <a:r>
              <a:rPr lang="en-US" dirty="0" err="1" smtClean="0">
                <a:solidFill>
                  <a:srgbClr val="0000FF"/>
                </a:solidFill>
              </a:rPr>
              <a:t>kiến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52400" y="2514600"/>
            <a:ext cx="2286000" cy="12192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rgbClr val="FF0000"/>
                </a:solidFill>
              </a:rPr>
              <a:t>Đơn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nhân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6553200" y="2667000"/>
            <a:ext cx="2590800" cy="10668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solidFill>
                  <a:srgbClr val="FF0000"/>
                </a:solidFill>
              </a:rPr>
              <a:t>Văn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bản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đề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nghị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thể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721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FF"/>
                </a:solidFill>
              </a:rPr>
              <a:t>SO </a:t>
            </a:r>
            <a:r>
              <a:rPr lang="en-US" b="1" dirty="0" err="1" smtClean="0">
                <a:solidFill>
                  <a:srgbClr val="0000FF"/>
                </a:solidFill>
              </a:rPr>
              <a:t>SÁNH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LÍ</a:t>
            </a:r>
            <a:r>
              <a:rPr lang="en-US" b="1" dirty="0" smtClean="0">
                <a:solidFill>
                  <a:srgbClr val="0000FF"/>
                </a:solidFill>
              </a:rPr>
              <a:t> DO </a:t>
            </a:r>
            <a:r>
              <a:rPr lang="en-US" b="1" dirty="0" err="1" smtClean="0">
                <a:solidFill>
                  <a:srgbClr val="0000FF"/>
                </a:solidFill>
              </a:rPr>
              <a:t>VIẾT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ĐƠN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VÀ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VĂN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ĐỀ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NGHỊ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III. Luyện tập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04800" y="838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1: </a:t>
            </a:r>
            <a:r>
              <a:rPr lang="en-US" b="1" dirty="0" smtClean="0">
                <a:solidFill>
                  <a:srgbClr val="FF0000"/>
                </a:solidFill>
              </a:rPr>
              <a:t>Cho </a:t>
            </a:r>
            <a:r>
              <a:rPr lang="en-US" b="1" dirty="0" err="1" smtClean="0">
                <a:solidFill>
                  <a:srgbClr val="FF0000"/>
                </a:solidFill>
              </a:rPr>
              <a:t>hai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huống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457200" y="1695271"/>
            <a:ext cx="8229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</a:rPr>
              <a:t>a. </a:t>
            </a:r>
            <a:r>
              <a:rPr lang="en-US" b="1" i="1" dirty="0" err="1" smtClean="0">
                <a:solidFill>
                  <a:srgbClr val="FF0000"/>
                </a:solidFill>
              </a:rPr>
              <a:t>Tình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huống</a:t>
            </a:r>
            <a:r>
              <a:rPr lang="en-US" b="1" i="1" dirty="0" smtClean="0">
                <a:solidFill>
                  <a:srgbClr val="FF0000"/>
                </a:solidFill>
              </a:rPr>
              <a:t> 1: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một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vở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chèo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rất</a:t>
            </a:r>
            <a:r>
              <a:rPr lang="en-US" dirty="0">
                <a:solidFill>
                  <a:schemeClr val="tx1"/>
                </a:solidFill>
              </a:rPr>
              <a:t> hay, </a:t>
            </a:r>
            <a:r>
              <a:rPr lang="en-US" dirty="0" err="1">
                <a:solidFill>
                  <a:schemeClr val="tx1"/>
                </a:solidFill>
              </a:rPr>
              <a:t>liên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phẩm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xem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. 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mặt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nghị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thầy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giáo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chủ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nhiệm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38100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</a:rPr>
              <a:t>b. </a:t>
            </a:r>
            <a:r>
              <a:rPr lang="en-US" b="1" i="1" dirty="0" err="1" smtClean="0">
                <a:solidFill>
                  <a:srgbClr val="FF0000"/>
                </a:solidFill>
              </a:rPr>
              <a:t>Tình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huống</a:t>
            </a:r>
            <a:r>
              <a:rPr lang="en-US" b="1" i="1" dirty="0" smtClean="0">
                <a:solidFill>
                  <a:srgbClr val="FF0000"/>
                </a:solidFill>
              </a:rPr>
              <a:t> 2: </a:t>
            </a:r>
            <a:r>
              <a:rPr lang="en-US" dirty="0" err="1" smtClean="0">
                <a:solidFill>
                  <a:schemeClr val="tx1"/>
                </a:solidFill>
              </a:rPr>
              <a:t>Viết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một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văn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bản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đề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nghị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cô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giáo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chủ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nhiệm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tổ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chức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cả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lớp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liên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hoan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cuối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năm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vì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đã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đạt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kết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quả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học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tập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457200" y="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tập 2</a:t>
            </a:r>
            <a:r>
              <a:rPr lang="en-US" sz="2400"/>
              <a:t>: Trao đổi với các bạn trong tổ, nhóm để rút kinh nghiệm các lỗi thường mắc ở văn bản đề nghị.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304800" y="457200"/>
            <a:ext cx="8686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1"/>
                </a:solidFill>
              </a:rPr>
              <a:t>Xét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văn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bản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đề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nghị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sau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Kính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gửi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Bộ</a:t>
            </a:r>
            <a:r>
              <a:rPr lang="en-US" sz="2400" dirty="0" smtClean="0">
                <a:solidFill>
                  <a:schemeClr val="tx1"/>
                </a:solidFill>
              </a:rPr>
              <a:t>..</a:t>
            </a:r>
            <a:endParaRPr lang="en-US" sz="2400" dirty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Hệ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thống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cấp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nước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trường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chúng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tôi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hiện</a:t>
            </a:r>
            <a:r>
              <a:rPr lang="en-US" sz="2400" dirty="0">
                <a:solidFill>
                  <a:schemeClr val="tx1"/>
                </a:solidFill>
              </a:rPr>
              <a:t> nay </a:t>
            </a:r>
            <a:r>
              <a:rPr lang="en-US" sz="2400" dirty="0" err="1">
                <a:solidFill>
                  <a:schemeClr val="tx1"/>
                </a:solidFill>
              </a:rPr>
              <a:t>đã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xuống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cấp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hư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hỏng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nặng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Nhất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dãy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ống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bên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phải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cầu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phòng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hội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đồng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bên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trái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thư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viện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Nhà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trường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đã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cố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gắng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sửa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chữa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khắc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phục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để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bảo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đảm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nguồn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nước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hoạt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cán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bộ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GV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HS; </a:t>
            </a:r>
            <a:r>
              <a:rPr lang="en-US" sz="2400" dirty="0" err="1">
                <a:solidFill>
                  <a:schemeClr val="tx1"/>
                </a:solidFill>
              </a:rPr>
              <a:t>nhưng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tình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trạng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thiếu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nước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sạch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vẫn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ngày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càng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trở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nên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nghiêm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trọng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Vì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vậy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chúng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tôi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đề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nghị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Bộ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cấp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trường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khoản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phí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xuất</a:t>
            </a:r>
            <a:r>
              <a:rPr lang="en-US" sz="2400" dirty="0">
                <a:solidFill>
                  <a:schemeClr val="tx1"/>
                </a:solidFill>
              </a:rPr>
              <a:t> ( </a:t>
            </a:r>
            <a:r>
              <a:rPr lang="en-US" sz="2400" dirty="0" err="1">
                <a:solidFill>
                  <a:schemeClr val="tx1"/>
                </a:solidFill>
              </a:rPr>
              <a:t>có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bảng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trù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kèm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theo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để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lắp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đặt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một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hệ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thống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cấp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nước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mới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đồng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bộ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hoàn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chỉnh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nhằm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phục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vụ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đời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sống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sinh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hoạt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dạy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học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của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nhà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trường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dirty="0" err="1">
                <a:solidFill>
                  <a:schemeClr val="tx1"/>
                </a:solidFill>
              </a:rPr>
              <a:t>Rất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mong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được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Bộ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tâm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lưu</a:t>
            </a:r>
            <a:r>
              <a:rPr lang="en-US" sz="2400" dirty="0">
                <a:solidFill>
                  <a:schemeClr val="tx1"/>
                </a:solidFill>
              </a:rPr>
              <a:t> ý </a:t>
            </a:r>
            <a:r>
              <a:rPr lang="en-US" sz="2400" dirty="0" err="1">
                <a:solidFill>
                  <a:schemeClr val="tx1"/>
                </a:solidFill>
              </a:rPr>
              <a:t>và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giải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quyết</a:t>
            </a:r>
            <a:r>
              <a:rPr lang="en-US" sz="2400" dirty="0">
                <a:solidFill>
                  <a:schemeClr val="tx1"/>
                </a:solidFill>
              </a:rPr>
              <a:t> . </a:t>
            </a:r>
          </a:p>
          <a:p>
            <a:pPr algn="just">
              <a:spcBef>
                <a:spcPct val="50000"/>
              </a:spcBef>
            </a:pPr>
            <a:r>
              <a:rPr lang="en-US" sz="2400" dirty="0" err="1">
                <a:solidFill>
                  <a:schemeClr val="tx1"/>
                </a:solidFill>
              </a:rPr>
              <a:t>Xin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chân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thành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cảm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ơn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8600" y="1120775"/>
            <a:ext cx="8610600" cy="52038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err="1"/>
              <a:t>Kính</a:t>
            </a:r>
            <a:r>
              <a:rPr lang="en-US" sz="2400" dirty="0"/>
              <a:t> </a:t>
            </a:r>
            <a:r>
              <a:rPr lang="en-US" sz="2400" dirty="0" err="1"/>
              <a:t>gửi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...</a:t>
            </a:r>
          </a:p>
          <a:p>
            <a:pPr algn="just"/>
            <a:r>
              <a:rPr lang="en-US" sz="2400" dirty="0"/>
              <a:t>	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nay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, </a:t>
            </a:r>
            <a:r>
              <a:rPr lang="en-US" sz="2400" dirty="0" err="1"/>
              <a:t>hư</a:t>
            </a:r>
            <a:r>
              <a:rPr lang="en-US" sz="2400" dirty="0"/>
              <a:t> </a:t>
            </a:r>
            <a:r>
              <a:rPr lang="en-US" sz="2400" dirty="0" err="1"/>
              <a:t>hỏng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. </a:t>
            </a:r>
            <a:r>
              <a:rPr lang="en-US" sz="2400" u="sng" dirty="0" err="1"/>
              <a:t>Nhất</a:t>
            </a:r>
            <a:r>
              <a:rPr lang="en-US" sz="2400" u="sng" dirty="0"/>
              <a:t> </a:t>
            </a:r>
            <a:r>
              <a:rPr lang="en-US" sz="2400" u="sng" dirty="0" err="1"/>
              <a:t>là</a:t>
            </a:r>
            <a:r>
              <a:rPr lang="en-US" sz="2400" u="sng" dirty="0"/>
              <a:t> </a:t>
            </a:r>
            <a:r>
              <a:rPr lang="en-US" sz="2400" u="sng" dirty="0" err="1"/>
              <a:t>dãy</a:t>
            </a:r>
            <a:r>
              <a:rPr lang="en-US" sz="2400" u="sng" dirty="0"/>
              <a:t> </a:t>
            </a:r>
            <a:r>
              <a:rPr lang="en-US" sz="2400" u="sng" dirty="0" err="1"/>
              <a:t>ống</a:t>
            </a:r>
            <a:r>
              <a:rPr lang="en-US" sz="2400" u="sng" dirty="0"/>
              <a:t> </a:t>
            </a:r>
            <a:r>
              <a:rPr lang="en-US" sz="2400" u="sng" dirty="0" err="1"/>
              <a:t>bên</a:t>
            </a:r>
            <a:r>
              <a:rPr lang="en-US" sz="2400" u="sng" dirty="0"/>
              <a:t> </a:t>
            </a:r>
            <a:r>
              <a:rPr lang="en-US" sz="2400" u="sng" dirty="0" err="1"/>
              <a:t>phải</a:t>
            </a:r>
            <a:r>
              <a:rPr lang="en-US" sz="2400" u="sng" dirty="0"/>
              <a:t> </a:t>
            </a:r>
            <a:r>
              <a:rPr lang="en-US" sz="2400" u="sng" dirty="0" err="1"/>
              <a:t>cầu</a:t>
            </a:r>
            <a:r>
              <a:rPr lang="en-US" sz="2400" u="sng" dirty="0"/>
              <a:t> </a:t>
            </a:r>
            <a:r>
              <a:rPr lang="en-US" sz="2400" u="sng" dirty="0" err="1"/>
              <a:t>thang</a:t>
            </a:r>
            <a:r>
              <a:rPr lang="en-US" sz="2400" u="sng" dirty="0"/>
              <a:t> </a:t>
            </a:r>
            <a:r>
              <a:rPr lang="en-US" sz="2400" u="sng" dirty="0" err="1"/>
              <a:t>của</a:t>
            </a:r>
            <a:r>
              <a:rPr lang="en-US" sz="2400" u="sng" dirty="0"/>
              <a:t> </a:t>
            </a:r>
            <a:r>
              <a:rPr lang="en-US" sz="2400" u="sng" dirty="0" err="1"/>
              <a:t>phòng</a:t>
            </a:r>
            <a:r>
              <a:rPr lang="en-US" sz="2400" u="sng" dirty="0"/>
              <a:t> </a:t>
            </a:r>
            <a:r>
              <a:rPr lang="en-US" sz="2400" u="sng" dirty="0" err="1"/>
              <a:t>hội</a:t>
            </a:r>
            <a:r>
              <a:rPr lang="en-US" sz="2400" u="sng" dirty="0"/>
              <a:t> </a:t>
            </a:r>
            <a:r>
              <a:rPr lang="en-US" sz="2400" u="sng" dirty="0" err="1"/>
              <a:t>đồng</a:t>
            </a:r>
            <a:r>
              <a:rPr lang="en-US" sz="2400" u="sng" dirty="0"/>
              <a:t> </a:t>
            </a:r>
            <a:r>
              <a:rPr lang="en-US" sz="2400" u="sng" dirty="0" err="1"/>
              <a:t>và</a:t>
            </a:r>
            <a:r>
              <a:rPr lang="en-US" sz="2400" u="sng" dirty="0"/>
              <a:t> </a:t>
            </a:r>
            <a:r>
              <a:rPr lang="en-US" sz="2400" u="sng" dirty="0" err="1"/>
              <a:t>bên</a:t>
            </a:r>
            <a:r>
              <a:rPr lang="en-US" sz="2400" u="sng" dirty="0"/>
              <a:t> </a:t>
            </a:r>
            <a:r>
              <a:rPr lang="en-US" sz="2400" u="sng" dirty="0" err="1"/>
              <a:t>trái</a:t>
            </a:r>
            <a:r>
              <a:rPr lang="en-US" sz="2400" u="sng" dirty="0"/>
              <a:t> </a:t>
            </a:r>
            <a:r>
              <a:rPr lang="en-US" sz="2400" u="sng" dirty="0" err="1"/>
              <a:t>thư</a:t>
            </a:r>
            <a:r>
              <a:rPr lang="en-US" sz="2400" u="sng" dirty="0"/>
              <a:t> </a:t>
            </a:r>
            <a:r>
              <a:rPr lang="en-US" sz="2400" u="sng" dirty="0" err="1"/>
              <a:t>viện</a:t>
            </a:r>
            <a:r>
              <a:rPr lang="en-US" sz="2400" dirty="0"/>
              <a:t>.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cố</a:t>
            </a:r>
            <a:r>
              <a:rPr lang="en-US" sz="2400" dirty="0"/>
              <a:t> </a:t>
            </a:r>
            <a:r>
              <a:rPr lang="en-US" sz="2400" dirty="0" err="1"/>
              <a:t>gắng</a:t>
            </a:r>
            <a:r>
              <a:rPr lang="en-US" sz="2400" dirty="0"/>
              <a:t> </a:t>
            </a:r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, </a:t>
            </a:r>
            <a:r>
              <a:rPr lang="en-US" sz="2400" dirty="0" err="1"/>
              <a:t>khắc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đảm</a:t>
            </a:r>
            <a:r>
              <a:rPr lang="en-US" sz="2400" dirty="0"/>
              <a:t> </a:t>
            </a:r>
            <a:r>
              <a:rPr lang="en-US" sz="2400" dirty="0" err="1"/>
              <a:t>nguồn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cán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, </a:t>
            </a:r>
            <a:r>
              <a:rPr lang="en-US" sz="2400" dirty="0" err="1"/>
              <a:t>GV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HS;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trạng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sạch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nghiêm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	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chúng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khoản</a:t>
            </a:r>
            <a:r>
              <a:rPr lang="en-US" sz="2400" dirty="0"/>
              <a:t> </a:t>
            </a:r>
            <a:r>
              <a:rPr lang="en-US" sz="2400" dirty="0" err="1"/>
              <a:t>kinh</a:t>
            </a:r>
            <a:r>
              <a:rPr lang="en-US" sz="2400" dirty="0"/>
              <a:t> </a:t>
            </a:r>
            <a:r>
              <a:rPr lang="en-US" sz="2400" dirty="0" err="1"/>
              <a:t>phí</a:t>
            </a:r>
            <a:r>
              <a:rPr lang="en-US" sz="2400" dirty="0"/>
              <a:t> </a:t>
            </a:r>
            <a:r>
              <a:rPr lang="en-US" sz="2400" dirty="0" err="1"/>
              <a:t>đột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(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dự</a:t>
            </a:r>
            <a:r>
              <a:rPr lang="en-US" sz="2400" dirty="0"/>
              <a:t> </a:t>
            </a:r>
            <a:r>
              <a:rPr lang="en-US" sz="2400" dirty="0" err="1"/>
              <a:t>trù</a:t>
            </a:r>
            <a:r>
              <a:rPr lang="en-US" sz="2400" dirty="0"/>
              <a:t> </a:t>
            </a:r>
            <a:r>
              <a:rPr lang="en-US" sz="2400" dirty="0" err="1"/>
              <a:t>kèm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)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hoàn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nhằm</a:t>
            </a:r>
            <a:r>
              <a:rPr lang="en-US" sz="2400" dirty="0"/>
              <a:t> </a:t>
            </a:r>
            <a:r>
              <a:rPr lang="en-US" sz="2400" dirty="0" err="1"/>
              <a:t>phục</a:t>
            </a:r>
            <a:r>
              <a:rPr lang="en-US" sz="2400" dirty="0"/>
              <a:t> </a:t>
            </a:r>
            <a:r>
              <a:rPr lang="en-US" sz="2400" dirty="0" err="1"/>
              <a:t>vụ</a:t>
            </a:r>
            <a:r>
              <a:rPr lang="en-US" sz="2400" dirty="0"/>
              <a:t> </a:t>
            </a:r>
            <a:r>
              <a:rPr lang="en-US" sz="2400" dirty="0" err="1"/>
              <a:t>đời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,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dạy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mong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Bộ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lưu</a:t>
            </a:r>
            <a:r>
              <a:rPr lang="en-US" sz="2400" dirty="0"/>
              <a:t> ý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. </a:t>
            </a:r>
          </a:p>
          <a:p>
            <a:pPr algn="just"/>
            <a:r>
              <a:rPr lang="en-US" sz="2400" dirty="0" err="1"/>
              <a:t>Xin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cảm</a:t>
            </a:r>
            <a:r>
              <a:rPr lang="en-US" sz="2400" dirty="0"/>
              <a:t> </a:t>
            </a:r>
            <a:r>
              <a:rPr lang="en-US" sz="2400" dirty="0" err="1"/>
              <a:t>ơn</a:t>
            </a:r>
            <a:r>
              <a:rPr lang="en-US" sz="2400" dirty="0"/>
              <a:t>!</a:t>
            </a:r>
          </a:p>
          <a:p>
            <a:pPr algn="just"/>
            <a:endParaRPr lang="en-US" sz="2400" dirty="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3400" y="0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Thiếu Quốc hiệu, tiêu ngữ, không ghi địa điểm, ngày tháng làm giấy đề nghị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971800" y="58674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Thiếu</a:t>
            </a:r>
            <a:r>
              <a:rPr lang="en-US" dirty="0"/>
              <a:t> </a:t>
            </a:r>
            <a:r>
              <a:rPr lang="en-US" dirty="0" err="1"/>
              <a:t>kí</a:t>
            </a:r>
            <a:r>
              <a:rPr lang="en-US" dirty="0"/>
              <a:t> </a:t>
            </a:r>
            <a:r>
              <a:rPr lang="en-US" dirty="0" err="1"/>
              <a:t>tên</a:t>
            </a:r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457200" y="74613"/>
            <a:ext cx="83058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CỘNG HOÀ XÃ HỘI CHỦ NGHĨA VIỆT NAM</a:t>
            </a:r>
          </a:p>
          <a:p>
            <a:pPr algn="ctr"/>
            <a:r>
              <a:rPr lang="en-US" b="1" u="sng"/>
              <a:t>Độc lập - Tự do - Hạnh phúc</a:t>
            </a:r>
          </a:p>
          <a:p>
            <a:pPr algn="r"/>
            <a:r>
              <a:rPr lang="en-US"/>
              <a:t>.................., ngày .... tháng .. năm .....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6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4"/>
                  </p:tgtEl>
                </p:cond>
              </p:nextCondLst>
            </p:seq>
          </p:childTnLst>
        </p:cTn>
      </p:par>
    </p:tnLst>
    <p:bldLst>
      <p:bldP spid="25606" grpId="0"/>
      <p:bldP spid="25606" grpId="1"/>
      <p:bldP spid="25607" grpId="0"/>
      <p:bldP spid="2560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FF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447800" y="6096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509" name="Text Box 17"/>
          <p:cNvSpPr txBox="1">
            <a:spLocks noChangeArrowheads="1"/>
          </p:cNvSpPr>
          <p:nvPr/>
        </p:nvSpPr>
        <p:spPr bwMode="auto">
          <a:xfrm>
            <a:off x="1371600" y="2667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18802" name="Picture 18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0" y="2286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3" name="Picture 19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381000" y="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4" name="Picture 20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-274638" y="0"/>
            <a:ext cx="54927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5" name="Picture 21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0" y="11430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6" name="Picture 22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609600" y="0"/>
            <a:ext cx="9858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7" name="Picture 23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 rot="-2342919">
            <a:off x="0" y="381000"/>
            <a:ext cx="8715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8" name="Picture 24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533400" y="9906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9" name="Picture 25" descr="bloem23"/>
          <p:cNvPicPr>
            <a:picLocks noChangeAspect="1" noChangeArrowheads="1" noCrop="1"/>
          </p:cNvPicPr>
          <p:nvPr/>
        </p:nvPicPr>
        <p:blipFill>
          <a:blip r:embed="rId2" cstate="print">
            <a:lum bright="-20000" contrast="32000"/>
          </a:blip>
          <a:srcRect/>
          <a:stretch>
            <a:fillRect/>
          </a:stretch>
        </p:blipFill>
        <p:spPr bwMode="auto">
          <a:xfrm>
            <a:off x="1447800" y="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8" name="Text Box 29"/>
          <p:cNvSpPr txBox="1">
            <a:spLocks noChangeArrowheads="1"/>
          </p:cNvSpPr>
          <p:nvPr/>
        </p:nvSpPr>
        <p:spPr bwMode="auto">
          <a:xfrm>
            <a:off x="7467600" y="2057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18814" name="Picture 30" descr="anhdong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4912" y="0"/>
            <a:ext cx="18990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32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119312"/>
            <a:ext cx="8001000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1" name="Text Box 33"/>
          <p:cNvSpPr txBox="1">
            <a:spLocks noChangeArrowheads="1"/>
          </p:cNvSpPr>
          <p:nvPr/>
        </p:nvSpPr>
        <p:spPr bwMode="auto">
          <a:xfrm>
            <a:off x="1828800" y="29718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522" name="Text Box 34"/>
          <p:cNvSpPr txBox="1">
            <a:spLocks noChangeArrowheads="1"/>
          </p:cNvSpPr>
          <p:nvPr/>
        </p:nvSpPr>
        <p:spPr bwMode="auto">
          <a:xfrm>
            <a:off x="1371600" y="2949476"/>
            <a:ext cx="5562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Học kiến thức cơ bản</a:t>
            </a:r>
            <a:endParaRPr lang="it-IT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it-IT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Hoàn thiện bài tập</a:t>
            </a:r>
          </a:p>
          <a:p>
            <a:r>
              <a:rPr lang="it-IT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Chuẩn bị: Luyện tập cho chủ đề.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3" name="Text Box 35"/>
          <p:cNvSpPr txBox="1">
            <a:spLocks noChangeArrowheads="1"/>
          </p:cNvSpPr>
          <p:nvPr/>
        </p:nvSpPr>
        <p:spPr bwMode="auto">
          <a:xfrm>
            <a:off x="1371600" y="838200"/>
            <a:ext cx="6248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18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EJ1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1828800" y="2057400"/>
            <a:ext cx="6477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Xin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ch©n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thµnh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</a:t>
            </a:r>
          </a:p>
          <a:p>
            <a:pPr algn="ctr" eaLnBrk="1" hangingPunct="1"/>
            <a:endParaRPr lang="en-US" sz="3200" b="1" dirty="0">
              <a:solidFill>
                <a:srgbClr val="0066FF"/>
              </a:solidFill>
              <a:latin typeface=".VnTifani HeavyH" pitchFamily="34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c¶m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¬n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c¸c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thÇy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c«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GI¸O</a:t>
            </a:r>
            <a:endParaRPr lang="en-US" sz="3200" b="1" dirty="0">
              <a:solidFill>
                <a:srgbClr val="0066FF"/>
              </a:solidFill>
              <a:latin typeface=".VnTifani HeavyH" pitchFamily="34" charset="0"/>
            </a:endParaRPr>
          </a:p>
          <a:p>
            <a:pPr algn="ctr" eaLnBrk="1" hangingPunct="1"/>
            <a:endParaRPr lang="en-US" sz="3200" b="1" dirty="0">
              <a:solidFill>
                <a:srgbClr val="0066FF"/>
              </a:solidFill>
              <a:latin typeface=".VnTifani HeavyH" pitchFamily="34" charset="0"/>
            </a:endParaRPr>
          </a:p>
          <a:p>
            <a:pPr algn="ctr" eaLnBrk="1" hangingPunct="1"/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 vµ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c¸c</a:t>
            </a:r>
            <a:r>
              <a:rPr lang="en-US" sz="3200" b="1" dirty="0">
                <a:solidFill>
                  <a:srgbClr val="0066FF"/>
                </a:solidFill>
                <a:latin typeface=".VnTifani HeavyH" pitchFamily="34" charset="0"/>
              </a:rPr>
              <a:t> </a:t>
            </a:r>
            <a:r>
              <a:rPr lang="en-US" sz="3200" b="1" dirty="0" err="1">
                <a:solidFill>
                  <a:srgbClr val="0066FF"/>
                </a:solidFill>
                <a:latin typeface=".VnTifani HeavyH" pitchFamily="34" charset="0"/>
              </a:rPr>
              <a:t>em</a:t>
            </a:r>
            <a:r>
              <a:rPr lang="en-US" sz="4000" b="1" dirty="0">
                <a:solidFill>
                  <a:srgbClr val="0066FF"/>
                </a:solidFill>
                <a:latin typeface=".VnTifani HeavyH" pitchFamily="34" charset="0"/>
              </a:rPr>
              <a:t> !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76200" y="76200"/>
            <a:ext cx="8915400" cy="737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err="1" smtClean="0">
                <a:solidFill>
                  <a:schemeClr val="tx1"/>
                </a:solidFill>
              </a:rPr>
              <a:t>Văn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bản</a:t>
            </a:r>
            <a:r>
              <a:rPr lang="en-US" sz="2200" dirty="0" smtClean="0">
                <a:solidFill>
                  <a:schemeClr val="tx1"/>
                </a:solidFill>
              </a:rPr>
              <a:t> 1:           </a:t>
            </a:r>
            <a:r>
              <a:rPr lang="en-US" sz="2200" dirty="0" err="1" smtClean="0">
                <a:solidFill>
                  <a:schemeClr val="tx1"/>
                </a:solidFill>
              </a:rPr>
              <a:t>CỘNG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HOÀ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HỘI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CHỦ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NGHĨA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VIỆT</a:t>
            </a:r>
            <a:r>
              <a:rPr lang="en-US" sz="2200" dirty="0">
                <a:solidFill>
                  <a:schemeClr val="tx1"/>
                </a:solidFill>
              </a:rPr>
              <a:t> NAM</a:t>
            </a:r>
          </a:p>
          <a:p>
            <a:pPr algn="ctr">
              <a:spcBef>
                <a:spcPct val="50000"/>
              </a:spcBef>
            </a:pPr>
            <a:r>
              <a:rPr lang="en-US" sz="2200" b="1" u="sng" dirty="0" err="1">
                <a:solidFill>
                  <a:schemeClr val="tx1"/>
                </a:solidFill>
              </a:rPr>
              <a:t>Độc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lập</a:t>
            </a:r>
            <a:r>
              <a:rPr lang="en-US" sz="2200" b="1" u="sng" dirty="0">
                <a:solidFill>
                  <a:schemeClr val="tx1"/>
                </a:solidFill>
              </a:rPr>
              <a:t> - </a:t>
            </a:r>
            <a:r>
              <a:rPr lang="en-US" sz="2200" b="1" u="sng" dirty="0" err="1">
                <a:solidFill>
                  <a:schemeClr val="tx1"/>
                </a:solidFill>
              </a:rPr>
              <a:t>Tự</a:t>
            </a:r>
            <a:r>
              <a:rPr lang="en-US" sz="2200" b="1" u="sng" dirty="0">
                <a:solidFill>
                  <a:schemeClr val="tx1"/>
                </a:solidFill>
              </a:rPr>
              <a:t> do - </a:t>
            </a:r>
            <a:r>
              <a:rPr lang="en-US" sz="2200" b="1" u="sng" dirty="0" err="1">
                <a:solidFill>
                  <a:schemeClr val="tx1"/>
                </a:solidFill>
              </a:rPr>
              <a:t>Hạnh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phúc</a:t>
            </a:r>
            <a:endParaRPr lang="en-US" sz="2200" b="1" u="sng" dirty="0">
              <a:solidFill>
                <a:schemeClr val="tx1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200" dirty="0">
                <a:solidFill>
                  <a:schemeClr val="tx1"/>
                </a:solidFill>
              </a:rPr>
              <a:t>TP. </a:t>
            </a:r>
            <a:r>
              <a:rPr lang="en-US" sz="2200" dirty="0" err="1">
                <a:solidFill>
                  <a:schemeClr val="tx1"/>
                </a:solidFill>
              </a:rPr>
              <a:t>Hồ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Chí</a:t>
            </a:r>
            <a:r>
              <a:rPr lang="en-US" sz="2200" dirty="0">
                <a:solidFill>
                  <a:schemeClr val="tx1"/>
                </a:solidFill>
              </a:rPr>
              <a:t> Minh, </a:t>
            </a:r>
            <a:r>
              <a:rPr lang="en-US" sz="2200" dirty="0" err="1">
                <a:solidFill>
                  <a:schemeClr val="tx1"/>
                </a:solidFill>
              </a:rPr>
              <a:t>ngày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3 </a:t>
            </a:r>
            <a:r>
              <a:rPr lang="en-US" sz="2200" dirty="0" err="1">
                <a:solidFill>
                  <a:schemeClr val="tx1"/>
                </a:solidFill>
              </a:rPr>
              <a:t>tháng</a:t>
            </a:r>
            <a:r>
              <a:rPr lang="en-US" sz="2200" dirty="0">
                <a:solidFill>
                  <a:schemeClr val="tx1"/>
                </a:solidFill>
              </a:rPr>
              <a:t> 11 </a:t>
            </a:r>
            <a:r>
              <a:rPr lang="en-US" sz="2200" dirty="0" err="1">
                <a:solidFill>
                  <a:schemeClr val="tx1"/>
                </a:solidFill>
              </a:rPr>
              <a:t>năm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2003</a:t>
            </a:r>
            <a:endParaRPr lang="en-US" sz="2200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200" b="1" dirty="0" err="1" smtClean="0">
                <a:solidFill>
                  <a:schemeClr val="tx1"/>
                </a:solidFill>
              </a:rPr>
              <a:t>GIẤY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ĐỀ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NGHỊ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200" b="1" dirty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tx1"/>
                </a:solidFill>
              </a:rPr>
              <a:t>         </a:t>
            </a:r>
            <a:r>
              <a:rPr lang="en-US" sz="2200" dirty="0" err="1" smtClean="0">
                <a:solidFill>
                  <a:schemeClr val="tx1"/>
                </a:solidFill>
              </a:rPr>
              <a:t>Kính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gửi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Cô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giáo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chủ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nhiệm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7C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trường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THCS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Hoàng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Diệu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       </a:t>
            </a:r>
            <a:r>
              <a:rPr lang="en-US" sz="2200" dirty="0" err="1" smtClean="0">
                <a:solidFill>
                  <a:schemeClr val="tx1"/>
                </a:solidFill>
              </a:rPr>
              <a:t>Tập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7C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với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cô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giáo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một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như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Tấm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bảng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đen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của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em</a:t>
            </a:r>
            <a:r>
              <a:rPr lang="en-US" sz="2200" dirty="0">
                <a:solidFill>
                  <a:schemeClr val="tx1"/>
                </a:solidFill>
              </a:rPr>
              <a:t> do </a:t>
            </a:r>
            <a:r>
              <a:rPr lang="en-US" sz="2200" dirty="0" err="1">
                <a:solidFill>
                  <a:schemeClr val="tx1"/>
                </a:solidFill>
              </a:rPr>
              <a:t>sử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dụng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lâu</a:t>
            </a:r>
            <a:r>
              <a:rPr lang="en-US" sz="2200" dirty="0">
                <a:solidFill>
                  <a:schemeClr val="tx1"/>
                </a:solidFill>
              </a:rPr>
              <a:t>, nay </a:t>
            </a:r>
            <a:r>
              <a:rPr lang="en-US" sz="2200" dirty="0" err="1">
                <a:solidFill>
                  <a:schemeClr val="tx1"/>
                </a:solidFill>
              </a:rPr>
              <a:t>bị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mờ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bạn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ngồi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cuối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rất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khó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theo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dõi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nội</a:t>
            </a:r>
            <a:r>
              <a:rPr lang="en-US" sz="2200" dirty="0">
                <a:solidFill>
                  <a:schemeClr val="tx1"/>
                </a:solidFill>
              </a:rPr>
              <a:t> dung </a:t>
            </a:r>
            <a:r>
              <a:rPr lang="en-US" sz="2200" dirty="0" err="1">
                <a:solidFill>
                  <a:schemeClr val="tx1"/>
                </a:solidFill>
              </a:rPr>
              <a:t>bài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giảng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của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thầy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cô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giáo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trên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bảng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kính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đề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cô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giáo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cho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sơn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lại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bảng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kịp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thời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để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học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trên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được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tốt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hơn</a:t>
            </a:r>
            <a:r>
              <a:rPr lang="en-US" sz="2200" dirty="0">
                <a:solidFill>
                  <a:schemeClr val="tx1"/>
                </a:solidFill>
              </a:rPr>
              <a:t>.				 	</a:t>
            </a:r>
            <a:r>
              <a:rPr lang="en-US" sz="2200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en-US" sz="2200" dirty="0" err="1" smtClean="0">
                <a:solidFill>
                  <a:schemeClr val="tx1"/>
                </a:solidFill>
              </a:rPr>
              <a:t>Thay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mặt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lớp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7C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200" dirty="0">
                <a:solidFill>
                  <a:schemeClr val="tx1"/>
                </a:solidFill>
              </a:rPr>
              <a:t>		</a:t>
            </a:r>
            <a:r>
              <a:rPr lang="en-US" sz="2200" b="1" dirty="0">
                <a:solidFill>
                  <a:schemeClr val="tx1"/>
                </a:solidFill>
              </a:rPr>
              <a:t>                                                       </a:t>
            </a:r>
            <a:r>
              <a:rPr lang="en-US" sz="2200" b="1" dirty="0" smtClean="0">
                <a:solidFill>
                  <a:schemeClr val="tx1"/>
                </a:solidFill>
              </a:rPr>
              <a:t>  </a:t>
            </a:r>
            <a:r>
              <a:rPr lang="en-US" sz="2200" b="1" dirty="0" err="1" smtClean="0">
                <a:solidFill>
                  <a:schemeClr val="tx1"/>
                </a:solidFill>
              </a:rPr>
              <a:t>Lớp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trưởng</a:t>
            </a:r>
            <a:endParaRPr lang="en-US" sz="2200" b="1" dirty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200" dirty="0">
                <a:solidFill>
                  <a:schemeClr val="tx1"/>
                </a:solidFill>
              </a:rPr>
              <a:t>                                                                     ( </a:t>
            </a:r>
            <a:r>
              <a:rPr lang="en-US" sz="2200" dirty="0" err="1">
                <a:solidFill>
                  <a:schemeClr val="tx1"/>
                </a:solidFill>
              </a:rPr>
              <a:t>Kí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họ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tên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			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381000" y="533400"/>
            <a:ext cx="8534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 err="1">
                <a:solidFill>
                  <a:schemeClr val="tx1"/>
                </a:solidFill>
              </a:rPr>
              <a:t>CỘNG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HOÀ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HỘI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CHỦ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NGHĨA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VIỆT</a:t>
            </a:r>
            <a:r>
              <a:rPr lang="en-US" sz="2200" dirty="0">
                <a:solidFill>
                  <a:schemeClr val="tx1"/>
                </a:solidFill>
              </a:rPr>
              <a:t> NAM</a:t>
            </a:r>
          </a:p>
          <a:p>
            <a:pPr algn="ctr"/>
            <a:r>
              <a:rPr lang="en-US" sz="2200" b="1" u="sng" dirty="0" err="1">
                <a:solidFill>
                  <a:schemeClr val="tx1"/>
                </a:solidFill>
              </a:rPr>
              <a:t>Độc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lập</a:t>
            </a:r>
            <a:r>
              <a:rPr lang="en-US" sz="2200" b="1" u="sng" dirty="0">
                <a:solidFill>
                  <a:schemeClr val="tx1"/>
                </a:solidFill>
              </a:rPr>
              <a:t> - </a:t>
            </a:r>
            <a:r>
              <a:rPr lang="en-US" sz="2200" b="1" u="sng" dirty="0" err="1">
                <a:solidFill>
                  <a:schemeClr val="tx1"/>
                </a:solidFill>
              </a:rPr>
              <a:t>Tự</a:t>
            </a:r>
            <a:r>
              <a:rPr lang="en-US" sz="2200" b="1" u="sng" dirty="0">
                <a:solidFill>
                  <a:schemeClr val="tx1"/>
                </a:solidFill>
              </a:rPr>
              <a:t> do - </a:t>
            </a:r>
            <a:r>
              <a:rPr lang="en-US" sz="2200" b="1" u="sng" dirty="0" err="1">
                <a:solidFill>
                  <a:schemeClr val="tx1"/>
                </a:solidFill>
              </a:rPr>
              <a:t>Hạnh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phúc</a:t>
            </a:r>
            <a:endParaRPr lang="en-US" sz="2200" b="1" u="sng" dirty="0">
              <a:solidFill>
                <a:schemeClr val="tx1"/>
              </a:solidFill>
            </a:endParaRP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                                    </a:t>
            </a:r>
            <a:r>
              <a:rPr lang="en-US" sz="2200" dirty="0" smtClean="0">
                <a:solidFill>
                  <a:schemeClr val="tx1"/>
                </a:solidFill>
              </a:rPr>
              <a:t>             </a:t>
            </a:r>
            <a:r>
              <a:rPr lang="en-US" sz="2200" dirty="0" err="1" smtClean="0">
                <a:solidFill>
                  <a:schemeClr val="tx1"/>
                </a:solidFill>
              </a:rPr>
              <a:t>Huế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ngày</a:t>
            </a:r>
            <a:r>
              <a:rPr lang="en-US" sz="2200" dirty="0">
                <a:solidFill>
                  <a:schemeClr val="tx1"/>
                </a:solidFill>
              </a:rPr>
              <a:t> 06 </a:t>
            </a:r>
            <a:r>
              <a:rPr lang="en-US" sz="2200" dirty="0" err="1">
                <a:solidFill>
                  <a:schemeClr val="tx1"/>
                </a:solidFill>
              </a:rPr>
              <a:t>tháng</a:t>
            </a:r>
            <a:r>
              <a:rPr lang="en-US" sz="2200" dirty="0">
                <a:solidFill>
                  <a:schemeClr val="tx1"/>
                </a:solidFill>
              </a:rPr>
              <a:t> 10 </a:t>
            </a:r>
            <a:r>
              <a:rPr lang="en-US" sz="2200" dirty="0" err="1">
                <a:solidFill>
                  <a:schemeClr val="tx1"/>
                </a:solidFill>
              </a:rPr>
              <a:t>năm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2003</a:t>
            </a:r>
          </a:p>
          <a:p>
            <a:pPr lvl="2"/>
            <a:endParaRPr lang="en-US" sz="2200" dirty="0">
              <a:solidFill>
                <a:schemeClr val="tx1"/>
              </a:solidFill>
            </a:endParaRPr>
          </a:p>
          <a:p>
            <a:pPr lvl="1" algn="ctr"/>
            <a:r>
              <a:rPr lang="en-US" sz="2200" b="1" dirty="0" err="1">
                <a:solidFill>
                  <a:schemeClr val="tx1"/>
                </a:solidFill>
              </a:rPr>
              <a:t>GIẤY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ĐỀ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NGHỊ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 algn="ctr"/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       </a:t>
            </a:r>
            <a:r>
              <a:rPr lang="en-US" sz="2200" dirty="0" err="1" smtClean="0">
                <a:solidFill>
                  <a:schemeClr val="tx1"/>
                </a:solidFill>
              </a:rPr>
              <a:t>Kính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gửi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Uỷ</a:t>
            </a:r>
            <a:r>
              <a:rPr lang="en-US" sz="2200" dirty="0">
                <a:solidFill>
                  <a:schemeClr val="tx1"/>
                </a:solidFill>
              </a:rPr>
              <a:t> ban </a:t>
            </a:r>
            <a:r>
              <a:rPr lang="en-US" sz="2200" dirty="0" err="1">
                <a:solidFill>
                  <a:schemeClr val="tx1"/>
                </a:solidFill>
              </a:rPr>
              <a:t>nhân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phường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xã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quận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huyện</a:t>
            </a:r>
            <a:r>
              <a:rPr lang="en-US" sz="2200" dirty="0" smtClean="0">
                <a:solidFill>
                  <a:schemeClr val="tx1"/>
                </a:solidFill>
              </a:rPr>
              <a:t>,..) M.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        </a:t>
            </a:r>
            <a:r>
              <a:rPr lang="en-US" sz="2200" dirty="0" err="1" smtClean="0">
                <a:solidFill>
                  <a:schemeClr val="tx1"/>
                </a:solidFill>
              </a:rPr>
              <a:t>Chúng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gồm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thể</a:t>
            </a:r>
            <a:r>
              <a:rPr lang="en-US" sz="2200" dirty="0" smtClean="0">
                <a:solidFill>
                  <a:schemeClr val="tx1"/>
                </a:solidFill>
              </a:rPr>
              <a:t> (</a:t>
            </a:r>
            <a:r>
              <a:rPr lang="en-US" sz="2200" dirty="0" err="1" smtClean="0">
                <a:solidFill>
                  <a:schemeClr val="tx1"/>
                </a:solidFill>
              </a:rPr>
              <a:t>khu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phố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xóm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thôn</a:t>
            </a:r>
            <a:r>
              <a:rPr lang="en-US" sz="2200" dirty="0" smtClean="0">
                <a:solidFill>
                  <a:schemeClr val="tx1"/>
                </a:solidFill>
              </a:rPr>
              <a:t>,...) N. </a:t>
            </a:r>
            <a:r>
              <a:rPr lang="en-US" sz="2200" dirty="0" err="1" smtClean="0">
                <a:solidFill>
                  <a:schemeClr val="tx1"/>
                </a:solidFill>
              </a:rPr>
              <a:t>xin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kiến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với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UBND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một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như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       Do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lấn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chiếm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trái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phép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một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số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xây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dựng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đã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làm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tắc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đường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cống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gây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những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mưa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bão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Tình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vệ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trường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vực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không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được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đảm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bảo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ảnh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hưởng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đến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đời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sống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của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cư</a:t>
            </a:r>
            <a:r>
              <a:rPr lang="en-US" sz="2200" dirty="0">
                <a:solidFill>
                  <a:schemeClr val="tx1"/>
                </a:solidFill>
              </a:rPr>
              <a:t>...</a:t>
            </a:r>
          </a:p>
          <a:p>
            <a:pPr algn="just"/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        </a:t>
            </a:r>
            <a:r>
              <a:rPr lang="en-US" sz="2200" dirty="0" err="1" smtClean="0">
                <a:solidFill>
                  <a:schemeClr val="tx1"/>
                </a:solidFill>
              </a:rPr>
              <a:t>Vì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vậy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giấy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đề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chính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quyền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địa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phương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có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biện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pháp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giải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quyết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kịp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thời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chấn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chỉnh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lại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trên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r>
              <a:rPr lang="en-US" sz="2200" dirty="0">
                <a:solidFill>
                  <a:schemeClr val="tx1"/>
                </a:solidFill>
              </a:rPr>
              <a:t>					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en-US" sz="2200" dirty="0" err="1" smtClean="0">
                <a:solidFill>
                  <a:schemeClr val="tx1"/>
                </a:solidFill>
              </a:rPr>
              <a:t>Thay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mặt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					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err="1" smtClean="0">
                <a:solidFill>
                  <a:schemeClr val="tx1"/>
                </a:solidFill>
              </a:rPr>
              <a:t>Kí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họ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tên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2: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Point Star 1"/>
          <p:cNvSpPr/>
          <p:nvPr/>
        </p:nvSpPr>
        <p:spPr bwMode="auto">
          <a:xfrm>
            <a:off x="0" y="0"/>
            <a:ext cx="9144000" cy="6629400"/>
          </a:xfrm>
          <a:prstGeom prst="star7">
            <a:avLst/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rgbClr val="C00000"/>
                </a:solidFill>
              </a:rPr>
              <a:t>Đọc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kĩ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hai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văn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bản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đề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nghị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trên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và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biết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a.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Viết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giấy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đề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nghị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nhằm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mục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đích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gì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b.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Giấy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đề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nghị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cần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chú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ý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những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yêu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cầu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gì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về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nội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dung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và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hình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thức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trình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bày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12"/>
          <p:cNvSpPr/>
          <p:nvPr/>
        </p:nvSpPr>
        <p:spPr bwMode="auto">
          <a:xfrm>
            <a:off x="609600" y="2895600"/>
            <a:ext cx="8229600" cy="3505200"/>
          </a:xfrm>
          <a:prstGeom prst="homePlate">
            <a:avLst/>
          </a:prstGeom>
          <a:solidFill>
            <a:srgbClr val="66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Pentagon 8"/>
          <p:cNvSpPr/>
          <p:nvPr/>
        </p:nvSpPr>
        <p:spPr bwMode="auto">
          <a:xfrm>
            <a:off x="609600" y="381000"/>
            <a:ext cx="8229600" cy="2362200"/>
          </a:xfrm>
          <a:prstGeom prst="homePlate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C000"/>
                </a:solidFill>
              </a:rPr>
              <a:t>a. </a:t>
            </a:r>
            <a:r>
              <a:rPr lang="en-US" sz="2400" b="1" dirty="0" err="1" smtClean="0">
                <a:solidFill>
                  <a:srgbClr val="FFC000"/>
                </a:solidFill>
              </a:rPr>
              <a:t>Mục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đích</a:t>
            </a:r>
            <a:r>
              <a:rPr lang="en-US" sz="2400" b="1" dirty="0" smtClean="0">
                <a:solidFill>
                  <a:srgbClr val="FFC000"/>
                </a:solidFill>
              </a:rPr>
              <a:t>: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nghị</a:t>
            </a:r>
            <a:r>
              <a:rPr lang="en-US" sz="2400" dirty="0" smtClean="0"/>
              <a:t> </a:t>
            </a:r>
            <a:r>
              <a:rPr lang="en-US" sz="2400" dirty="0" err="1" smtClean="0"/>
              <a:t>giải</a:t>
            </a:r>
            <a:r>
              <a:rPr lang="en-US" sz="2400" dirty="0" smtClean="0"/>
              <a:t>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sự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-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smtClean="0"/>
              <a:t>2: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lấn</a:t>
            </a:r>
            <a:r>
              <a:rPr lang="en-US" sz="2400" dirty="0"/>
              <a:t> </a:t>
            </a:r>
            <a:r>
              <a:rPr lang="en-US" sz="2400" dirty="0" err="1"/>
              <a:t>chiếm</a:t>
            </a:r>
            <a:r>
              <a:rPr lang="en-US" sz="2400" dirty="0"/>
              <a:t>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hộ</a:t>
            </a:r>
            <a:r>
              <a:rPr lang="en-US" sz="2400" dirty="0"/>
              <a:t> </a:t>
            </a:r>
            <a:r>
              <a:rPr lang="en-US" sz="2400" dirty="0" err="1"/>
              <a:t>gây</a:t>
            </a:r>
            <a:r>
              <a:rPr lang="en-US" sz="2400" dirty="0"/>
              <a:t> </a:t>
            </a:r>
            <a:r>
              <a:rPr lang="en-US" sz="2400" dirty="0" err="1"/>
              <a:t>hậu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xấu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môi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khu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85800" y="10668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-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smtClean="0"/>
              <a:t>1: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nhiệm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sơn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đen</a:t>
            </a:r>
            <a:r>
              <a:rPr lang="en-US" sz="2400" dirty="0"/>
              <a:t>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2981742"/>
            <a:ext cx="8229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C000"/>
                </a:solidFill>
              </a:rPr>
              <a:t>b. </a:t>
            </a:r>
            <a:r>
              <a:rPr lang="en-US" sz="2400" b="1" dirty="0" err="1" smtClean="0">
                <a:solidFill>
                  <a:srgbClr val="FFC000"/>
                </a:solidFill>
              </a:rPr>
              <a:t>Yêu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cầu</a:t>
            </a:r>
            <a:r>
              <a:rPr lang="en-US" sz="2400" b="1" dirty="0" smtClean="0"/>
              <a:t>: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C000"/>
                </a:solidFill>
              </a:rPr>
              <a:t>* </a:t>
            </a:r>
            <a:r>
              <a:rPr lang="en-US" sz="2400" b="1" dirty="0" err="1" smtClean="0">
                <a:solidFill>
                  <a:srgbClr val="FFC000"/>
                </a:solidFill>
              </a:rPr>
              <a:t>Nội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>
                <a:solidFill>
                  <a:srgbClr val="FFC000"/>
                </a:solidFill>
              </a:rPr>
              <a:t>dung: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+ Ai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?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+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? </a:t>
            </a:r>
            <a:r>
              <a:rPr lang="en-US" sz="2400" dirty="0" smtClean="0"/>
              <a:t>(</a:t>
            </a:r>
            <a:r>
              <a:rPr lang="en-US" sz="2400" dirty="0" err="1" smtClean="0"/>
              <a:t>Nơi</a:t>
            </a:r>
            <a:r>
              <a:rPr lang="en-US" sz="2400" dirty="0" smtClean="0"/>
              <a:t> </a:t>
            </a:r>
            <a:r>
              <a:rPr lang="en-US" sz="2400" dirty="0" err="1"/>
              <a:t>nào</a:t>
            </a:r>
            <a:r>
              <a:rPr lang="en-US" sz="2400" dirty="0"/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+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 </a:t>
            </a:r>
            <a:r>
              <a:rPr lang="en-US" sz="2400" dirty="0" err="1"/>
              <a:t>gì</a:t>
            </a:r>
            <a:r>
              <a:rPr lang="en-US" sz="2400" dirty="0" smtClean="0"/>
              <a:t>?</a:t>
            </a:r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85800" y="56388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C000"/>
                </a:solidFill>
              </a:rPr>
              <a:t>* </a:t>
            </a:r>
            <a:r>
              <a:rPr lang="en-US" sz="2400" b="1" dirty="0" err="1" smtClean="0">
                <a:solidFill>
                  <a:srgbClr val="FFC000"/>
                </a:solidFill>
              </a:rPr>
              <a:t>Hình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thức</a:t>
            </a:r>
            <a:r>
              <a:rPr lang="en-US" sz="2400" b="1" dirty="0" smtClean="0">
                <a:solidFill>
                  <a:srgbClr val="FFC000"/>
                </a:solidFill>
              </a:rPr>
              <a:t>: </a:t>
            </a:r>
            <a:r>
              <a:rPr lang="en-US" sz="2400" dirty="0" err="1" smtClean="0"/>
              <a:t>trang</a:t>
            </a:r>
            <a:r>
              <a:rPr lang="en-US" sz="2400" dirty="0" smtClean="0"/>
              <a:t> </a:t>
            </a:r>
            <a:r>
              <a:rPr lang="en-US" sz="2400" dirty="0" err="1" smtClean="0"/>
              <a:t>trọng</a:t>
            </a:r>
            <a:r>
              <a:rPr lang="en-US" sz="2400" dirty="0"/>
              <a:t>, </a:t>
            </a:r>
            <a:r>
              <a:rPr lang="en-US" sz="2400" dirty="0" err="1"/>
              <a:t>ngắn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,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 smtClean="0"/>
              <a:t>sủa</a:t>
            </a:r>
            <a:endParaRPr lang="en-US" sz="24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244" grpId="0"/>
      <p:bldP spid="10246" grpId="0"/>
      <p:bldP spid="10248" grpId="0"/>
      <p:bldP spid="6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0000FF"/>
                </a:solidFill>
              </a:rPr>
              <a:t>? </a:t>
            </a:r>
            <a:r>
              <a:rPr lang="en-US" b="1" i="1" dirty="0" err="1" smtClean="0">
                <a:solidFill>
                  <a:srgbClr val="0000FF"/>
                </a:solidFill>
              </a:rPr>
              <a:t>Trong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các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tình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huống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sau</a:t>
            </a:r>
            <a:r>
              <a:rPr lang="en-US" b="1" i="1" dirty="0">
                <a:solidFill>
                  <a:srgbClr val="0000FF"/>
                </a:solidFill>
              </a:rPr>
              <a:t>, </a:t>
            </a:r>
            <a:r>
              <a:rPr lang="en-US" b="1" i="1" dirty="0" err="1">
                <a:solidFill>
                  <a:srgbClr val="0000FF"/>
                </a:solidFill>
              </a:rPr>
              <a:t>tình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huống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nào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cần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phải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viết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giấy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đề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nghị</a:t>
            </a:r>
            <a:r>
              <a:rPr lang="en-US" b="1" i="1" dirty="0" smtClean="0">
                <a:solidFill>
                  <a:srgbClr val="0000FF"/>
                </a:solidFill>
              </a:rPr>
              <a:t>?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a.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bộ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truyện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rất</a:t>
            </a:r>
            <a:r>
              <a:rPr lang="en-US" dirty="0">
                <a:solidFill>
                  <a:schemeClr val="tx1"/>
                </a:solidFill>
              </a:rPr>
              <a:t> hay, </a:t>
            </a:r>
            <a:r>
              <a:rPr lang="en-US" dirty="0" err="1">
                <a:solidFill>
                  <a:schemeClr val="tx1"/>
                </a:solidFill>
              </a:rPr>
              <a:t>liên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phẩm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09600" y="28956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b.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nhóm</a:t>
            </a:r>
            <a:r>
              <a:rPr lang="en-US" dirty="0">
                <a:solidFill>
                  <a:schemeClr val="tx1"/>
                </a:solidFill>
              </a:rPr>
              <a:t>, do </a:t>
            </a:r>
            <a:r>
              <a:rPr lang="en-US" dirty="0" err="1">
                <a:solidFill>
                  <a:schemeClr val="tx1"/>
                </a:solidFill>
              </a:rPr>
              <a:t>sơ</a:t>
            </a:r>
            <a:r>
              <a:rPr lang="en-US" dirty="0">
                <a:solidFill>
                  <a:schemeClr val="tx1"/>
                </a:solidFill>
              </a:rPr>
              <a:t> ý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bị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kẻ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lấy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đạp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5800" y="40386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c.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kì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cả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đổi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thêm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môn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Toán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85800" y="5218093"/>
            <a:ext cx="807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d.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giờ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học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cãi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gây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thầy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giáo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dừng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quyết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33400" y="1752600"/>
            <a:ext cx="533400" cy="609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33400" y="4038600"/>
            <a:ext cx="533400" cy="609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76200" y="76200"/>
            <a:ext cx="8915400" cy="677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Văn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</a:t>
            </a:r>
            <a:r>
              <a:rPr lang="en-US" sz="2000" dirty="0" smtClean="0">
                <a:solidFill>
                  <a:schemeClr val="tx1"/>
                </a:solidFill>
              </a:rPr>
              <a:t> 1:          </a:t>
            </a:r>
            <a:r>
              <a:rPr lang="en-US" sz="2000" dirty="0" err="1" smtClean="0">
                <a:solidFill>
                  <a:schemeClr val="tx1"/>
                </a:solidFill>
              </a:rPr>
              <a:t>CỘNG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HOÀ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XÃ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HỘI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CHỦ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NGHĨA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VIỆT</a:t>
            </a:r>
            <a:r>
              <a:rPr lang="en-US" sz="2000" dirty="0" smtClean="0">
                <a:solidFill>
                  <a:schemeClr val="tx1"/>
                </a:solidFill>
              </a:rPr>
              <a:t> NAM</a:t>
            </a:r>
          </a:p>
          <a:p>
            <a:pPr algn="ctr">
              <a:spcBef>
                <a:spcPct val="50000"/>
              </a:spcBef>
            </a:pPr>
            <a:r>
              <a:rPr lang="en-US" sz="2000" b="1" u="sng" dirty="0" err="1" smtClean="0">
                <a:solidFill>
                  <a:schemeClr val="tx1"/>
                </a:solidFill>
              </a:rPr>
              <a:t>Độc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lập</a:t>
            </a:r>
            <a:r>
              <a:rPr lang="en-US" sz="2000" b="1" u="sng" dirty="0" smtClean="0">
                <a:solidFill>
                  <a:schemeClr val="tx1"/>
                </a:solidFill>
              </a:rPr>
              <a:t> -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Tự</a:t>
            </a:r>
            <a:r>
              <a:rPr lang="en-US" sz="2000" b="1" u="sng" dirty="0" smtClean="0">
                <a:solidFill>
                  <a:schemeClr val="tx1"/>
                </a:solidFill>
              </a:rPr>
              <a:t> do -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Hạnh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en-US" sz="2000" b="1" u="sng" dirty="0" err="1" smtClean="0">
                <a:solidFill>
                  <a:schemeClr val="tx1"/>
                </a:solidFill>
              </a:rPr>
              <a:t>phúc</a:t>
            </a:r>
            <a:endParaRPr lang="en-US" sz="2000" b="1" u="sng" dirty="0" smtClean="0">
              <a:solidFill>
                <a:schemeClr val="tx1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TP. </a:t>
            </a:r>
            <a:r>
              <a:rPr lang="en-US" sz="2000" dirty="0" err="1" smtClean="0">
                <a:solidFill>
                  <a:schemeClr val="tx1"/>
                </a:solidFill>
              </a:rPr>
              <a:t>Hồ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Chí</a:t>
            </a:r>
            <a:r>
              <a:rPr lang="en-US" sz="2000" dirty="0" smtClean="0">
                <a:solidFill>
                  <a:schemeClr val="tx1"/>
                </a:solidFill>
              </a:rPr>
              <a:t> Minh, </a:t>
            </a:r>
            <a:r>
              <a:rPr lang="en-US" sz="2000" dirty="0" err="1" smtClean="0">
                <a:solidFill>
                  <a:schemeClr val="tx1"/>
                </a:solidFill>
              </a:rPr>
              <a:t>ngày</a:t>
            </a:r>
            <a:r>
              <a:rPr lang="en-US" sz="2000" dirty="0" smtClean="0">
                <a:solidFill>
                  <a:schemeClr val="tx1"/>
                </a:solidFill>
              </a:rPr>
              <a:t> 3 </a:t>
            </a:r>
            <a:r>
              <a:rPr lang="en-US" sz="2000" dirty="0" err="1" smtClean="0">
                <a:solidFill>
                  <a:schemeClr val="tx1"/>
                </a:solidFill>
              </a:rPr>
              <a:t>tháng</a:t>
            </a:r>
            <a:r>
              <a:rPr lang="en-US" sz="2000" dirty="0" smtClean="0">
                <a:solidFill>
                  <a:schemeClr val="tx1"/>
                </a:solidFill>
              </a:rPr>
              <a:t> 11 </a:t>
            </a:r>
            <a:r>
              <a:rPr lang="en-US" sz="2000" dirty="0" err="1" smtClean="0">
                <a:solidFill>
                  <a:schemeClr val="tx1"/>
                </a:solidFill>
              </a:rPr>
              <a:t>năm</a:t>
            </a:r>
            <a:r>
              <a:rPr lang="en-US" sz="2000" dirty="0" smtClean="0">
                <a:solidFill>
                  <a:schemeClr val="tx1"/>
                </a:solidFill>
              </a:rPr>
              <a:t> 2003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000" b="1" dirty="0" err="1" smtClean="0">
                <a:solidFill>
                  <a:schemeClr val="tx1"/>
                </a:solidFill>
              </a:rPr>
              <a:t>GIẤY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ĐỀ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NGHỊ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</a:t>
            </a:r>
            <a:r>
              <a:rPr lang="en-US" sz="2000" dirty="0" err="1" smtClean="0">
                <a:solidFill>
                  <a:schemeClr val="tx1"/>
                </a:solidFill>
              </a:rPr>
              <a:t>Kính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gửi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chủ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nhiệm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trường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THCS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Hoàng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Diệu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Tập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thể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xin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trình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bày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với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một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việc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như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sau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Tấm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của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do </a:t>
            </a:r>
            <a:r>
              <a:rPr lang="en-US" sz="2000" dirty="0" err="1" smtClean="0">
                <a:solidFill>
                  <a:schemeClr val="tx1"/>
                </a:solidFill>
              </a:rPr>
              <a:t>sử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dụng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đã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lâu</a:t>
            </a:r>
            <a:r>
              <a:rPr lang="en-US" sz="2000" dirty="0" smtClean="0">
                <a:solidFill>
                  <a:schemeClr val="tx1"/>
                </a:solidFill>
              </a:rPr>
              <a:t>, nay </a:t>
            </a:r>
            <a:r>
              <a:rPr lang="en-US" sz="2000" dirty="0" err="1" smtClean="0">
                <a:solidFill>
                  <a:schemeClr val="tx1"/>
                </a:solidFill>
              </a:rPr>
              <a:t>bị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mờ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các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bạn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ngồi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cuối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rất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khó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theo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dõi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nội</a:t>
            </a:r>
            <a:r>
              <a:rPr lang="en-US" sz="2000" dirty="0" smtClean="0">
                <a:solidFill>
                  <a:schemeClr val="tx1"/>
                </a:solidFill>
              </a:rPr>
              <a:t> dung </a:t>
            </a:r>
            <a:r>
              <a:rPr lang="en-US" sz="2000" dirty="0" err="1" smtClean="0">
                <a:solidFill>
                  <a:schemeClr val="tx1"/>
                </a:solidFill>
              </a:rPr>
              <a:t>bài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của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các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thầy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trên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Chúng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kính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đề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nghị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cô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giáo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sơn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lại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bảng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kịp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thời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để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việc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học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tập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trên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được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tốt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hơn</a:t>
            </a:r>
            <a:r>
              <a:rPr lang="en-US" sz="2000" dirty="0" smtClean="0">
                <a:solidFill>
                  <a:schemeClr val="tx1"/>
                </a:solidFill>
              </a:rPr>
              <a:t>.				 	  </a:t>
            </a: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r>
              <a:rPr lang="en-US" sz="2000" dirty="0" err="1" smtClean="0">
                <a:solidFill>
                  <a:schemeClr val="tx1"/>
                </a:solidFill>
              </a:rPr>
              <a:t>Thay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mặt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lớp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7C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Lớp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trưởng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                                                       ( </a:t>
            </a:r>
            <a:r>
              <a:rPr lang="en-US" sz="2000" dirty="0" err="1" smtClean="0">
                <a:solidFill>
                  <a:schemeClr val="tx1"/>
                </a:solidFill>
              </a:rPr>
              <a:t>Kí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và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rõ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họ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tên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300" dirty="0"/>
              <a:t>			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304800" y="457200"/>
            <a:ext cx="8534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 err="1">
                <a:solidFill>
                  <a:schemeClr val="tx1"/>
                </a:solidFill>
              </a:rPr>
              <a:t>CỘNG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HOÀ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HỘI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CHỦ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NGHĨA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VIỆT</a:t>
            </a:r>
            <a:r>
              <a:rPr lang="en-US" sz="2200" dirty="0">
                <a:solidFill>
                  <a:schemeClr val="tx1"/>
                </a:solidFill>
              </a:rPr>
              <a:t> NAM</a:t>
            </a:r>
          </a:p>
          <a:p>
            <a:pPr algn="ctr"/>
            <a:r>
              <a:rPr lang="en-US" sz="2200" b="1" u="sng" dirty="0" err="1">
                <a:solidFill>
                  <a:schemeClr val="tx1"/>
                </a:solidFill>
              </a:rPr>
              <a:t>Độc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lập</a:t>
            </a:r>
            <a:r>
              <a:rPr lang="en-US" sz="2200" b="1" u="sng" dirty="0">
                <a:solidFill>
                  <a:schemeClr val="tx1"/>
                </a:solidFill>
              </a:rPr>
              <a:t> - </a:t>
            </a:r>
            <a:r>
              <a:rPr lang="en-US" sz="2200" b="1" u="sng" dirty="0" err="1">
                <a:solidFill>
                  <a:schemeClr val="tx1"/>
                </a:solidFill>
              </a:rPr>
              <a:t>Tự</a:t>
            </a:r>
            <a:r>
              <a:rPr lang="en-US" sz="2200" b="1" u="sng" dirty="0">
                <a:solidFill>
                  <a:schemeClr val="tx1"/>
                </a:solidFill>
              </a:rPr>
              <a:t> do - </a:t>
            </a:r>
            <a:r>
              <a:rPr lang="en-US" sz="2200" b="1" u="sng" dirty="0" err="1">
                <a:solidFill>
                  <a:schemeClr val="tx1"/>
                </a:solidFill>
              </a:rPr>
              <a:t>Hạnh</a:t>
            </a:r>
            <a:r>
              <a:rPr lang="en-US" sz="2200" b="1" u="sng" dirty="0">
                <a:solidFill>
                  <a:schemeClr val="tx1"/>
                </a:solidFill>
              </a:rPr>
              <a:t> </a:t>
            </a:r>
            <a:r>
              <a:rPr lang="en-US" sz="2200" b="1" u="sng" dirty="0" err="1">
                <a:solidFill>
                  <a:schemeClr val="tx1"/>
                </a:solidFill>
              </a:rPr>
              <a:t>phúc</a:t>
            </a:r>
            <a:endParaRPr lang="en-US" sz="2200" b="1" u="sng" dirty="0">
              <a:solidFill>
                <a:schemeClr val="tx1"/>
              </a:solidFill>
            </a:endParaRP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                                    </a:t>
            </a:r>
            <a:r>
              <a:rPr lang="en-US" sz="2200" dirty="0" err="1">
                <a:solidFill>
                  <a:schemeClr val="tx1"/>
                </a:solidFill>
              </a:rPr>
              <a:t>Huế</a:t>
            </a:r>
            <a:r>
              <a:rPr lang="en-US" sz="2200" dirty="0">
                <a:solidFill>
                  <a:schemeClr val="tx1"/>
                </a:solidFill>
              </a:rPr>
              <a:t> , </a:t>
            </a:r>
            <a:r>
              <a:rPr lang="en-US" sz="2200" dirty="0" err="1">
                <a:solidFill>
                  <a:schemeClr val="tx1"/>
                </a:solidFill>
              </a:rPr>
              <a:t>ngày</a:t>
            </a:r>
            <a:r>
              <a:rPr lang="en-US" sz="2200" dirty="0">
                <a:solidFill>
                  <a:schemeClr val="tx1"/>
                </a:solidFill>
              </a:rPr>
              <a:t> 06 </a:t>
            </a:r>
            <a:r>
              <a:rPr lang="en-US" sz="2200" dirty="0" err="1">
                <a:solidFill>
                  <a:schemeClr val="tx1"/>
                </a:solidFill>
              </a:rPr>
              <a:t>tháng</a:t>
            </a:r>
            <a:r>
              <a:rPr lang="en-US" sz="2200" dirty="0">
                <a:solidFill>
                  <a:schemeClr val="tx1"/>
                </a:solidFill>
              </a:rPr>
              <a:t> 10 </a:t>
            </a:r>
            <a:r>
              <a:rPr lang="en-US" sz="2200" dirty="0" err="1">
                <a:solidFill>
                  <a:schemeClr val="tx1"/>
                </a:solidFill>
              </a:rPr>
              <a:t>năm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2003</a:t>
            </a:r>
          </a:p>
          <a:p>
            <a:pPr lvl="2"/>
            <a:endParaRPr lang="en-US" sz="2200" dirty="0">
              <a:solidFill>
                <a:schemeClr val="tx1"/>
              </a:solidFill>
            </a:endParaRPr>
          </a:p>
          <a:p>
            <a:pPr lvl="1" algn="ctr"/>
            <a:r>
              <a:rPr lang="en-US" sz="2200" b="1" dirty="0" err="1">
                <a:solidFill>
                  <a:schemeClr val="tx1"/>
                </a:solidFill>
              </a:rPr>
              <a:t>GIẤY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ĐỀ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NGHỊ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 algn="ctr"/>
            <a:endParaRPr lang="en-US" sz="2200" b="1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err="1">
                <a:solidFill>
                  <a:schemeClr val="tx1"/>
                </a:solidFill>
              </a:rPr>
              <a:t>Kính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gửi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  <a:r>
              <a:rPr lang="en-US" sz="2200" dirty="0" err="1">
                <a:solidFill>
                  <a:schemeClr val="tx1"/>
                </a:solidFill>
              </a:rPr>
              <a:t>Uỷ</a:t>
            </a:r>
            <a:r>
              <a:rPr lang="en-US" sz="2200" dirty="0">
                <a:solidFill>
                  <a:schemeClr val="tx1"/>
                </a:solidFill>
              </a:rPr>
              <a:t> ban </a:t>
            </a:r>
            <a:r>
              <a:rPr lang="en-US" sz="2200" dirty="0" err="1">
                <a:solidFill>
                  <a:schemeClr val="tx1"/>
                </a:solidFill>
              </a:rPr>
              <a:t>nhân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phường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xã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quận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huyện</a:t>
            </a:r>
            <a:r>
              <a:rPr lang="en-US" sz="2200" dirty="0" smtClean="0">
                <a:solidFill>
                  <a:schemeClr val="tx1"/>
                </a:solidFill>
              </a:rPr>
              <a:t>,..) M.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gồm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thể</a:t>
            </a:r>
            <a:r>
              <a:rPr lang="en-US" sz="2200" dirty="0" smtClean="0">
                <a:solidFill>
                  <a:schemeClr val="tx1"/>
                </a:solidFill>
              </a:rPr>
              <a:t> (</a:t>
            </a:r>
            <a:r>
              <a:rPr lang="en-US" sz="2200" dirty="0" err="1" smtClean="0">
                <a:solidFill>
                  <a:schemeClr val="tx1"/>
                </a:solidFill>
              </a:rPr>
              <a:t>khu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phố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xóm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thôn</a:t>
            </a:r>
            <a:r>
              <a:rPr lang="en-US" sz="2200" dirty="0" smtClean="0">
                <a:solidFill>
                  <a:schemeClr val="tx1"/>
                </a:solidFill>
              </a:rPr>
              <a:t>,...) N. </a:t>
            </a:r>
            <a:r>
              <a:rPr lang="en-US" sz="2200" dirty="0" err="1" smtClean="0">
                <a:solidFill>
                  <a:schemeClr val="tx1"/>
                </a:solidFill>
              </a:rPr>
              <a:t>xin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kiến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với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UBND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một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như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sau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200" dirty="0">
                <a:solidFill>
                  <a:schemeClr val="tx1"/>
                </a:solidFill>
              </a:rPr>
              <a:t>	Do </a:t>
            </a:r>
            <a:r>
              <a:rPr lang="en-US" sz="2200" dirty="0" err="1">
                <a:solidFill>
                  <a:schemeClr val="tx1"/>
                </a:solidFill>
              </a:rPr>
              <a:t>việc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lấn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chiếm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trái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phép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một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số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xây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dựng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đã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làm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tắc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đường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cống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gây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cả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tập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trong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những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mưa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bão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Tình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vệ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trường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vực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không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được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đảm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bảo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ảnh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hưởng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lớn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đến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đời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sống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của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khu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dân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cư</a:t>
            </a:r>
            <a:r>
              <a:rPr lang="en-US" sz="2200" dirty="0">
                <a:solidFill>
                  <a:schemeClr val="tx1"/>
                </a:solidFill>
              </a:rPr>
              <a:t>...</a:t>
            </a:r>
          </a:p>
          <a:p>
            <a:pPr algn="just"/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err="1">
                <a:solidFill>
                  <a:schemeClr val="tx1"/>
                </a:solidFill>
              </a:rPr>
              <a:t>Vì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vậy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chúng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tôi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viết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giấy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này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đề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nghị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chính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quyền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địa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phương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có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biện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pháp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giải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quyết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kịp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thời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chấn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chỉnh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lại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hình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trên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r>
              <a:rPr lang="en-US" sz="2200" dirty="0">
                <a:solidFill>
                  <a:schemeClr val="tx1"/>
                </a:solidFill>
              </a:rPr>
              <a:t>					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en-US" sz="2200" dirty="0" err="1" smtClean="0">
                <a:solidFill>
                  <a:schemeClr val="tx1"/>
                </a:solidFill>
              </a:rPr>
              <a:t>Thay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mặt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các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gia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đình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					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err="1" smtClean="0">
                <a:solidFill>
                  <a:schemeClr val="tx1"/>
                </a:solidFill>
              </a:rPr>
              <a:t>Kí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và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ghi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họ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tên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33400" y="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r>
              <a:rPr lang="en-US" dirty="0">
                <a:solidFill>
                  <a:schemeClr val="tx1"/>
                </a:solidFill>
              </a:rPr>
              <a:t> 2: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8763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2, </a:t>
            </a:r>
            <a:r>
              <a:rPr lang="en-US" sz="2400" dirty="0" smtClean="0">
                <a:solidFill>
                  <a:schemeClr val="tx1"/>
                </a:solidFill>
              </a:rPr>
              <a:t>Cho </a:t>
            </a:r>
            <a:r>
              <a:rPr lang="en-US" sz="2400" dirty="0" err="1" smtClean="0">
                <a:solidFill>
                  <a:schemeClr val="tx1"/>
                </a:solidFill>
              </a:rPr>
              <a:t>các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yếu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tố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cần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thiết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dưới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đây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hãy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sắp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xếp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và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viết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lại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theo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thứ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để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có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dàn</a:t>
            </a:r>
            <a:r>
              <a:rPr lang="en-US" sz="2400" dirty="0" smtClean="0">
                <a:solidFill>
                  <a:schemeClr val="tx1"/>
                </a:solidFill>
              </a:rPr>
              <a:t> ý </a:t>
            </a:r>
            <a:r>
              <a:rPr lang="en-US" sz="2400" dirty="0" err="1" smtClean="0">
                <a:solidFill>
                  <a:schemeClr val="tx1"/>
                </a:solidFill>
              </a:rPr>
              <a:t>một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văn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bản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đề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nghị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hoàn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chỉnh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" y="4155757"/>
            <a:ext cx="8610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6. </a:t>
            </a:r>
            <a:r>
              <a:rPr lang="en-US" sz="2600" dirty="0" err="1" smtClean="0">
                <a:solidFill>
                  <a:srgbClr val="0000FF"/>
                </a:solidFill>
              </a:rPr>
              <a:t>Quốc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hiệu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và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tiêu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ngữ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3400" y="3698557"/>
            <a:ext cx="8153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5. </a:t>
            </a:r>
            <a:r>
              <a:rPr lang="en-US" sz="2600" dirty="0" err="1" smtClean="0">
                <a:solidFill>
                  <a:srgbClr val="0000FF"/>
                </a:solidFill>
              </a:rPr>
              <a:t>Địa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điểm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làm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giấy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đề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nghị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và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ngày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tháng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09600" y="1717357"/>
            <a:ext cx="807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1. </a:t>
            </a:r>
            <a:r>
              <a:rPr lang="en-US" sz="2600" dirty="0" err="1" smtClean="0">
                <a:solidFill>
                  <a:srgbClr val="0000FF"/>
                </a:solidFill>
              </a:rPr>
              <a:t>Tên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văn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bản</a:t>
            </a:r>
            <a:r>
              <a:rPr lang="en-US" sz="2600" dirty="0">
                <a:solidFill>
                  <a:srgbClr val="0000FF"/>
                </a:solidFill>
              </a:rPr>
              <a:t>:  </a:t>
            </a:r>
            <a:r>
              <a:rPr lang="en-US" sz="2600" dirty="0" err="1">
                <a:solidFill>
                  <a:srgbClr val="0000FF"/>
                </a:solidFill>
              </a:rPr>
              <a:t>Giấy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đề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nghị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(</a:t>
            </a:r>
            <a:r>
              <a:rPr lang="en-US" sz="2600" dirty="0" err="1" smtClean="0">
                <a:solidFill>
                  <a:srgbClr val="0000FF"/>
                </a:solidFill>
              </a:rPr>
              <a:t>hoặc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Bản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kiến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nghị</a:t>
            </a:r>
            <a:r>
              <a:rPr lang="en-US" sz="2600" dirty="0" smtClean="0">
                <a:solidFill>
                  <a:srgbClr val="0000FF"/>
                </a:solidFill>
              </a:rPr>
              <a:t>).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09600" y="2707957"/>
            <a:ext cx="8305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3. </a:t>
            </a:r>
            <a:r>
              <a:rPr lang="en-US" sz="2600" dirty="0" err="1" smtClean="0">
                <a:solidFill>
                  <a:srgbClr val="0000FF"/>
                </a:solidFill>
              </a:rPr>
              <a:t>Nơi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nhận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đề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nghị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09600" y="3165157"/>
            <a:ext cx="7848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4. </a:t>
            </a:r>
            <a:r>
              <a:rPr lang="en-US" sz="2600" dirty="0" err="1" smtClean="0">
                <a:solidFill>
                  <a:srgbClr val="0000FF"/>
                </a:solidFill>
              </a:rPr>
              <a:t>Người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>
                <a:solidFill>
                  <a:srgbClr val="0000FF"/>
                </a:solidFill>
              </a:rPr>
              <a:t>(</a:t>
            </a:r>
            <a:r>
              <a:rPr lang="en-US" sz="2600" dirty="0" err="1">
                <a:solidFill>
                  <a:srgbClr val="0000FF"/>
                </a:solidFill>
              </a:rPr>
              <a:t>tổ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chức</a:t>
            </a:r>
            <a:r>
              <a:rPr lang="en-US" sz="2600" dirty="0">
                <a:solidFill>
                  <a:srgbClr val="0000FF"/>
                </a:solidFill>
              </a:rPr>
              <a:t>) </a:t>
            </a:r>
            <a:r>
              <a:rPr lang="en-US" sz="2600" dirty="0" err="1">
                <a:solidFill>
                  <a:srgbClr val="0000FF"/>
                </a:solidFill>
              </a:rPr>
              <a:t>đề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nghị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33400" y="4689157"/>
            <a:ext cx="7772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7. </a:t>
            </a:r>
            <a:r>
              <a:rPr lang="en-US" sz="2600" dirty="0" err="1" smtClean="0">
                <a:solidFill>
                  <a:srgbClr val="0000FF"/>
                </a:solidFill>
              </a:rPr>
              <a:t>Nêu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sự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việc</a:t>
            </a:r>
            <a:r>
              <a:rPr lang="en-US" sz="2600" dirty="0">
                <a:solidFill>
                  <a:srgbClr val="0000FF"/>
                </a:solidFill>
              </a:rPr>
              <a:t>, </a:t>
            </a:r>
            <a:r>
              <a:rPr lang="en-US" sz="2600" dirty="0" err="1">
                <a:solidFill>
                  <a:srgbClr val="0000FF"/>
                </a:solidFill>
              </a:rPr>
              <a:t>lí</a:t>
            </a:r>
            <a:r>
              <a:rPr lang="en-US" sz="2600" dirty="0">
                <a:solidFill>
                  <a:srgbClr val="0000FF"/>
                </a:solidFill>
              </a:rPr>
              <a:t> do </a:t>
            </a:r>
            <a:r>
              <a:rPr lang="en-US" sz="2600" dirty="0" err="1">
                <a:solidFill>
                  <a:srgbClr val="0000FF"/>
                </a:solidFill>
              </a:rPr>
              <a:t>và</a:t>
            </a:r>
            <a:r>
              <a:rPr lang="en-US" sz="2600" dirty="0">
                <a:solidFill>
                  <a:srgbClr val="0000FF"/>
                </a:solidFill>
              </a:rPr>
              <a:t> ý </a:t>
            </a:r>
            <a:r>
              <a:rPr lang="en-US" sz="2600" dirty="0" err="1">
                <a:solidFill>
                  <a:srgbClr val="0000FF"/>
                </a:solidFill>
              </a:rPr>
              <a:t>kiến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cần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đề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nghị</a:t>
            </a:r>
            <a:r>
              <a:rPr lang="en-US" sz="2600" dirty="0" smtClean="0">
                <a:solidFill>
                  <a:srgbClr val="0000FF"/>
                </a:solidFill>
              </a:rPr>
              <a:t>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09600" y="2250757"/>
            <a:ext cx="6629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FF"/>
                </a:solidFill>
              </a:rPr>
              <a:t>2. </a:t>
            </a:r>
            <a:r>
              <a:rPr lang="en-US" sz="2600" dirty="0" err="1" smtClean="0">
                <a:solidFill>
                  <a:srgbClr val="0000FF"/>
                </a:solidFill>
              </a:rPr>
              <a:t>Chữ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kí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và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họ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tên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người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đề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nghị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62000" y="5181600"/>
            <a:ext cx="8001000" cy="1676400"/>
          </a:xfrm>
          <a:prstGeom prst="roundRect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</a:rPr>
              <a:t>YÊU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</a:rPr>
              <a:t>CẦU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</a:rPr>
              <a:t>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- 2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học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sinh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thi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viết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trên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Times New Roman" pitchFamily="18" charset="0"/>
              </a:rPr>
              <a:t>bảng</a:t>
            </a:r>
            <a:endParaRPr kumimoji="0" lang="en-US" sz="2400" i="0" u="none" strike="noStrike" cap="none" normalizeH="0" dirty="0" smtClean="0">
              <a:ln>
                <a:noFill/>
              </a:ln>
              <a:solidFill>
                <a:srgbClr val="FFFFCC"/>
              </a:solidFill>
              <a:effectLst/>
              <a:latin typeface="Times New Roman" pitchFamily="18" charset="0"/>
            </a:endParaRP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FFFCC"/>
                </a:solidFill>
              </a:rPr>
              <a:t>- Ai </a:t>
            </a:r>
            <a:r>
              <a:rPr lang="en-US" sz="2400" dirty="0" err="1" smtClean="0">
                <a:solidFill>
                  <a:srgbClr val="FFFFCC"/>
                </a:solidFill>
              </a:rPr>
              <a:t>sắp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xếp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đúng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thứ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tự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và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nhanh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hơn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là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người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chiến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thắng</a:t>
            </a:r>
            <a:r>
              <a:rPr lang="en-US" sz="2400" dirty="0" smtClean="0">
                <a:solidFill>
                  <a:srgbClr val="FFFFCC"/>
                </a:solidFill>
              </a:rPr>
              <a:t>, </a:t>
            </a:r>
            <a:r>
              <a:rPr lang="en-US" sz="2400" dirty="0" err="1" smtClean="0">
                <a:solidFill>
                  <a:srgbClr val="FFFFCC"/>
                </a:solidFill>
              </a:rPr>
              <a:t>nhận</a:t>
            </a:r>
            <a:r>
              <a:rPr lang="en-US" sz="2400" dirty="0" smtClean="0">
                <a:solidFill>
                  <a:srgbClr val="FFFFCC"/>
                </a:solidFill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</a:rPr>
              <a:t>được</a:t>
            </a:r>
            <a:r>
              <a:rPr lang="en-US" sz="2400" dirty="0" smtClean="0">
                <a:solidFill>
                  <a:srgbClr val="FFFFCC"/>
                </a:solidFill>
              </a:rPr>
              <a:t> 1 </a:t>
            </a:r>
            <a:r>
              <a:rPr lang="en-US" sz="2400" dirty="0" err="1" smtClean="0">
                <a:solidFill>
                  <a:srgbClr val="FFFFCC"/>
                </a:solidFill>
              </a:rPr>
              <a:t>điểm</a:t>
            </a:r>
            <a:r>
              <a:rPr lang="en-US" sz="2400" dirty="0" smtClean="0">
                <a:solidFill>
                  <a:srgbClr val="FFFFCC"/>
                </a:solidFill>
              </a:rPr>
              <a:t> 10.</a:t>
            </a:r>
            <a:endParaRPr kumimoji="0" lang="en-US" sz="2400" i="0" u="none" strike="noStrike" cap="none" normalizeH="0" dirty="0" smtClean="0">
              <a:ln>
                <a:noFill/>
              </a:ln>
              <a:solidFill>
                <a:srgbClr val="FFFFCC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01025"/>
            <a:ext cx="7010400" cy="584775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7&quot;&gt;&lt;property id=&quot;20148&quot; value=&quot;5&quot;/&gt;&lt;property id=&quot;20300&quot; value=&quot;Slide 9&quot;/&gt;&lt;property id=&quot;20307&quot; value=&quot;261&quot;/&gt;&lt;/object&gt;&lt;object type=&quot;3&quot; unique_id=&quot;10008&quot;&gt;&lt;property id=&quot;20148&quot; value=&quot;5&quot;/&gt;&lt;property id=&quot;20300&quot; value=&quot;Slide 10&quot;/&gt;&lt;property id=&quot;20307&quot; value=&quot;262&quot;/&gt;&lt;/object&gt;&lt;object type=&quot;3&quot; unique_id=&quot;10009&quot;&gt;&lt;property id=&quot;20148&quot; value=&quot;5&quot;/&gt;&lt;property id=&quot;20300&quot; value=&quot;Slide 12&quot;/&gt;&lt;property id=&quot;20307&quot; value=&quot;263&quot;/&gt;&lt;/object&gt;&lt;object type=&quot;3&quot; unique_id=&quot;10012&quot;&gt;&lt;property id=&quot;20148&quot; value=&quot;5&quot;/&gt;&lt;property id=&quot;20300&quot; value=&quot;Slide 13&quot;/&gt;&lt;property id=&quot;20307&quot; value=&quot;266&quot;/&gt;&lt;/object&gt;&lt;object type=&quot;3&quot; unique_id=&quot;10018&quot;&gt;&lt;property id=&quot;20148&quot; value=&quot;5&quot;/&gt;&lt;property id=&quot;20300&quot; value=&quot;Slide 17&quot;/&gt;&lt;property id=&quot;20307&quot; value=&quot;273&quot;/&gt;&lt;/object&gt;&lt;object type=&quot;3&quot; unique_id=&quot;10019&quot;&gt;&lt;property id=&quot;20148&quot; value=&quot;5&quot;/&gt;&lt;property id=&quot;20300&quot; value=&quot;Slide 19&quot;/&gt;&lt;property id=&quot;20307&quot; value=&quot;274&quot;/&gt;&lt;/object&gt;&lt;object type=&quot;3&quot; unique_id=&quot;10020&quot;&gt;&lt;property id=&quot;20148&quot; value=&quot;5&quot;/&gt;&lt;property id=&quot;20300&quot; value=&quot;Slide 20&quot;/&gt;&lt;property id=&quot;20307&quot; value=&quot;275&quot;/&gt;&lt;/object&gt;&lt;object type=&quot;3&quot; unique_id=&quot;10021&quot;&gt;&lt;property id=&quot;20148&quot; value=&quot;5&quot;/&gt;&lt;property id=&quot;20300&quot; value=&quot;Slide 23&quot;/&gt;&lt;property id=&quot;20307&quot; value=&quot;276&quot;/&gt;&lt;/object&gt;&lt;object type=&quot;3&quot; unique_id=&quot;10022&quot;&gt;&lt;property id=&quot;20148&quot; value=&quot;5&quot;/&gt;&lt;property id=&quot;20300&quot; value=&quot;Slide 24&quot;/&gt;&lt;property id=&quot;20307&quot; value=&quot;278&quot;/&gt;&lt;/object&gt;&lt;object type=&quot;3&quot; unique_id=&quot;14701&quot;&gt;&lt;property id=&quot;20148&quot; value=&quot;5&quot;/&gt;&lt;property id=&quot;20300&quot; value=&quot;Slide 1&quot;/&gt;&lt;property id=&quot;20307&quot; value=&quot;285&quot;/&gt;&lt;/object&gt;&lt;object type=&quot;3&quot; unique_id=&quot;14702&quot;&gt;&lt;property id=&quot;20148&quot; value=&quot;5&quot;/&gt;&lt;property id=&quot;20300&quot; value=&quot;Slide 2&quot;/&gt;&lt;property id=&quot;20307&quot; value=&quot;286&quot;/&gt;&lt;/object&gt;&lt;object type=&quot;3&quot; unique_id=&quot;14703&quot;&gt;&lt;property id=&quot;20148&quot; value=&quot;5&quot;/&gt;&lt;property id=&quot;20300&quot; value=&quot;Slide 25 - &amp;quot;H&amp;quot;&quot;/&gt;&lt;property id=&quot;20307&quot; value=&quot;283&quot;/&gt;&lt;/object&gt;&lt;object type=&quot;3&quot; unique_id=&quot;14704&quot;&gt;&lt;property id=&quot;20148&quot; value=&quot;5&quot;/&gt;&lt;property id=&quot;20300&quot; value=&quot;Slide 26&quot;/&gt;&lt;property id=&quot;20307&quot; value=&quot;284&quot;/&gt;&lt;/object&gt;&lt;object type=&quot;3&quot; unique_id=&quot;14972&quot;&gt;&lt;property id=&quot;20148&quot; value=&quot;5&quot;/&gt;&lt;property id=&quot;20300&quot; value=&quot;Slide 3&quot;/&gt;&lt;property id=&quot;20307&quot; value=&quot;289&quot;/&gt;&lt;/object&gt;&lt;object type=&quot;3&quot; unique_id=&quot;14973&quot;&gt;&lt;property id=&quot;20148&quot; value=&quot;5&quot;/&gt;&lt;property id=&quot;20300&quot; value=&quot;Slide 4&quot;/&gt;&lt;property id=&quot;20307&quot; value=&quot;290&quot;/&gt;&lt;/object&gt;&lt;object type=&quot;3&quot; unique_id=&quot;14974&quot;&gt;&lt;property id=&quot;20148&quot; value=&quot;5&quot;/&gt;&lt;property id=&quot;20300&quot; value=&quot;Slide 5&quot;/&gt;&lt;property id=&quot;20307&quot; value=&quot;291&quot;/&gt;&lt;/object&gt;&lt;object type=&quot;3&quot; unique_id=&quot;14975&quot;&gt;&lt;property id=&quot;20148&quot; value=&quot;5&quot;/&gt;&lt;property id=&quot;20300&quot; value=&quot;Slide 6&quot;/&gt;&lt;property id=&quot;20307&quot; value=&quot;294&quot;/&gt;&lt;/object&gt;&lt;object type=&quot;3&quot; unique_id=&quot;15230&quot;&gt;&lt;property id=&quot;20148&quot; value=&quot;5&quot;/&gt;&lt;property id=&quot;20300&quot; value=&quot;Slide 14&quot;/&gt;&lt;property id=&quot;20307&quot; value=&quot;297&quot;/&gt;&lt;/object&gt;&lt;object type=&quot;3&quot; unique_id=&quot;15231&quot;&gt;&lt;property id=&quot;20148&quot; value=&quot;5&quot;/&gt;&lt;property id=&quot;20300&quot; value=&quot;Slide 15&quot;/&gt;&lt;property id=&quot;20307&quot; value=&quot;298&quot;/&gt;&lt;/object&gt;&lt;object type=&quot;3&quot; unique_id=&quot;15551&quot;&gt;&lt;property id=&quot;20148&quot; value=&quot;5&quot;/&gt;&lt;property id=&quot;20300&quot; value=&quot;Slide 7&quot;/&gt;&lt;property id=&quot;20307&quot; value=&quot;299&quot;/&gt;&lt;/object&gt;&lt;object type=&quot;3&quot; unique_id=&quot;15552&quot;&gt;&lt;property id=&quot;20148&quot; value=&quot;5&quot;/&gt;&lt;property id=&quot;20300&quot; value=&quot;Slide 11&quot;/&gt;&lt;property id=&quot;20307&quot; value=&quot;300&quot;/&gt;&lt;/object&gt;&lt;object type=&quot;3&quot; unique_id=&quot;15553&quot;&gt;&lt;property id=&quot;20148&quot; value=&quot;5&quot;/&gt;&lt;property id=&quot;20300&quot; value=&quot;Slide 16&quot;/&gt;&lt;property id=&quot;20307&quot; value=&quot;301&quot;/&gt;&lt;/object&gt;&lt;object type=&quot;3&quot; unique_id=&quot;15755&quot;&gt;&lt;property id=&quot;20148&quot; value=&quot;5&quot;/&gt;&lt;property id=&quot;20300&quot; value=&quot;Slide 21&quot;/&gt;&lt;property id=&quot;20307&quot; value=&quot;302&quot;/&gt;&lt;/object&gt;&lt;object type=&quot;3&quot; unique_id=&quot;15965&quot;&gt;&lt;property id=&quot;20148&quot; value=&quot;5&quot;/&gt;&lt;property id=&quot;20300&quot; value=&quot;Slide 8&quot;/&gt;&lt;property id=&quot;20307&quot; value=&quot;303&quot;/&gt;&lt;/object&gt;&lt;object type=&quot;3&quot; unique_id=&quot;16071&quot;&gt;&lt;property id=&quot;20148&quot; value=&quot;5&quot;/&gt;&lt;property id=&quot;20300&quot; value=&quot;Slide 18&quot;/&gt;&lt;property id=&quot;20307&quot; value=&quot;304&quot;/&gt;&lt;/object&gt;&lt;object type=&quot;3&quot; unique_id=&quot;16072&quot;&gt;&lt;property id=&quot;20148&quot; value=&quot;5&quot;/&gt;&lt;property id=&quot;20300&quot; value=&quot;Slide 22&quot;/&gt;&lt;property id=&quot;20307&quot; value=&quot;305&quot;/&gt;&lt;/object&gt;&lt;/object&gt;&lt;object type=&quot;8&quot; unique_id=&quot;1004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1606</Words>
  <Application>Microsoft Office PowerPoint</Application>
  <PresentationFormat>On-screen Show (4:3)</PresentationFormat>
  <Paragraphs>160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.VnTifani HeavyH</vt:lpstr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MOI</dc:creator>
  <cp:lastModifiedBy>thuy an tran</cp:lastModifiedBy>
  <cp:revision>81</cp:revision>
  <dcterms:created xsi:type="dcterms:W3CDTF">2009-04-22T22:41:15Z</dcterms:created>
  <dcterms:modified xsi:type="dcterms:W3CDTF">2021-02-20T06:50:17Z</dcterms:modified>
</cp:coreProperties>
</file>