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9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5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6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1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5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3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0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0429-693B-457D-A2CC-BF1EC6A7187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331AD-A0AC-44A3-8F04-7718D5B2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4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41425"/>
            <a:ext cx="4495800" cy="5921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l/n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núa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r/d/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en-US" sz="2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Da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3240" y="121801"/>
            <a:ext cx="8077200" cy="1119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TIẾT 85.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ĐỊA PHƯƠNG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viên: Ngô Thị Thủy - Trường THCS Long Biên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4920" y="2763520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4920" y="38100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4920" y="482092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48200" y="1173599"/>
            <a:ext cx="34290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1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600200"/>
            <a:ext cx="5715000" cy="3630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60000"/>
              </a:lnSpc>
            </a:pPr>
            <a:r>
              <a:rPr lang="en-US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7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7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7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7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7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60000"/>
              </a:lnSpc>
            </a:pPr>
            <a:r>
              <a:rPr lang="en-US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7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7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7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Chớ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bai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trê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khinh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trạch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rúc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bùn</a:t>
            </a: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Trạch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60000"/>
              </a:lnSpc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23240" y="328176"/>
            <a:ext cx="8077200" cy="1119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TIẾT 85.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ĐỊA PHƯƠNG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 CHÍNH TẢ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6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228600" y="-76200"/>
            <a:ext cx="93726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TRÌNH ĐỊA PHƯƠNG</a:t>
            </a:r>
            <a:b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 CHÍNH TẢ</a:t>
            </a:r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0" y="1043304"/>
            <a:ext cx="0" cy="5616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648200" y="1173599"/>
            <a:ext cx="34290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173599"/>
            <a:ext cx="3276600" cy="5078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solidFill>
                  <a:srgbClr val="800000"/>
                </a:solidFill>
                <a:latin typeface=" Arial"/>
                <a:cs typeface="Times New Roman" pitchFamily="18" charset="0"/>
              </a:rPr>
              <a:t>. </a:t>
            </a:r>
            <a:r>
              <a:rPr lang="en-US" sz="2200" b="1" dirty="0" err="1" smtClean="0">
                <a:solidFill>
                  <a:srgbClr val="800000"/>
                </a:solidFill>
                <a:latin typeface=" Arial"/>
                <a:cs typeface="Times New Roman" pitchFamily="18" charset="0"/>
              </a:rPr>
              <a:t>Nội</a:t>
            </a:r>
            <a:r>
              <a:rPr lang="en-US" sz="2200" b="1" dirty="0" smtClean="0">
                <a:solidFill>
                  <a:srgbClr val="8000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800000"/>
                </a:solidFill>
                <a:latin typeface=" Arial"/>
                <a:cs typeface="Times New Roman" pitchFamily="18" charset="0"/>
              </a:rPr>
              <a:t>dung </a:t>
            </a:r>
            <a:r>
              <a:rPr lang="en-US" sz="2200" b="1" dirty="0" err="1">
                <a:solidFill>
                  <a:srgbClr val="800000"/>
                </a:solidFill>
                <a:latin typeface=" Arial"/>
                <a:cs typeface="Times New Roman" pitchFamily="18" charset="0"/>
              </a:rPr>
              <a:t>luyện</a:t>
            </a:r>
            <a:r>
              <a:rPr lang="en-US" sz="2200" b="1" dirty="0">
                <a:solidFill>
                  <a:srgbClr val="8000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800000"/>
                </a:solidFill>
                <a:latin typeface=" Arial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rgbClr val="800000"/>
                </a:solidFill>
                <a:latin typeface=" Arial"/>
                <a:cs typeface="Times New Roman" pitchFamily="18" charset="0"/>
              </a:rPr>
              <a:t>.</a:t>
            </a:r>
            <a:endParaRPr lang="en-US" sz="2200" b="1" dirty="0">
              <a:solidFill>
                <a:srgbClr val="800000"/>
              </a:solidFill>
              <a:latin typeface=" Arial"/>
              <a:cs typeface="Times New Roman" pitchFamily="18" charset="0"/>
            </a:endParaRPr>
          </a:p>
          <a:p>
            <a:r>
              <a:rPr lang="en-US" sz="2200" b="1" dirty="0">
                <a:solidFill>
                  <a:srgbClr val="000066"/>
                </a:solidFill>
                <a:latin typeface=" Arial"/>
                <a:cs typeface="Times New Roman" pitchFamily="18" charset="0"/>
              </a:rPr>
              <a:t>   1. </a:t>
            </a:r>
            <a:r>
              <a:rPr lang="en-US" sz="2200" b="1" dirty="0" err="1">
                <a:solidFill>
                  <a:srgbClr val="000066"/>
                </a:solidFill>
                <a:latin typeface=" Arial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rgbClr val="000066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66"/>
                </a:solidFill>
                <a:latin typeface=" Arial"/>
                <a:cs typeface="Times New Roman" pitchFamily="18" charset="0"/>
              </a:rPr>
              <a:t>tỉnh</a:t>
            </a:r>
            <a:r>
              <a:rPr lang="en-US" sz="2200" b="1" dirty="0">
                <a:solidFill>
                  <a:srgbClr val="000066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66"/>
                </a:solidFill>
                <a:latin typeface=" Arial"/>
                <a:cs typeface="Times New Roman" pitchFamily="18" charset="0"/>
              </a:rPr>
              <a:t>phía</a:t>
            </a:r>
            <a:r>
              <a:rPr lang="en-US" sz="2200" b="1" dirty="0">
                <a:solidFill>
                  <a:srgbClr val="000066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66"/>
                </a:solidFill>
                <a:latin typeface=" Arial"/>
                <a:cs typeface="Times New Roman" pitchFamily="18" charset="0"/>
              </a:rPr>
              <a:t>Bắc</a:t>
            </a:r>
            <a:r>
              <a:rPr lang="en-US" sz="2200" b="1" dirty="0">
                <a:solidFill>
                  <a:srgbClr val="000066"/>
                </a:solidFill>
                <a:latin typeface=" Arial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Dễ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mắc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lỗi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: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tr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/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ch</a:t>
            </a:r>
            <a:endParaRPr lang="en-US" sz="2200" b="1" dirty="0">
              <a:solidFill>
                <a:srgbClr val="003300"/>
              </a:solidFill>
              <a:latin typeface=" Arial"/>
              <a:cs typeface="Times New Roman" pitchFamily="18" charset="0"/>
            </a:endParaRPr>
          </a:p>
          <a:p>
            <a:r>
              <a:rPr lang="en-US" sz="2200" b="1" dirty="0">
                <a:latin typeface=" Arial"/>
                <a:cs typeface="Times New Roman" pitchFamily="18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 Arial"/>
                <a:cs typeface="Times New Roman" pitchFamily="18" charset="0"/>
              </a:rPr>
              <a:t>Cá</a:t>
            </a:r>
            <a:r>
              <a:rPr lang="en-US" sz="2200" b="1" dirty="0">
                <a:solidFill>
                  <a:srgbClr val="FF00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 Arial"/>
                <a:cs typeface="Times New Roman" pitchFamily="18" charset="0"/>
              </a:rPr>
              <a:t>trê</a:t>
            </a:r>
            <a:r>
              <a:rPr lang="en-US" sz="2200" b="1" dirty="0">
                <a:solidFill>
                  <a:srgbClr val="FF00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>
                <a:latin typeface=" Arial"/>
                <a:cs typeface="Times New Roman" pitchFamily="18" charset="0"/>
              </a:rPr>
              <a:t>– </a:t>
            </a:r>
            <a:r>
              <a:rPr lang="en-US" sz="2200" b="1" dirty="0" err="1">
                <a:latin typeface=" Arial"/>
                <a:cs typeface="Times New Roman" pitchFamily="18" charset="0"/>
              </a:rPr>
              <a:t>cá</a:t>
            </a:r>
            <a:r>
              <a:rPr lang="en-US" sz="2200" b="1" dirty="0"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latin typeface=" Arial"/>
                <a:cs typeface="Times New Roman" pitchFamily="18" charset="0"/>
              </a:rPr>
              <a:t>chê</a:t>
            </a:r>
            <a:r>
              <a:rPr lang="en-US" sz="2200" b="1" dirty="0">
                <a:latin typeface=" Arial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Dễ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mắc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lỗi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: l/n</a:t>
            </a:r>
          </a:p>
          <a:p>
            <a:r>
              <a:rPr lang="en-US" sz="2200" b="1" dirty="0">
                <a:latin typeface=" Arial"/>
                <a:cs typeface="Times New Roman" pitchFamily="18" charset="0"/>
              </a:rPr>
              <a:t>    </a:t>
            </a:r>
            <a:r>
              <a:rPr lang="en-US" sz="2200" b="1" dirty="0" err="1">
                <a:solidFill>
                  <a:srgbClr val="FF0000"/>
                </a:solidFill>
                <a:latin typeface=" Arial"/>
                <a:cs typeface="Times New Roman" pitchFamily="18" charset="0"/>
              </a:rPr>
              <a:t>Lúa</a:t>
            </a:r>
            <a:r>
              <a:rPr lang="en-US" sz="2200" b="1" dirty="0">
                <a:solidFill>
                  <a:srgbClr val="FF00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 Arial"/>
                <a:cs typeface="Times New Roman" pitchFamily="18" charset="0"/>
              </a:rPr>
              <a:t>nếp</a:t>
            </a:r>
            <a:r>
              <a:rPr lang="en-US" sz="2200" b="1" dirty="0">
                <a:solidFill>
                  <a:srgbClr val="FF00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>
                <a:latin typeface=" Arial"/>
                <a:cs typeface="Times New Roman" pitchFamily="18" charset="0"/>
              </a:rPr>
              <a:t>– </a:t>
            </a:r>
            <a:r>
              <a:rPr lang="en-US" sz="2200" b="1" dirty="0" err="1">
                <a:latin typeface=" Arial"/>
                <a:cs typeface="Times New Roman" pitchFamily="18" charset="0"/>
              </a:rPr>
              <a:t>núa</a:t>
            </a:r>
            <a:r>
              <a:rPr lang="en-US" sz="2200" b="1" dirty="0"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latin typeface=" Arial"/>
                <a:cs typeface="Times New Roman" pitchFamily="18" charset="0"/>
              </a:rPr>
              <a:t>nếp</a:t>
            </a:r>
            <a:endParaRPr lang="en-US" sz="2200" b="1" dirty="0">
              <a:latin typeface=" Arial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Dễ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mắc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lỗi</a:t>
            </a:r>
            <a:r>
              <a:rPr lang="en-US" sz="2200" b="1" dirty="0">
                <a:solidFill>
                  <a:srgbClr val="003300"/>
                </a:solidFill>
                <a:latin typeface=" Arial"/>
                <a:cs typeface="Times New Roman" pitchFamily="18" charset="0"/>
              </a:rPr>
              <a:t> r/d/</a:t>
            </a:r>
            <a:r>
              <a:rPr lang="en-US" sz="2200" b="1" dirty="0" err="1">
                <a:solidFill>
                  <a:srgbClr val="003300"/>
                </a:solidFill>
                <a:latin typeface=" Arial"/>
                <a:cs typeface="Times New Roman" pitchFamily="18" charset="0"/>
              </a:rPr>
              <a:t>gi</a:t>
            </a:r>
            <a:endParaRPr lang="en-US" sz="2200" b="1" dirty="0">
              <a:solidFill>
                <a:srgbClr val="003300"/>
              </a:solidFill>
              <a:latin typeface=" Arial"/>
              <a:cs typeface="Times New Roman" pitchFamily="18" charset="0"/>
            </a:endParaRPr>
          </a:p>
          <a:p>
            <a:r>
              <a:rPr lang="en-US" sz="2200" b="1" dirty="0">
                <a:latin typeface=" Arial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FF0000"/>
                </a:solidFill>
                <a:latin typeface=" Arial"/>
                <a:cs typeface="Times New Roman" pitchFamily="18" charset="0"/>
              </a:rPr>
              <a:t>Da </a:t>
            </a:r>
            <a:r>
              <a:rPr lang="en-US" sz="2200" b="1" dirty="0" err="1">
                <a:solidFill>
                  <a:srgbClr val="FF0000"/>
                </a:solidFill>
                <a:latin typeface=" Arial"/>
                <a:cs typeface="Times New Roman" pitchFamily="18" charset="0"/>
              </a:rPr>
              <a:t>bò</a:t>
            </a:r>
            <a:r>
              <a:rPr lang="en-US" sz="2200" b="1" dirty="0">
                <a:solidFill>
                  <a:srgbClr val="FF0000"/>
                </a:solidFill>
                <a:latin typeface=" Arial"/>
                <a:cs typeface="Times New Roman" pitchFamily="18" charset="0"/>
              </a:rPr>
              <a:t> </a:t>
            </a:r>
            <a:r>
              <a:rPr lang="en-US" sz="2200" b="1" dirty="0">
                <a:latin typeface=" Arial"/>
                <a:cs typeface="Times New Roman" pitchFamily="18" charset="0"/>
              </a:rPr>
              <a:t>– </a:t>
            </a:r>
            <a:r>
              <a:rPr lang="en-US" sz="2200" b="1" dirty="0" err="1">
                <a:latin typeface=" Arial"/>
                <a:cs typeface="Times New Roman" pitchFamily="18" charset="0"/>
              </a:rPr>
              <a:t>gia</a:t>
            </a:r>
            <a:r>
              <a:rPr lang="en-US" sz="2200" b="1" dirty="0">
                <a:latin typeface=" Arial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 Arial"/>
                <a:cs typeface="Times New Roman" pitchFamily="18" charset="0"/>
              </a:rPr>
              <a:t>bò</a:t>
            </a:r>
            <a:endParaRPr lang="en-US" sz="2200" b="1" dirty="0" smtClean="0">
              <a:latin typeface=" Arial"/>
              <a:cs typeface="Times New Roman" pitchFamily="18" charset="0"/>
            </a:endParaRPr>
          </a:p>
          <a:p>
            <a:endParaRPr lang="en-US" sz="2200" b="1" dirty="0">
              <a:latin typeface=" Arial"/>
              <a:cs typeface="Times New Roman" pitchFamily="18" charset="0"/>
            </a:endParaRPr>
          </a:p>
          <a:p>
            <a:endParaRPr lang="en-US" sz="2200" b="1" dirty="0" smtClean="0">
              <a:latin typeface=" Arial"/>
              <a:cs typeface="Times New Roman" pitchFamily="18" charset="0"/>
            </a:endParaRPr>
          </a:p>
          <a:p>
            <a:endParaRPr lang="en-US" sz="2200" b="1" dirty="0">
              <a:latin typeface=" Arial"/>
              <a:cs typeface="Times New Roman" pitchFamily="18" charset="0"/>
            </a:endParaRPr>
          </a:p>
          <a:p>
            <a:endParaRPr lang="en-US" sz="2200" b="1" dirty="0" smtClean="0">
              <a:latin typeface=" Arial"/>
              <a:cs typeface="Times New Roman" pitchFamily="18" charset="0"/>
            </a:endParaRPr>
          </a:p>
          <a:p>
            <a:endParaRPr lang="en-US" sz="2200" b="1" dirty="0">
              <a:latin typeface=" Arial"/>
              <a:cs typeface="Times New Roman" pitchFamily="18" charset="0"/>
            </a:endParaRPr>
          </a:p>
          <a:p>
            <a:endParaRPr lang="en-US" sz="2200" b="1" dirty="0">
              <a:latin typeface=" Arial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38600" y="1165344"/>
            <a:ext cx="4419600" cy="46938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en-US" sz="2000" b="1" dirty="0">
                <a:solidFill>
                  <a:srgbClr val="FF0000"/>
                </a:solidFill>
                <a:latin typeface="AArial"/>
                <a:cs typeface="Times New Roman" pitchFamily="18" charset="0"/>
              </a:rPr>
              <a:t>II. </a:t>
            </a:r>
            <a:r>
              <a:rPr lang="en-US" sz="2000" b="1" dirty="0" err="1">
                <a:solidFill>
                  <a:srgbClr val="FF0000"/>
                </a:solidFill>
                <a:latin typeface="AArial"/>
                <a:cs typeface="Times New Roman" pitchFamily="18" charset="0"/>
              </a:rPr>
              <a:t>Luyện</a:t>
            </a:r>
            <a:r>
              <a:rPr lang="en-US" sz="2000" b="1" dirty="0">
                <a:solidFill>
                  <a:srgbClr val="FF0000"/>
                </a:solidFill>
                <a:latin typeface="AArial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Arial"/>
                <a:cs typeface="Times New Roman" pitchFamily="18" charset="0"/>
              </a:rPr>
              <a:t>chính</a:t>
            </a:r>
            <a:r>
              <a:rPr lang="en-US" sz="2000" b="1" dirty="0">
                <a:solidFill>
                  <a:srgbClr val="FF0000"/>
                </a:solidFill>
                <a:latin typeface="AArial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Arial"/>
                <a:cs typeface="Times New Roman" pitchFamily="18" charset="0"/>
              </a:rPr>
              <a:t>tả</a:t>
            </a:r>
            <a:r>
              <a:rPr lang="en-US" sz="2000" b="1" dirty="0">
                <a:solidFill>
                  <a:srgbClr val="FF0000"/>
                </a:solidFill>
                <a:latin typeface="AArial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b="1" dirty="0">
                <a:solidFill>
                  <a:srgbClr val="800000"/>
                </a:solidFill>
                <a:latin typeface="AArial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0066"/>
                </a:solidFill>
                <a:latin typeface="AArial"/>
                <a:cs typeface="Times New Roman" pitchFamily="18" charset="0"/>
              </a:rPr>
              <a:t>1.  </a:t>
            </a:r>
            <a:r>
              <a:rPr lang="en-US" b="1" dirty="0" err="1">
                <a:solidFill>
                  <a:srgbClr val="000066"/>
                </a:solidFill>
                <a:latin typeface="AArial"/>
                <a:cs typeface="Times New Roman" pitchFamily="18" charset="0"/>
              </a:rPr>
              <a:t>Viết</a:t>
            </a:r>
            <a:r>
              <a:rPr lang="en-US" b="1" dirty="0">
                <a:solidFill>
                  <a:srgbClr val="000066"/>
                </a:solidFill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AArial"/>
                <a:cs typeface="Times New Roman" pitchFamily="18" charset="0"/>
              </a:rPr>
              <a:t>đúng</a:t>
            </a:r>
            <a:r>
              <a:rPr lang="en-US" b="1" dirty="0">
                <a:solidFill>
                  <a:srgbClr val="000066"/>
                </a:solidFill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AArial"/>
                <a:cs typeface="Times New Roman" pitchFamily="18" charset="0"/>
              </a:rPr>
              <a:t>tr</a:t>
            </a:r>
            <a:r>
              <a:rPr lang="en-US" b="1" dirty="0">
                <a:solidFill>
                  <a:srgbClr val="000066"/>
                </a:solidFill>
                <a:latin typeface="AArial"/>
                <a:cs typeface="Times New Roman" pitchFamily="18" charset="0"/>
              </a:rPr>
              <a:t>/ </a:t>
            </a:r>
            <a:r>
              <a:rPr lang="en-US" b="1" dirty="0" err="1">
                <a:solidFill>
                  <a:srgbClr val="000066"/>
                </a:solidFill>
                <a:latin typeface="AArial"/>
                <a:cs typeface="Times New Roman" pitchFamily="18" charset="0"/>
              </a:rPr>
              <a:t>ch</a:t>
            </a:r>
            <a:endParaRPr lang="en-US" b="1" dirty="0">
              <a:solidFill>
                <a:srgbClr val="000066"/>
              </a:solidFill>
              <a:latin typeface="AArial"/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en-US" b="1" smtClean="0">
                <a:latin typeface="AArial"/>
                <a:cs typeface="Times New Roman" pitchFamily="18" charset="0"/>
              </a:rPr>
              <a:t>       Trò </a:t>
            </a:r>
            <a:r>
              <a:rPr lang="en-US" b="1" dirty="0" err="1">
                <a:latin typeface="AArial"/>
                <a:cs typeface="Times New Roman" pitchFamily="18" charset="0"/>
              </a:rPr>
              <a:t>chơi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là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của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trời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cho</a:t>
            </a:r>
            <a:endParaRPr lang="en-US" b="1" dirty="0">
              <a:latin typeface="AArial"/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en-US" b="1" dirty="0" err="1">
                <a:latin typeface="AArial"/>
                <a:cs typeface="Times New Roman" pitchFamily="18" charset="0"/>
              </a:rPr>
              <a:t>Chớ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nên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chơi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trò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chỉ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trích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chê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bai</a:t>
            </a:r>
            <a:r>
              <a:rPr lang="en-US" b="1" dirty="0">
                <a:latin typeface="AArial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b="1" smtClean="0">
                <a:latin typeface="AArial"/>
                <a:cs typeface="Times New Roman" pitchFamily="18" charset="0"/>
              </a:rPr>
              <a:t>     Trăng </a:t>
            </a:r>
            <a:r>
              <a:rPr lang="en-US" b="1" dirty="0" err="1">
                <a:latin typeface="AArial"/>
                <a:cs typeface="Times New Roman" pitchFamily="18" charset="0"/>
              </a:rPr>
              <a:t>chê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trời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thấp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trăng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treo</a:t>
            </a:r>
            <a:endParaRPr lang="en-US" b="1" dirty="0">
              <a:latin typeface="AArial"/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en-US" b="1" dirty="0" err="1">
                <a:latin typeface="AArial"/>
                <a:cs typeface="Times New Roman" pitchFamily="18" charset="0"/>
              </a:rPr>
              <a:t>Trời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chê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trăng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thấp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trời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trèo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lên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trên</a:t>
            </a:r>
            <a:r>
              <a:rPr lang="en-US" b="1" dirty="0">
                <a:latin typeface="AArial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b="1" smtClean="0">
                <a:latin typeface="AArial"/>
                <a:cs typeface="Times New Roman" pitchFamily="18" charset="0"/>
              </a:rPr>
              <a:t>      Cá </a:t>
            </a:r>
            <a:r>
              <a:rPr lang="en-US" b="1" dirty="0" err="1">
                <a:latin typeface="AArial"/>
                <a:cs typeface="Times New Roman" pitchFamily="18" charset="0"/>
              </a:rPr>
              <a:t>trê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khinh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trạch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rúc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bùn</a:t>
            </a:r>
            <a:endParaRPr lang="en-US" b="1" dirty="0">
              <a:latin typeface="AArial"/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en-US" b="1" dirty="0" err="1">
                <a:latin typeface="AArial"/>
                <a:cs typeface="Times New Roman" pitchFamily="18" charset="0"/>
              </a:rPr>
              <a:t>Trạch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chê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cá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lùn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chỉ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trốn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với</a:t>
            </a:r>
            <a:r>
              <a:rPr lang="en-US" b="1" dirty="0">
                <a:latin typeface="AArial"/>
                <a:cs typeface="Times New Roman" pitchFamily="18" charset="0"/>
              </a:rPr>
              <a:t> </a:t>
            </a:r>
            <a:r>
              <a:rPr lang="en-US" b="1" dirty="0" err="1">
                <a:latin typeface="AArial"/>
                <a:cs typeface="Times New Roman" pitchFamily="18" charset="0"/>
              </a:rPr>
              <a:t>lui</a:t>
            </a:r>
            <a:r>
              <a:rPr lang="en-US" b="1" dirty="0">
                <a:latin typeface="AArial"/>
                <a:cs typeface="Times New Roman" pitchFamily="18" charset="0"/>
              </a:rPr>
              <a:t>.</a:t>
            </a:r>
          </a:p>
          <a:p>
            <a:pPr algn="just"/>
            <a:r>
              <a:rPr lang="en-US" b="1" smtClean="0">
                <a:latin typeface="AArial"/>
                <a:cs typeface="Times New Roman" pitchFamily="18" charset="0"/>
              </a:rPr>
              <a:t>           </a:t>
            </a:r>
            <a:endParaRPr lang="en-US" b="1" dirty="0">
              <a:latin typeface="AArial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3200399" cy="36554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6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6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en-US" sz="2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l/n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núa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r/d/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en-US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81400" y="228599"/>
            <a:ext cx="0" cy="5616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3886200" y="355600"/>
            <a:ext cx="4876800" cy="4181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</a:pPr>
            <a:r>
              <a:rPr lang="en-US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1200"/>
              </a:spcBef>
            </a:pPr>
            <a:r>
              <a:rPr lang="en-US" sz="2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l/n</a:t>
            </a:r>
          </a:p>
          <a:p>
            <a:pPr>
              <a:spcBef>
                <a:spcPts val="12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lâng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lâng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đong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Lững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lờ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lũi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non</a:t>
            </a:r>
          </a:p>
          <a:p>
            <a:pPr>
              <a:spcBef>
                <a:spcPts val="12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lóa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1200"/>
              </a:spcBef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38600" y="4188827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r/d/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rinh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tơi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bời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b="1" err="1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rượi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rụng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4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255" y="1241425"/>
            <a:ext cx="7148945" cy="4321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endParaRPr lang="en-US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c/t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n/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v/d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92719"/>
            <a:ext cx="78486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85.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TRÌNH ĐỊA PHƯƠNG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 CHÍNH TẢ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1062" y="2773680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0902" y="38100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93520" y="4831100"/>
            <a:ext cx="1335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48200" y="1173599"/>
            <a:ext cx="34290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5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241425"/>
            <a:ext cx="4443845" cy="5921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c/t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n/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v/d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200" y="1219200"/>
            <a:ext cx="0" cy="5616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648200" y="1173599"/>
            <a:ext cx="34290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457700" y="1295400"/>
            <a:ext cx="49149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5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c/t</a:t>
            </a: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trút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vùn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vụt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2900" y="206375"/>
            <a:ext cx="78486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85.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TRÌNH ĐỊA PHƯƠNG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 CHÍNH TẢ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241425"/>
            <a:ext cx="4443845" cy="5921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c/t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n/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v/d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200" y="1219200"/>
            <a:ext cx="0" cy="5616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648200" y="1173599"/>
            <a:ext cx="34290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457700" y="1219200"/>
            <a:ext cx="49149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5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n/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Hoang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San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Sang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giàu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72213"/>
            <a:ext cx="78486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85.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TRÌNH ĐỊA PHƯƠNG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 CHÍNH TẢ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91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241425"/>
            <a:ext cx="4443845" cy="5921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c/t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n/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v/d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97680" y="1143000"/>
            <a:ext cx="0" cy="4389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648200" y="1173599"/>
            <a:ext cx="34290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381500" y="1143000"/>
            <a:ext cx="4914900" cy="2884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5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v/d</a:t>
            </a: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Dồi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dào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92719"/>
            <a:ext cx="78486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85.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TRÌNH ĐỊA PHƯƠNG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 CHÍNH TẢ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5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727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Administrator</dc:creator>
  <cp:lastModifiedBy>Nguyen </cp:lastModifiedBy>
  <cp:revision>30</cp:revision>
  <dcterms:created xsi:type="dcterms:W3CDTF">2015-01-28T03:43:25Z</dcterms:created>
  <dcterms:modified xsi:type="dcterms:W3CDTF">2021-02-19T15:44:24Z</dcterms:modified>
</cp:coreProperties>
</file>