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3"/>
  </p:notesMasterIdLst>
  <p:sldIdLst>
    <p:sldId id="285" r:id="rId2"/>
    <p:sldId id="268" r:id="rId3"/>
    <p:sldId id="256" r:id="rId4"/>
    <p:sldId id="258" r:id="rId5"/>
    <p:sldId id="259" r:id="rId6"/>
    <p:sldId id="267" r:id="rId7"/>
    <p:sldId id="286" r:id="rId8"/>
    <p:sldId id="287" r:id="rId9"/>
    <p:sldId id="289" r:id="rId10"/>
    <p:sldId id="288" r:id="rId11"/>
    <p:sldId id="290" r:id="rId12"/>
    <p:sldId id="291" r:id="rId13"/>
    <p:sldId id="292" r:id="rId14"/>
    <p:sldId id="293" r:id="rId15"/>
    <p:sldId id="295" r:id="rId16"/>
    <p:sldId id="296" r:id="rId17"/>
    <p:sldId id="273" r:id="rId18"/>
    <p:sldId id="264" r:id="rId19"/>
    <p:sldId id="271" r:id="rId20"/>
    <p:sldId id="282" r:id="rId21"/>
    <p:sldId id="283" r:id="rId22"/>
  </p:sldIdLst>
  <p:sldSz cx="12192000" cy="6858000"/>
  <p:notesSz cx="6858000" cy="9144000"/>
  <p:embeddedFontLst>
    <p:embeddedFont>
      <p:font typeface="等线" charset="-122"/>
      <p:regular r:id="rId24"/>
      <p:bold r:id="rId25"/>
    </p:embeddedFont>
    <p:embeddedFont>
      <p:font typeface="方正粗圆_GBK" charset="-122"/>
      <p:regular r:id="rId26"/>
    </p:embeddedFont>
    <p:embeddedFont>
      <p:font typeface="Microsoft JhengHei Light" charset="-120"/>
      <p:regular r:id="rId27"/>
    </p:embeddedFont>
    <p:embeddedFont>
      <p:font typeface="方正卡通简体" charset="-122"/>
      <p:regular r:id="rId28"/>
    </p:embeddedFont>
    <p:embeddedFont>
      <p:font typeface="微软雅黑" pitchFamily="34" charset="-122"/>
      <p:regular r:id="rId29"/>
      <p:bold r:id="rId30"/>
    </p:embeddedFont>
    <p:embeddedFont>
      <p:font typeface="汉仪全唐诗简" charset="-122"/>
      <p:regular r:id="rId31"/>
    </p:embeddedFont>
    <p:embeddedFont>
      <p:font typeface="Calibri" pitchFamily="34" charset="0"/>
      <p:regular r:id="rId32"/>
      <p:bold r:id="rId33"/>
      <p:italic r:id="rId34"/>
      <p:boldItalic r:id="rId35"/>
    </p:embeddedFont>
    <p:embeddedFont>
      <p:font typeface="方正有猫在_GBK" charset="-122"/>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首页" id="{314C4C9D-AE76-4E05-B037-5A5DB805C9BD}">
          <p14:sldIdLst>
            <p14:sldId id="285"/>
          </p14:sldIdLst>
        </p14:section>
        <p14:section name="内页" id="{8D1A6813-68F6-49A0-A239-92955AC6E8C5}">
          <p14:sldIdLst>
            <p14:sldId id="268"/>
            <p14:sldId id="256"/>
          </p14:sldIdLst>
        </p14:section>
        <p14:section name="目录页" id="{008E412F-DBDA-49D6-8F52-3723921DFE03}">
          <p14:sldIdLst/>
        </p14:section>
        <p14:section name="过渡页" id="{8A3C5D5E-FAF1-4CC7-AAB2-6446E7D3DE63}">
          <p14:sldIdLst>
            <p14:sldId id="258"/>
            <p14:sldId id="259"/>
            <p14:sldId id="267"/>
            <p14:sldId id="286"/>
            <p14:sldId id="287"/>
            <p14:sldId id="289"/>
            <p14:sldId id="288"/>
            <p14:sldId id="290"/>
            <p14:sldId id="291"/>
            <p14:sldId id="292"/>
            <p14:sldId id="293"/>
            <p14:sldId id="295"/>
            <p14:sldId id="296"/>
            <p14:sldId id="273"/>
            <p14:sldId id="264"/>
            <p14:sldId id="271"/>
            <p14:sldId id="282"/>
          </p14:sldIdLst>
        </p14:section>
        <p14:section name="结束页" id="{98773F69-2DDF-47CC-BD69-D575D8CAAC6E}">
          <p14:sldIdLst>
            <p14:sldId id="283"/>
          </p14:sldIdLst>
        </p14:section>
        <p14:section name="版权页" id="{C8AD3B51-1B7B-4E69-9180-4DEC6400FEC2}">
          <p14:sldIdLst/>
        </p14:section>
      </p14:sectionLst>
    </p:ext>
    <p:ext uri="{EFAFB233-063F-42B5-8137-9DF3F51BA10A}">
      <p15:sldGuideLst xmlns:p15="http://schemas.microsoft.com/office/powerpoint/2012/main" xmlns="">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BFC"/>
    <a:srgbClr val="F3F3F3"/>
    <a:srgbClr val="F7FCFE"/>
    <a:srgbClr val="FFFFFC"/>
    <a:srgbClr val="FFFFFF"/>
    <a:srgbClr val="E6E6E6"/>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01" autoAdjust="0"/>
    <p:restoredTop sz="94618" autoAdjust="0"/>
  </p:normalViewPr>
  <p:slideViewPr>
    <p:cSldViewPr snapToGrid="0" showGuides="1">
      <p:cViewPr>
        <p:scale>
          <a:sx n="70" d="100"/>
          <a:sy n="70" d="100"/>
        </p:scale>
        <p:origin x="-546" y="-180"/>
      </p:cViewPr>
      <p:guideLst>
        <p:guide orient="horz" pos="129"/>
        <p:guide orient="horz" pos="4190"/>
        <p:guide orient="horz" pos="561"/>
        <p:guide orient="horz" pos="691"/>
        <p:guide orient="horz" pos="4017"/>
        <p:guide orient="horz" pos="3888"/>
        <p:guide pos="230"/>
        <p:guide pos="7449"/>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pPr/>
              <a:t>2021/2/19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pPr/>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18</a:t>
            </a:fld>
            <a:endParaRPr lang="zh-CN" altLang="en-US"/>
          </a:p>
        </p:txBody>
      </p:sp>
    </p:spTree>
    <p:extLst>
      <p:ext uri="{BB962C8B-B14F-4D97-AF65-F5344CB8AC3E}">
        <p14:creationId xmlns:p14="http://schemas.microsoft.com/office/powerpoint/2010/main" val="93576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19</a:t>
            </a:fld>
            <a:endParaRPr lang="zh-CN" altLang="en-US"/>
          </a:p>
        </p:txBody>
      </p:sp>
    </p:spTree>
    <p:extLst>
      <p:ext uri="{BB962C8B-B14F-4D97-AF65-F5344CB8AC3E}">
        <p14:creationId xmlns:p14="http://schemas.microsoft.com/office/powerpoint/2010/main" val="583955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20</a:t>
            </a:fld>
            <a:endParaRPr lang="zh-CN" altLang="en-US"/>
          </a:p>
        </p:txBody>
      </p:sp>
    </p:spTree>
    <p:extLst>
      <p:ext uri="{BB962C8B-B14F-4D97-AF65-F5344CB8AC3E}">
        <p14:creationId xmlns:p14="http://schemas.microsoft.com/office/powerpoint/2010/main" val="2174115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21</a:t>
            </a:fld>
            <a:endParaRPr lang="zh-CN" altLang="en-US"/>
          </a:p>
        </p:txBody>
      </p:sp>
    </p:spTree>
    <p:extLst>
      <p:ext uri="{BB962C8B-B14F-4D97-AF65-F5344CB8AC3E}">
        <p14:creationId xmlns:p14="http://schemas.microsoft.com/office/powerpoint/2010/main" val="336665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2</a:t>
            </a:fld>
            <a:endParaRPr lang="zh-CN" altLang="en-US"/>
          </a:p>
        </p:txBody>
      </p:sp>
    </p:spTree>
    <p:extLst>
      <p:ext uri="{BB962C8B-B14F-4D97-AF65-F5344CB8AC3E}">
        <p14:creationId xmlns:p14="http://schemas.microsoft.com/office/powerpoint/2010/main" val="352281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3</a:t>
            </a:fld>
            <a:endParaRPr lang="zh-CN" altLang="en-US"/>
          </a:p>
        </p:txBody>
      </p:sp>
    </p:spTree>
    <p:extLst>
      <p:ext uri="{BB962C8B-B14F-4D97-AF65-F5344CB8AC3E}">
        <p14:creationId xmlns:p14="http://schemas.microsoft.com/office/powerpoint/2010/main" val="313224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4</a:t>
            </a:fld>
            <a:endParaRPr lang="zh-CN" altLang="en-US"/>
          </a:p>
        </p:txBody>
      </p:sp>
    </p:spTree>
    <p:extLst>
      <p:ext uri="{BB962C8B-B14F-4D97-AF65-F5344CB8AC3E}">
        <p14:creationId xmlns:p14="http://schemas.microsoft.com/office/powerpoint/2010/main" val="102350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5</a:t>
            </a:fld>
            <a:endParaRPr lang="zh-CN" altLang="en-US"/>
          </a:p>
        </p:txBody>
      </p:sp>
    </p:spTree>
    <p:extLst>
      <p:ext uri="{BB962C8B-B14F-4D97-AF65-F5344CB8AC3E}">
        <p14:creationId xmlns:p14="http://schemas.microsoft.com/office/powerpoint/2010/main" val="170871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6</a:t>
            </a:fld>
            <a:endParaRPr lang="zh-CN" altLang="en-US"/>
          </a:p>
        </p:txBody>
      </p:sp>
    </p:spTree>
    <p:extLst>
      <p:ext uri="{BB962C8B-B14F-4D97-AF65-F5344CB8AC3E}">
        <p14:creationId xmlns:p14="http://schemas.microsoft.com/office/powerpoint/2010/main" val="1272464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8</a:t>
            </a:fld>
            <a:endParaRPr lang="zh-CN" altLang="en-US"/>
          </a:p>
        </p:txBody>
      </p:sp>
    </p:spTree>
    <p:extLst>
      <p:ext uri="{BB962C8B-B14F-4D97-AF65-F5344CB8AC3E}">
        <p14:creationId xmlns:p14="http://schemas.microsoft.com/office/powerpoint/2010/main" val="127246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10</a:t>
            </a:fld>
            <a:endParaRPr lang="zh-CN" altLang="en-US"/>
          </a:p>
        </p:txBody>
      </p:sp>
    </p:spTree>
    <p:extLst>
      <p:ext uri="{BB962C8B-B14F-4D97-AF65-F5344CB8AC3E}">
        <p14:creationId xmlns:p14="http://schemas.microsoft.com/office/powerpoint/2010/main" val="127246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pPr/>
              <a:t>17</a:t>
            </a:fld>
            <a:endParaRPr lang="zh-CN" altLang="en-US"/>
          </a:p>
        </p:txBody>
      </p:sp>
    </p:spTree>
    <p:extLst>
      <p:ext uri="{BB962C8B-B14F-4D97-AF65-F5344CB8AC3E}">
        <p14:creationId xmlns:p14="http://schemas.microsoft.com/office/powerpoint/2010/main" val="1112015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lIns="121917" tIns="60958" rIns="121917" bIns="60958"/>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lIns="121917" tIns="60958" rIns="121917" bIns="60958"/>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lIns="121917" tIns="60958" rIns="121917" bIns="60958"/>
          <a:lstStyle/>
          <a:p>
            <a:fld id="{5B7FB242-887E-4FBD-BBF2-BE5F9D1D0288}" type="datetimeFigureOut">
              <a:rPr lang="zh-CN" altLang="en-US" smtClean="0"/>
              <a:pPr/>
              <a:t>2021/2/19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lIns="121917" tIns="60958" rIns="121917" bIns="60958"/>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lIns="121917" tIns="60958" rIns="121917" bIns="60958"/>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47855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0188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82" r:id="rId8"/>
    <p:sldLayoutId id="2147483678" r:id="rId9"/>
    <p:sldLayoutId id="2147483686" r:id="rId10"/>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0.xml"/><Relationship Id="rId1" Type="http://schemas.openxmlformats.org/officeDocument/2006/relationships/tags" Target="../tags/tag6.xml"/><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0.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9070848" cy="463296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7200" t="4741"/>
          <a:stretch/>
        </p:blipFill>
        <p:spPr>
          <a:xfrm>
            <a:off x="4187925" y="325120"/>
            <a:ext cx="7656576" cy="653288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4267" t="5452" r="53867" b="6845"/>
          <a:stretch/>
        </p:blipFill>
        <p:spPr>
          <a:xfrm>
            <a:off x="335360" y="1028733"/>
            <a:ext cx="5104384" cy="601472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7" name="TextBox 6"/>
          <p:cNvSpPr txBox="1"/>
          <p:nvPr/>
        </p:nvSpPr>
        <p:spPr>
          <a:xfrm>
            <a:off x="1550589" y="1897714"/>
            <a:ext cx="2519273" cy="800215"/>
          </a:xfrm>
          <a:prstGeom prst="rect">
            <a:avLst/>
          </a:prstGeom>
          <a:noFill/>
        </p:spPr>
        <p:txBody>
          <a:bodyPr wrap="none" lIns="121917" tIns="60958" rIns="121917" bIns="60958" rtlCol="0">
            <a:spAutoFit/>
          </a:bodyPr>
          <a:lstStyle/>
          <a:p>
            <a:r>
              <a:rPr lang="en-US" altLang="zh-CN" sz="4400" dirty="0" err="1" smtClean="0">
                <a:solidFill>
                  <a:schemeClr val="accent3">
                    <a:lumMod val="75000"/>
                  </a:schemeClr>
                </a:solidFill>
                <a:latin typeface="方正粗圆_GBK" pitchFamily="65" charset="-122"/>
                <a:ea typeface="方正粗圆_GBK" pitchFamily="65" charset="-122"/>
              </a:rPr>
              <a:t>Trò</a:t>
            </a:r>
            <a:r>
              <a:rPr lang="en-US" altLang="zh-CN" sz="4400" dirty="0" smtClean="0">
                <a:solidFill>
                  <a:schemeClr val="accent3">
                    <a:lumMod val="75000"/>
                  </a:schemeClr>
                </a:solidFill>
                <a:latin typeface="方正粗圆_GBK" pitchFamily="65" charset="-122"/>
                <a:ea typeface="方正粗圆_GBK" pitchFamily="65" charset="-122"/>
              </a:rPr>
              <a:t> </a:t>
            </a:r>
            <a:r>
              <a:rPr lang="en-US" altLang="zh-CN" sz="4400" dirty="0" err="1" smtClean="0">
                <a:solidFill>
                  <a:schemeClr val="accent3">
                    <a:lumMod val="75000"/>
                  </a:schemeClr>
                </a:solidFill>
                <a:latin typeface="方正粗圆_GBK" pitchFamily="65" charset="-122"/>
                <a:ea typeface="方正粗圆_GBK" pitchFamily="65" charset="-122"/>
              </a:rPr>
              <a:t>chơi</a:t>
            </a:r>
            <a:endParaRPr lang="zh-CN" altLang="en-US" sz="4400" dirty="0">
              <a:solidFill>
                <a:schemeClr val="accent3">
                  <a:lumMod val="75000"/>
                </a:schemeClr>
              </a:solidFill>
              <a:latin typeface="方正粗圆_GBK" pitchFamily="65" charset="-122"/>
              <a:ea typeface="方正粗圆_GBK" pitchFamily="65" charset="-122"/>
            </a:endParaRPr>
          </a:p>
        </p:txBody>
      </p:sp>
      <p:sp>
        <p:nvSpPr>
          <p:cNvPr id="8" name="TextBox 7"/>
          <p:cNvSpPr txBox="1"/>
          <p:nvPr/>
        </p:nvSpPr>
        <p:spPr>
          <a:xfrm>
            <a:off x="1418111" y="2516606"/>
            <a:ext cx="2598604" cy="1261880"/>
          </a:xfrm>
          <a:prstGeom prst="rect">
            <a:avLst/>
          </a:prstGeom>
          <a:noFill/>
        </p:spPr>
        <p:txBody>
          <a:bodyPr wrap="square" lIns="121917" tIns="60958" rIns="121917" bIns="60958" rtlCol="0">
            <a:spAutoFit/>
          </a:bodyPr>
          <a:lstStyle/>
          <a:p>
            <a:pPr algn="ctr"/>
            <a:r>
              <a:rPr lang="en-US" altLang="zh-CN" sz="3700" b="1" dirty="0" smtClean="0">
                <a:solidFill>
                  <a:schemeClr val="accent3">
                    <a:lumMod val="75000"/>
                  </a:schemeClr>
                </a:solidFill>
                <a:latin typeface="方正粗圆_GBK" pitchFamily="65" charset="-122"/>
                <a:ea typeface="方正粗圆_GBK" pitchFamily="65" charset="-122"/>
              </a:rPr>
              <a:t>“</a:t>
            </a:r>
            <a:r>
              <a:rPr lang="en-US" altLang="zh-CN" sz="3700" b="1" dirty="0" err="1" smtClean="0">
                <a:solidFill>
                  <a:schemeClr val="accent3">
                    <a:lumMod val="75000"/>
                  </a:schemeClr>
                </a:solidFill>
                <a:latin typeface="方正粗圆_GBK" pitchFamily="65" charset="-122"/>
                <a:ea typeface="方正粗圆_GBK" pitchFamily="65" charset="-122"/>
              </a:rPr>
              <a:t>Đoán</a:t>
            </a:r>
            <a:r>
              <a:rPr lang="en-US" altLang="zh-CN" sz="3700" b="1" dirty="0" smtClean="0">
                <a:solidFill>
                  <a:schemeClr val="accent3">
                    <a:lumMod val="75000"/>
                  </a:schemeClr>
                </a:solidFill>
                <a:latin typeface="方正粗圆_GBK" pitchFamily="65" charset="-122"/>
                <a:ea typeface="方正粗圆_GBK" pitchFamily="65" charset="-122"/>
              </a:rPr>
              <a:t> ý </a:t>
            </a:r>
            <a:r>
              <a:rPr lang="en-US" altLang="zh-CN" sz="3700" b="1" dirty="0" err="1" smtClean="0">
                <a:solidFill>
                  <a:schemeClr val="accent3">
                    <a:lumMod val="75000"/>
                  </a:schemeClr>
                </a:solidFill>
                <a:latin typeface="方正粗圆_GBK" pitchFamily="65" charset="-122"/>
                <a:ea typeface="方正粗圆_GBK" pitchFamily="65" charset="-122"/>
              </a:rPr>
              <a:t>đồng</a:t>
            </a:r>
            <a:r>
              <a:rPr lang="en-US" altLang="zh-CN" sz="3700" b="1" dirty="0" smtClean="0">
                <a:solidFill>
                  <a:schemeClr val="accent3">
                    <a:lumMod val="75000"/>
                  </a:schemeClr>
                </a:solidFill>
                <a:latin typeface="方正粗圆_GBK" pitchFamily="65" charset="-122"/>
                <a:ea typeface="方正粗圆_GBK" pitchFamily="65" charset="-122"/>
              </a:rPr>
              <a:t> </a:t>
            </a:r>
            <a:r>
              <a:rPr lang="en-US" altLang="zh-CN" sz="3700" b="1" dirty="0" err="1" smtClean="0">
                <a:solidFill>
                  <a:schemeClr val="accent3">
                    <a:lumMod val="75000"/>
                  </a:schemeClr>
                </a:solidFill>
                <a:latin typeface="方正粗圆_GBK" pitchFamily="65" charset="-122"/>
                <a:ea typeface="方正粗圆_GBK" pitchFamily="65" charset="-122"/>
              </a:rPr>
              <a:t>đội</a:t>
            </a:r>
            <a:r>
              <a:rPr lang="en-US" altLang="zh-CN" sz="3700" b="1" dirty="0" smtClean="0">
                <a:solidFill>
                  <a:schemeClr val="accent3">
                    <a:lumMod val="75000"/>
                  </a:schemeClr>
                </a:solidFill>
                <a:latin typeface="方正粗圆_GBK" pitchFamily="65" charset="-122"/>
                <a:ea typeface="方正粗圆_GBK" pitchFamily="65" charset="-122"/>
              </a:rPr>
              <a:t>”</a:t>
            </a:r>
            <a:endParaRPr lang="zh-CN" altLang="en-US" sz="3700" b="1" dirty="0">
              <a:solidFill>
                <a:schemeClr val="accent3">
                  <a:lumMod val="75000"/>
                </a:schemeClr>
              </a:solidFill>
              <a:latin typeface="方正粗圆_GBK" pitchFamily="65" charset="-122"/>
              <a:ea typeface="方正粗圆_GBK" pitchFamily="65" charset="-122"/>
            </a:endParaRPr>
          </a:p>
        </p:txBody>
      </p:sp>
    </p:spTree>
    <p:extLst>
      <p:ext uri="{BB962C8B-B14F-4D97-AF65-F5344CB8AC3E}">
        <p14:creationId xmlns:p14="http://schemas.microsoft.com/office/powerpoint/2010/main" val="2042893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par>
                                <p:cTn id="19" presetID="56" presetClass="entr" presetSubtype="0" fill="hold" grpId="0" nodeType="withEffect">
                                  <p:stCondLst>
                                    <p:cond delay="3000"/>
                                  </p:stCondLst>
                                  <p:iterate type="lt">
                                    <p:tmPct val="10000"/>
                                  </p:iterate>
                                  <p:childTnLst>
                                    <p:set>
                                      <p:cBhvr>
                                        <p:cTn id="20" dur="1" fill="hold">
                                          <p:stCondLst>
                                            <p:cond delay="0"/>
                                          </p:stCondLst>
                                        </p:cTn>
                                        <p:tgtEl>
                                          <p:spTgt spid="7"/>
                                        </p:tgtEl>
                                        <p:attrNameLst>
                                          <p:attrName>style.visibility</p:attrName>
                                        </p:attrNameLst>
                                      </p:cBhvr>
                                      <p:to>
                                        <p:strVal val="visible"/>
                                      </p:to>
                                    </p:set>
                                    <p:anim by="(-#ppt_w*2)" calcmode="lin" valueType="num">
                                      <p:cBhvr rctx="PPT">
                                        <p:cTn id="21" dur="375" autoRev="1" fill="hold">
                                          <p:stCondLst>
                                            <p:cond delay="0"/>
                                          </p:stCondLst>
                                        </p:cTn>
                                        <p:tgtEl>
                                          <p:spTgt spid="7"/>
                                        </p:tgtEl>
                                        <p:attrNameLst>
                                          <p:attrName>ppt_w</p:attrName>
                                        </p:attrNameLst>
                                      </p:cBhvr>
                                    </p:anim>
                                    <p:anim by="(#ppt_w*0.50)" calcmode="lin" valueType="num">
                                      <p:cBhvr>
                                        <p:cTn id="22" dur="375" decel="50000" autoRev="1" fill="hold">
                                          <p:stCondLst>
                                            <p:cond delay="0"/>
                                          </p:stCondLst>
                                        </p:cTn>
                                        <p:tgtEl>
                                          <p:spTgt spid="7"/>
                                        </p:tgtEl>
                                        <p:attrNameLst>
                                          <p:attrName>ppt_x</p:attrName>
                                        </p:attrNameLst>
                                      </p:cBhvr>
                                    </p:anim>
                                    <p:anim from="(-#ppt_h/2)" to="(#ppt_y)" calcmode="lin" valueType="num">
                                      <p:cBhvr>
                                        <p:cTn id="23" dur="750" fill="hold">
                                          <p:stCondLst>
                                            <p:cond delay="0"/>
                                          </p:stCondLst>
                                        </p:cTn>
                                        <p:tgtEl>
                                          <p:spTgt spid="7"/>
                                        </p:tgtEl>
                                        <p:attrNameLst>
                                          <p:attrName>ppt_y</p:attrName>
                                        </p:attrNameLst>
                                      </p:cBhvr>
                                    </p:anim>
                                    <p:animRot by="21600000">
                                      <p:cBhvr>
                                        <p:cTn id="24" dur="750" fill="hold">
                                          <p:stCondLst>
                                            <p:cond delay="0"/>
                                          </p:stCondLst>
                                        </p:cTn>
                                        <p:tgtEl>
                                          <p:spTgt spid="7"/>
                                        </p:tgtEl>
                                        <p:attrNameLst>
                                          <p:attrName>r</p:attrName>
                                        </p:attrNameLst>
                                      </p:cBhvr>
                                    </p:animRot>
                                  </p:childTnLst>
                                </p:cTn>
                              </p:par>
                              <p:par>
                                <p:cTn id="25" presetID="41" presetClass="entr" presetSubtype="0" fill="hold" grpId="0" nodeType="withEffect">
                                  <p:stCondLst>
                                    <p:cond delay="300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69461" y="375064"/>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TÌNH HUỐNG 3</a:t>
            </a:r>
            <a:endParaRPr lang="en-US" sz="3600" dirty="0">
              <a:solidFill>
                <a:srgbClr val="FF0000"/>
              </a:solidFill>
              <a:latin typeface="Times New Roman" pitchFamily="18" charset="0"/>
              <a:cs typeface="Times New Roman" pitchFamily="18" charset="0"/>
            </a:endParaRPr>
          </a:p>
        </p:txBody>
      </p:sp>
      <p:sp>
        <p:nvSpPr>
          <p:cNvPr id="11" name="Rectangle 10"/>
          <p:cNvSpPr/>
          <p:nvPr/>
        </p:nvSpPr>
        <p:spPr>
          <a:xfrm>
            <a:off x="2866024" y="2194970"/>
            <a:ext cx="6673756" cy="2062103"/>
          </a:xfrm>
          <a:prstGeom prst="rect">
            <a:avLst/>
          </a:prstGeom>
        </p:spPr>
        <p:txBody>
          <a:bodyPr wrap="square">
            <a:spAutoFit/>
          </a:bodyPr>
          <a:lstStyle/>
          <a:p>
            <a:pPr algn="just"/>
            <a:r>
              <a:rPr lang="vi-VN" sz="3200" dirty="0" smtClean="0">
                <a:latin typeface="Times New Roman" pitchFamily="18" charset="0"/>
                <a:cs typeface="Times New Roman" pitchFamily="18" charset="0"/>
              </a:rPr>
              <a:t>Một học sinh lớp 3 hỏi em: Người lực sĩ là ng</a:t>
            </a:r>
            <a:r>
              <a:rPr lang="en-US" sz="3200" dirty="0" smtClean="0">
                <a:latin typeface="Times New Roman" pitchFamily="18" charset="0"/>
                <a:cs typeface="Times New Roman" pitchFamily="18" charset="0"/>
              </a:rPr>
              <a:t>ư</a:t>
            </a:r>
            <a:r>
              <a:rPr lang="vi-VN" sz="3200" dirty="0" smtClean="0">
                <a:latin typeface="Times New Roman" pitchFamily="18" charset="0"/>
                <a:cs typeface="Times New Roman" pitchFamily="18" charset="0"/>
              </a:rPr>
              <a:t>ời thế nào? Em phải làm gì để em học sinh ấy hình dung ra được một cách cụ thể hình ảnh của người lực sĩ?</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72098371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3">
            <a:extLst>
              <a:ext uri="{FF2B5EF4-FFF2-40B4-BE49-F238E27FC236}">
                <a16:creationId xmlns:a16="http://schemas.microsoft.com/office/drawing/2014/main" xmlns="" id="{2802D95F-09B3-41AC-94F2-D3BAD6B3256A}"/>
              </a:ext>
            </a:extLst>
          </p:cNvPr>
          <p:cNvPicPr>
            <a:picLocks noChangeAspect="1"/>
          </p:cNvPicPr>
          <p:nvPr>
            <p:custDataLst>
              <p:tags r:id="rId1"/>
            </p:custDataLst>
          </p:nvPr>
        </p:nvPicPr>
        <p:blipFill rotWithShape="1">
          <a:blip r:embed="rId3" cstate="screen">
            <a:extLst>
              <a:ext uri="{28A0092B-C50C-407E-A947-70E740481C1C}">
                <a14:useLocalDpi xmlns:a14="http://schemas.microsoft.com/office/drawing/2010/main" val="0"/>
              </a:ext>
            </a:extLst>
          </a:blip>
          <a:srcRect t="18579" r="66553"/>
          <a:stretch/>
        </p:blipFill>
        <p:spPr>
          <a:xfrm>
            <a:off x="507847" y="4474532"/>
            <a:ext cx="1853215" cy="2383468"/>
          </a:xfrm>
          <a:prstGeom prst="rect">
            <a:avLst/>
          </a:prstGeom>
        </p:spPr>
      </p:pic>
      <p:sp>
        <p:nvSpPr>
          <p:cNvPr id="6" name="Cloud Callout 5"/>
          <p:cNvSpPr/>
          <p:nvPr/>
        </p:nvSpPr>
        <p:spPr>
          <a:xfrm>
            <a:off x="382138" y="1596787"/>
            <a:ext cx="3425588" cy="2333767"/>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ạ? </a:t>
            </a:r>
            <a:endParaRPr lang="en-US" sz="2800" dirty="0">
              <a:latin typeface="Times New Roman" pitchFamily="18" charset="0"/>
              <a:cs typeface="Times New Roman" pitchFamily="18" charset="0"/>
            </a:endParaRPr>
          </a:p>
        </p:txBody>
      </p:sp>
      <p:sp>
        <p:nvSpPr>
          <p:cNvPr id="7" name="Cloud Callout 6"/>
          <p:cNvSpPr/>
          <p:nvPr/>
        </p:nvSpPr>
        <p:spPr>
          <a:xfrm flipH="1">
            <a:off x="4749420" y="286600"/>
            <a:ext cx="6605516" cy="3111689"/>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smtClean="0">
                <a:latin typeface="Times New Roman" pitchFamily="18" charset="0"/>
                <a:cs typeface="Times New Roman" pitchFamily="18" charset="0"/>
              </a:rPr>
              <a:t>Dáng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to; </a:t>
            </a:r>
            <a:r>
              <a:rPr lang="en-US" sz="2800" dirty="0" err="1" smtClean="0">
                <a:latin typeface="Times New Roman" pitchFamily="18" charset="0"/>
                <a:cs typeface="Times New Roman" pitchFamily="18" charset="0"/>
              </a:rPr>
              <a:t>Tay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bắp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sừng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sững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8" name="Picture 7" descr="—Pngtree—cartoon hand drawn hand drawn_3802498.png"/>
          <p:cNvPicPr>
            <a:picLocks noChangeAspect="1"/>
          </p:cNvPicPr>
          <p:nvPr/>
        </p:nvPicPr>
        <p:blipFill>
          <a:blip r:embed="rId4" cstate="print"/>
          <a:stretch>
            <a:fillRect/>
          </a:stretch>
        </p:blipFill>
        <p:spPr>
          <a:xfrm>
            <a:off x="8758450" y="3424450"/>
            <a:ext cx="3433550" cy="3433550"/>
          </a:xfrm>
          <a:prstGeom prst="rect">
            <a:avLst/>
          </a:prstGeom>
        </p:spPr>
      </p:pic>
      <p:pic>
        <p:nvPicPr>
          <p:cNvPr id="63492" name="Picture 4" descr="HÃ¬nh áº£nh cÃ³ liÃªn quan"/>
          <p:cNvPicPr>
            <a:picLocks noChangeAspect="1" noChangeArrowheads="1"/>
          </p:cNvPicPr>
          <p:nvPr/>
        </p:nvPicPr>
        <p:blipFill>
          <a:blip r:embed="rId5"/>
          <a:srcRect/>
          <a:stretch>
            <a:fillRect/>
          </a:stretch>
        </p:blipFill>
        <p:spPr bwMode="auto">
          <a:xfrm>
            <a:off x="728780" y="887874"/>
            <a:ext cx="2614921" cy="3158117"/>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8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ppt_w*0.70"/>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3492"/>
                                        </p:tgtEl>
                                        <p:attrNameLst>
                                          <p:attrName>style.visibility</p:attrName>
                                        </p:attrNameLst>
                                      </p:cBhvr>
                                      <p:to>
                                        <p:strVal val="visible"/>
                                      </p:to>
                                    </p:set>
                                    <p:animEffect transition="in" filter="dissolve">
                                      <p:cBhvr>
                                        <p:cTn id="25"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1400" dirty="0">
              <a:latin typeface="Calibri"/>
              <a:ea typeface="Calibri"/>
              <a:cs typeface="Times New Roman"/>
            </a:endParaRPr>
          </a:p>
        </p:txBody>
      </p:sp>
      <p:pic>
        <p:nvPicPr>
          <p:cNvPr id="8" name="PA_图片 2">
            <a:extLst>
              <a:ext uri="{FF2B5EF4-FFF2-40B4-BE49-F238E27FC236}">
                <a16:creationId xmlns:a16="http://schemas.microsoft.com/office/drawing/2014/main" xmlns="" id="{C549274A-0175-4739-B5A6-B730D266317B}"/>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573030" y="1783779"/>
            <a:ext cx="5557322" cy="3778080"/>
          </a:xfrm>
          <a:prstGeom prst="rect">
            <a:avLst/>
          </a:prstGeom>
        </p:spPr>
      </p:pic>
      <p:sp>
        <p:nvSpPr>
          <p:cNvPr id="9" name="PA_文本框 13">
            <a:extLst>
              <a:ext uri="{FF2B5EF4-FFF2-40B4-BE49-F238E27FC236}">
                <a16:creationId xmlns:a16="http://schemas.microsoft.com/office/drawing/2014/main" xmlns="" id="{9C7F0723-EEAE-49D9-8B3A-FFF16C437AB3}"/>
              </a:ext>
            </a:extLst>
          </p:cNvPr>
          <p:cNvSpPr txBox="1">
            <a:spLocks noChangeArrowheads="1"/>
          </p:cNvSpPr>
          <p:nvPr>
            <p:custDataLst>
              <p:tags r:id="rId2"/>
            </p:custDataLst>
          </p:nvPr>
        </p:nvSpPr>
        <p:spPr bwMode="auto">
          <a:xfrm rot="164607">
            <a:off x="4308513" y="2330283"/>
            <a:ext cx="400463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Tìm</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thêm</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một</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số</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tình</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huống</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mà</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em</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phải</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dùng</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văn</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miêu</a:t>
            </a:r>
            <a:r>
              <a:rPr lang="en-US" altLang="zh-CN" sz="4000" b="1" dirty="0" smtClean="0">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4000" b="1" dirty="0" err="1" smtClean="0">
                <a:latin typeface="Times New Roman" pitchFamily="18" charset="0"/>
                <a:ea typeface="方正卡通简体" panose="03000509000000000000" pitchFamily="65" charset="-122"/>
                <a:cs typeface="Times New Roman" pitchFamily="18" charset="0"/>
                <a:sym typeface="Arial" panose="020B0604020202020204" pitchFamily="34" charset="0"/>
              </a:rPr>
              <a:t>tả</a:t>
            </a:r>
            <a:endParaRPr lang="en-US" altLang="zh-CN" sz="4000" b="1" dirty="0">
              <a:latin typeface="Times New Roman" pitchFamily="18" charset="0"/>
              <a:ea typeface="方正卡通简体" panose="03000509000000000000" pitchFamily="65" charset="-122"/>
              <a:cs typeface="Times New Roman" pitchFamily="18" charset="0"/>
              <a:sym typeface="Arial" panose="020B0604020202020204" pitchFamily="34" charset="0"/>
            </a:endParaRPr>
          </a:p>
        </p:txBody>
      </p:sp>
      <p:pic>
        <p:nvPicPr>
          <p:cNvPr id="10" name="图片 7">
            <a:extLst>
              <a:ext uri="{FF2B5EF4-FFF2-40B4-BE49-F238E27FC236}">
                <a16:creationId xmlns:a16="http://schemas.microsoft.com/office/drawing/2014/main" xmlns="" id="{3E008B11-6AF2-49D4-8F95-E41EBC72F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7168" y="-607006"/>
            <a:ext cx="5355251" cy="2660994"/>
          </a:xfrm>
          <a:prstGeom prst="rect">
            <a:avLst/>
          </a:prstGeom>
        </p:spPr>
      </p:pic>
      <p:pic>
        <p:nvPicPr>
          <p:cNvPr id="11" name="Picture 10" descr="—Pngtree—cute chick animal expression pack_3943630.png"/>
          <p:cNvPicPr>
            <a:picLocks noChangeAspect="1"/>
          </p:cNvPicPr>
          <p:nvPr/>
        </p:nvPicPr>
        <p:blipFill>
          <a:blip r:embed="rId6" cstate="print"/>
          <a:stretch>
            <a:fillRect/>
          </a:stretch>
        </p:blipFill>
        <p:spPr>
          <a:xfrm>
            <a:off x="-241117" y="3766781"/>
            <a:ext cx="3529090" cy="3529090"/>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3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23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1400" dirty="0">
              <a:latin typeface="Calibri"/>
              <a:ea typeface="Calibri"/>
              <a:cs typeface="Times New Roman"/>
            </a:endParaRPr>
          </a:p>
        </p:txBody>
      </p:sp>
      <p:pic>
        <p:nvPicPr>
          <p:cNvPr id="4" name="Picture 3" descr="kisspng-cricket-royalty-free-clip-art-5afd7186592541.4134978815265591103651.png"/>
          <p:cNvPicPr>
            <a:picLocks noChangeAspect="1"/>
          </p:cNvPicPr>
          <p:nvPr/>
        </p:nvPicPr>
        <p:blipFill>
          <a:blip r:embed="rId2"/>
          <a:stretch>
            <a:fillRect/>
          </a:stretch>
        </p:blipFill>
        <p:spPr>
          <a:xfrm>
            <a:off x="9609134" y="3993039"/>
            <a:ext cx="1541722" cy="2224944"/>
          </a:xfrm>
          <a:prstGeom prst="rect">
            <a:avLst/>
          </a:prstGeom>
        </p:spPr>
      </p:pic>
      <p:pic>
        <p:nvPicPr>
          <p:cNvPr id="5" name="Picture 4" descr="kisspng-royalty-free-cricket-cartoon-grasshopper-cartoon-5b41d64a2ca9b4.897857761531041354183.png"/>
          <p:cNvPicPr>
            <a:picLocks noChangeAspect="1"/>
          </p:cNvPicPr>
          <p:nvPr/>
        </p:nvPicPr>
        <p:blipFill>
          <a:blip r:embed="rId3" cstate="print"/>
          <a:stretch>
            <a:fillRect/>
          </a:stretch>
        </p:blipFill>
        <p:spPr>
          <a:xfrm flipH="1">
            <a:off x="423079" y="3764068"/>
            <a:ext cx="3316407" cy="2623085"/>
          </a:xfrm>
          <a:prstGeom prst="rect">
            <a:avLst/>
          </a:prstGeom>
        </p:spPr>
      </p:pic>
      <p:sp>
        <p:nvSpPr>
          <p:cNvPr id="7" name="Rectangle 6"/>
          <p:cNvSpPr/>
          <p:nvPr/>
        </p:nvSpPr>
        <p:spPr>
          <a:xfrm>
            <a:off x="1655927" y="1658565"/>
            <a:ext cx="9002973" cy="2171172"/>
          </a:xfrm>
          <a:prstGeom prst="rect">
            <a:avLst/>
          </a:prstGeom>
        </p:spPr>
        <p:txBody>
          <a:bodyPr wrap="square">
            <a:spAutoFit/>
          </a:bodyPr>
          <a:lstStyle/>
          <a:p>
            <a:pPr algn="ctr">
              <a:lnSpc>
                <a:spcPct val="115000"/>
              </a:lnSpc>
              <a:spcAft>
                <a:spcPts val="1000"/>
              </a:spcAft>
            </a:pPr>
            <a:r>
              <a:rPr lang="en-US" sz="4000" dirty="0" err="1" smtClean="0">
                <a:latin typeface="Times New Roman"/>
                <a:ea typeface="Calibri"/>
                <a:cs typeface="Times New Roman"/>
              </a:rPr>
              <a:t>Chỉ</a:t>
            </a:r>
            <a:r>
              <a:rPr lang="en-US" sz="4000" dirty="0" smtClean="0">
                <a:latin typeface="Times New Roman"/>
                <a:ea typeface="Calibri"/>
                <a:cs typeface="Times New Roman"/>
              </a:rPr>
              <a:t> </a:t>
            </a:r>
            <a:r>
              <a:rPr lang="en-US" sz="4000" dirty="0" err="1" smtClean="0">
                <a:latin typeface="Times New Roman"/>
                <a:ea typeface="Calibri"/>
                <a:cs typeface="Times New Roman"/>
              </a:rPr>
              <a:t>ra</a:t>
            </a:r>
            <a:r>
              <a:rPr lang="en-US" sz="4000" dirty="0" smtClean="0">
                <a:latin typeface="Times New Roman"/>
                <a:ea typeface="Calibri"/>
                <a:cs typeface="Times New Roman"/>
              </a:rPr>
              <a:t> </a:t>
            </a:r>
            <a:r>
              <a:rPr lang="en-US" sz="4000" dirty="0" err="1" smtClean="0">
                <a:latin typeface="Times New Roman"/>
                <a:ea typeface="Calibri"/>
                <a:cs typeface="Times New Roman"/>
              </a:rPr>
              <a:t>hai</a:t>
            </a:r>
            <a:r>
              <a:rPr lang="en-US" sz="4000" dirty="0" smtClean="0">
                <a:latin typeface="Times New Roman"/>
                <a:ea typeface="Calibri"/>
                <a:cs typeface="Times New Roman"/>
              </a:rPr>
              <a:t> </a:t>
            </a:r>
            <a:r>
              <a:rPr lang="en-US" sz="4000" dirty="0" err="1" smtClean="0">
                <a:latin typeface="Times New Roman"/>
                <a:ea typeface="Calibri"/>
                <a:cs typeface="Times New Roman"/>
              </a:rPr>
              <a:t>đoạn</a:t>
            </a:r>
            <a:r>
              <a:rPr lang="en-US" sz="4000" dirty="0" smtClean="0">
                <a:latin typeface="Times New Roman"/>
                <a:ea typeface="Calibri"/>
                <a:cs typeface="Times New Roman"/>
              </a:rPr>
              <a:t> </a:t>
            </a:r>
            <a:r>
              <a:rPr lang="en-US" sz="4000" dirty="0" err="1" smtClean="0">
                <a:latin typeface="Times New Roman"/>
                <a:ea typeface="Calibri"/>
                <a:cs typeface="Times New Roman"/>
              </a:rPr>
              <a:t>văn</a:t>
            </a:r>
            <a:r>
              <a:rPr lang="en-US" sz="4000" dirty="0" smtClean="0">
                <a:latin typeface="Times New Roman"/>
                <a:ea typeface="Calibri"/>
                <a:cs typeface="Times New Roman"/>
              </a:rPr>
              <a:t> </a:t>
            </a:r>
            <a:r>
              <a:rPr lang="en-US" sz="4000" dirty="0" err="1" smtClean="0">
                <a:latin typeface="Times New Roman"/>
                <a:ea typeface="Calibri"/>
                <a:cs typeface="Times New Roman"/>
              </a:rPr>
              <a:t>giúp</a:t>
            </a:r>
            <a:r>
              <a:rPr lang="en-US" sz="4000" dirty="0" smtClean="0">
                <a:latin typeface="Times New Roman"/>
                <a:ea typeface="Calibri"/>
                <a:cs typeface="Times New Roman"/>
              </a:rPr>
              <a:t> </a:t>
            </a:r>
            <a:r>
              <a:rPr lang="en-US" sz="4000" dirty="0" err="1" smtClean="0">
                <a:latin typeface="Times New Roman"/>
                <a:ea typeface="Calibri"/>
                <a:cs typeface="Times New Roman"/>
              </a:rPr>
              <a:t>em</a:t>
            </a:r>
            <a:r>
              <a:rPr lang="en-US" sz="4000" dirty="0" smtClean="0">
                <a:latin typeface="Times New Roman"/>
                <a:ea typeface="Calibri"/>
                <a:cs typeface="Times New Roman"/>
              </a:rPr>
              <a:t> </a:t>
            </a:r>
            <a:r>
              <a:rPr lang="en-US" sz="4000" dirty="0" err="1" smtClean="0">
                <a:latin typeface="Times New Roman"/>
                <a:ea typeface="Calibri"/>
                <a:cs typeface="Times New Roman"/>
              </a:rPr>
              <a:t>hình</a:t>
            </a:r>
            <a:r>
              <a:rPr lang="en-US" sz="4000" dirty="0" smtClean="0">
                <a:latin typeface="Times New Roman"/>
                <a:ea typeface="Calibri"/>
                <a:cs typeface="Times New Roman"/>
              </a:rPr>
              <a:t> dung </a:t>
            </a:r>
            <a:r>
              <a:rPr lang="en-US" sz="4000" dirty="0" err="1" smtClean="0">
                <a:latin typeface="Times New Roman"/>
                <a:ea typeface="Calibri"/>
                <a:cs typeface="Times New Roman"/>
              </a:rPr>
              <a:t>được</a:t>
            </a:r>
            <a:r>
              <a:rPr lang="en-US" sz="4000" dirty="0" smtClean="0">
                <a:latin typeface="Times New Roman"/>
                <a:ea typeface="Calibri"/>
                <a:cs typeface="Times New Roman"/>
              </a:rPr>
              <a:t> </a:t>
            </a:r>
            <a:r>
              <a:rPr lang="en-US" sz="4000" dirty="0" err="1" smtClean="0">
                <a:latin typeface="Times New Roman"/>
                <a:ea typeface="Calibri"/>
                <a:cs typeface="Times New Roman"/>
              </a:rPr>
              <a:t>những</a:t>
            </a:r>
            <a:r>
              <a:rPr lang="en-US" sz="4000" dirty="0" smtClean="0">
                <a:latin typeface="Times New Roman"/>
                <a:ea typeface="Calibri"/>
                <a:cs typeface="Times New Roman"/>
              </a:rPr>
              <a:t> </a:t>
            </a:r>
            <a:r>
              <a:rPr lang="en-US" sz="4000" dirty="0" err="1" smtClean="0">
                <a:latin typeface="Times New Roman"/>
                <a:ea typeface="Calibri"/>
                <a:cs typeface="Times New Roman"/>
              </a:rPr>
              <a:t>đặc</a:t>
            </a:r>
            <a:r>
              <a:rPr lang="en-US" sz="4000" dirty="0" smtClean="0">
                <a:latin typeface="Times New Roman"/>
                <a:ea typeface="Calibri"/>
                <a:cs typeface="Times New Roman"/>
              </a:rPr>
              <a:t> </a:t>
            </a:r>
            <a:r>
              <a:rPr lang="en-US" sz="4000" dirty="0" err="1" smtClean="0">
                <a:latin typeface="Times New Roman"/>
                <a:ea typeface="Calibri"/>
                <a:cs typeface="Times New Roman"/>
              </a:rPr>
              <a:t>điểm</a:t>
            </a:r>
            <a:r>
              <a:rPr lang="en-US" sz="4000" dirty="0" smtClean="0">
                <a:latin typeface="Times New Roman"/>
                <a:ea typeface="Calibri"/>
                <a:cs typeface="Times New Roman"/>
              </a:rPr>
              <a:t> </a:t>
            </a:r>
            <a:r>
              <a:rPr lang="en-US" sz="4000" dirty="0" err="1" smtClean="0">
                <a:latin typeface="Times New Roman"/>
                <a:ea typeface="Calibri"/>
                <a:cs typeface="Times New Roman"/>
              </a:rPr>
              <a:t>nổi</a:t>
            </a:r>
            <a:r>
              <a:rPr lang="en-US" sz="4000" dirty="0" smtClean="0">
                <a:latin typeface="Times New Roman"/>
                <a:ea typeface="Calibri"/>
                <a:cs typeface="Times New Roman"/>
              </a:rPr>
              <a:t> </a:t>
            </a:r>
            <a:r>
              <a:rPr lang="en-US" sz="4000" dirty="0" err="1" smtClean="0">
                <a:latin typeface="Times New Roman"/>
                <a:ea typeface="Calibri"/>
                <a:cs typeface="Times New Roman"/>
              </a:rPr>
              <a:t>bật</a:t>
            </a:r>
            <a:r>
              <a:rPr lang="en-US" sz="4000" dirty="0" smtClean="0">
                <a:latin typeface="Times New Roman"/>
                <a:ea typeface="Calibri"/>
                <a:cs typeface="Times New Roman"/>
              </a:rPr>
              <a:t> </a:t>
            </a:r>
            <a:r>
              <a:rPr lang="en-US" sz="4000" dirty="0" err="1" smtClean="0">
                <a:latin typeface="Times New Roman"/>
                <a:ea typeface="Calibri"/>
                <a:cs typeface="Times New Roman"/>
              </a:rPr>
              <a:t>của</a:t>
            </a:r>
            <a:r>
              <a:rPr lang="en-US" sz="4000" dirty="0" smtClean="0">
                <a:latin typeface="Times New Roman"/>
                <a:ea typeface="Calibri"/>
                <a:cs typeface="Times New Roman"/>
              </a:rPr>
              <a:t> 2 </a:t>
            </a:r>
            <a:r>
              <a:rPr lang="en-US" sz="4000" dirty="0" err="1" smtClean="0">
                <a:latin typeface="Times New Roman"/>
                <a:ea typeface="Calibri"/>
                <a:cs typeface="Times New Roman"/>
              </a:rPr>
              <a:t>chú</a:t>
            </a:r>
            <a:r>
              <a:rPr lang="en-US" sz="4000" dirty="0" smtClean="0">
                <a:latin typeface="Times New Roman"/>
                <a:ea typeface="Calibri"/>
                <a:cs typeface="Times New Roman"/>
              </a:rPr>
              <a:t> </a:t>
            </a:r>
            <a:r>
              <a:rPr lang="en-US" sz="4000" dirty="0" err="1" smtClean="0">
                <a:latin typeface="Times New Roman"/>
                <a:ea typeface="Calibri"/>
                <a:cs typeface="Times New Roman"/>
              </a:rPr>
              <a:t>Dế</a:t>
            </a:r>
            <a:r>
              <a:rPr lang="en-US" sz="4000" dirty="0" smtClean="0">
                <a:latin typeface="Times New Roman"/>
                <a:ea typeface="Calibri"/>
                <a:cs typeface="Times New Roman"/>
              </a:rPr>
              <a:t> </a:t>
            </a:r>
            <a:r>
              <a:rPr lang="en-US" sz="4000" dirty="0" err="1" smtClean="0">
                <a:latin typeface="Times New Roman"/>
                <a:ea typeface="Calibri"/>
                <a:cs typeface="Times New Roman"/>
              </a:rPr>
              <a:t>Mèn</a:t>
            </a:r>
            <a:r>
              <a:rPr lang="en-US" sz="4000" dirty="0" smtClean="0">
                <a:latin typeface="Times New Roman"/>
                <a:ea typeface="Calibri"/>
                <a:cs typeface="Times New Roman"/>
              </a:rPr>
              <a:t> </a:t>
            </a:r>
            <a:r>
              <a:rPr lang="en-US" sz="4000" dirty="0" err="1" smtClean="0">
                <a:latin typeface="Times New Roman"/>
                <a:ea typeface="Calibri"/>
                <a:cs typeface="Times New Roman"/>
              </a:rPr>
              <a:t>và</a:t>
            </a:r>
            <a:r>
              <a:rPr lang="en-US" sz="4000" dirty="0" smtClean="0">
                <a:latin typeface="Times New Roman"/>
                <a:ea typeface="Calibri"/>
                <a:cs typeface="Times New Roman"/>
              </a:rPr>
              <a:t> </a:t>
            </a:r>
            <a:r>
              <a:rPr lang="en-US" sz="4000" dirty="0" err="1" smtClean="0">
                <a:latin typeface="Times New Roman"/>
                <a:ea typeface="Calibri"/>
                <a:cs typeface="Times New Roman"/>
              </a:rPr>
              <a:t>Dế</a:t>
            </a:r>
            <a:r>
              <a:rPr lang="en-US" sz="4000" dirty="0" smtClean="0">
                <a:latin typeface="Times New Roman"/>
                <a:ea typeface="Calibri"/>
                <a:cs typeface="Times New Roman"/>
              </a:rPr>
              <a:t> </a:t>
            </a:r>
            <a:r>
              <a:rPr lang="en-US" sz="4000" dirty="0" err="1" smtClean="0">
                <a:latin typeface="Times New Roman"/>
                <a:ea typeface="Calibri"/>
                <a:cs typeface="Times New Roman"/>
              </a:rPr>
              <a:t>Choắt</a:t>
            </a:r>
            <a:r>
              <a:rPr lang="en-US" sz="4000" dirty="0" smtClean="0">
                <a:latin typeface="Times New Roman"/>
                <a:ea typeface="Calibri"/>
                <a:cs typeface="Times New Roman"/>
              </a:rPr>
              <a:t>?</a:t>
            </a:r>
            <a:endParaRPr lang="en-US" sz="3200" dirty="0">
              <a:latin typeface="Calibri"/>
              <a:ea typeface="Calibri"/>
              <a:cs typeface="Times New Roman"/>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strVal val="#ppt_w*0.70"/>
                                          </p:val>
                                        </p:tav>
                                        <p:tav tm="100000">
                                          <p:val>
                                            <p:strVal val="#ppt_w"/>
                                          </p:val>
                                        </p:tav>
                                      </p:tavLst>
                                    </p:anim>
                                    <p:anim calcmode="lin" valueType="num">
                                      <p:cBhvr>
                                        <p:cTn id="8" dur="750" fill="hold"/>
                                        <p:tgtEl>
                                          <p:spTgt spid="7"/>
                                        </p:tgtEl>
                                        <p:attrNameLst>
                                          <p:attrName>ppt_h</p:attrName>
                                        </p:attrNameLst>
                                      </p:cBhvr>
                                      <p:tavLst>
                                        <p:tav tm="0">
                                          <p:val>
                                            <p:strVal val="#ppt_h"/>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1400" dirty="0">
              <a:latin typeface="Calibri"/>
              <a:ea typeface="Calibri"/>
              <a:cs typeface="Times New Roman"/>
            </a:endParaRPr>
          </a:p>
        </p:txBody>
      </p:sp>
      <p:pic>
        <p:nvPicPr>
          <p:cNvPr id="6" name="Picture 5" descr="kisspng-cricket-royalty-free-clip-art-5afd7186592541.4134978815265591103651.png"/>
          <p:cNvPicPr>
            <a:picLocks noChangeAspect="1"/>
          </p:cNvPicPr>
          <p:nvPr/>
        </p:nvPicPr>
        <p:blipFill>
          <a:blip r:embed="rId2"/>
          <a:stretch>
            <a:fillRect/>
          </a:stretch>
        </p:blipFill>
        <p:spPr>
          <a:xfrm flipH="1">
            <a:off x="1501888" y="3583606"/>
            <a:ext cx="1678040" cy="2224944"/>
          </a:xfrm>
          <a:prstGeom prst="rect">
            <a:avLst/>
          </a:prstGeom>
        </p:spPr>
      </p:pic>
      <p:pic>
        <p:nvPicPr>
          <p:cNvPr id="8" name="Picture 7" descr="kisspng-royalty-free-cricket-cartoon-grasshopper-cartoon-5b41d64a2ca9b4.897857761531041354183.png"/>
          <p:cNvPicPr>
            <a:picLocks noChangeAspect="1"/>
          </p:cNvPicPr>
          <p:nvPr/>
        </p:nvPicPr>
        <p:blipFill>
          <a:blip r:embed="rId3" cstate="print"/>
          <a:stretch>
            <a:fillRect/>
          </a:stretch>
        </p:blipFill>
        <p:spPr>
          <a:xfrm flipH="1">
            <a:off x="846163" y="839503"/>
            <a:ext cx="2579428" cy="2040177"/>
          </a:xfrm>
          <a:prstGeom prst="rect">
            <a:avLst/>
          </a:prstGeom>
        </p:spPr>
      </p:pic>
      <p:graphicFrame>
        <p:nvGraphicFramePr>
          <p:cNvPr id="10" name="Table 9"/>
          <p:cNvGraphicFramePr>
            <a:graphicFrameLocks noGrp="1"/>
          </p:cNvGraphicFramePr>
          <p:nvPr/>
        </p:nvGraphicFramePr>
        <p:xfrm>
          <a:off x="2032000" y="3343701"/>
          <a:ext cx="8128000" cy="330662"/>
        </p:xfrm>
        <a:graphic>
          <a:graphicData uri="http://schemas.openxmlformats.org/drawingml/2006/table">
            <a:tbl>
              <a:tblPr/>
              <a:tblGrid>
                <a:gridCol w="8128000"/>
              </a:tblGrid>
              <a:tr h="330662">
                <a:tc>
                  <a:txBody>
                    <a:bodyPr/>
                    <a:lstStyle/>
                    <a:p>
                      <a:pPr marL="342900" lvl="0" indent="-342900" algn="just">
                        <a:lnSpc>
                          <a:spcPct val="115000"/>
                        </a:lnSpc>
                        <a:spcAft>
                          <a:spcPts val="0"/>
                        </a:spcAft>
                        <a:buFont typeface="Times New Roman"/>
                        <a:buChar char="-"/>
                      </a:pPr>
                      <a:endParaRPr lang="en-US" sz="1100" dirty="0">
                        <a:latin typeface="Calibri"/>
                        <a:ea typeface="Calibri"/>
                        <a:cs typeface="Times New Roman"/>
                      </a:endParaRPr>
                    </a:p>
                  </a:txBody>
                  <a:tcPr marL="114300" marR="114300" marT="0" marB="0">
                    <a:lnL>
                      <a:noFill/>
                    </a:lnL>
                    <a:lnR>
                      <a:noFill/>
                    </a:lnR>
                    <a:lnT>
                      <a:noFill/>
                    </a:lnT>
                    <a:lnB>
                      <a:noFill/>
                    </a:lnB>
                  </a:tcPr>
                </a:tc>
              </a:tr>
            </a:tbl>
          </a:graphicData>
        </a:graphic>
      </p:graphicFrame>
      <p:sp>
        <p:nvSpPr>
          <p:cNvPr id="11" name="Rectangle 10"/>
          <p:cNvSpPr/>
          <p:nvPr/>
        </p:nvSpPr>
        <p:spPr>
          <a:xfrm>
            <a:off x="3784982" y="1340018"/>
            <a:ext cx="7365241" cy="1189108"/>
          </a:xfrm>
          <a:prstGeom prst="rect">
            <a:avLst/>
          </a:prstGeom>
        </p:spPr>
        <p:txBody>
          <a:bodyPr wrap="square">
            <a:spAutoFit/>
          </a:bodyPr>
          <a:lstStyle/>
          <a:p>
            <a:pPr marL="342900" lvl="0" indent="-342900" algn="just">
              <a:lnSpc>
                <a:spcPct val="115000"/>
              </a:lnSpc>
              <a:spcAft>
                <a:spcPts val="0"/>
              </a:spcAft>
              <a:buFont typeface="Times New Roman"/>
              <a:buChar char="-"/>
            </a:pPr>
            <a:r>
              <a:rPr lang="en-US" sz="3200" dirty="0" err="1" smtClean="0">
                <a:latin typeface="Times New Roman"/>
                <a:ea typeface="Calibri"/>
                <a:cs typeface="Times New Roman"/>
              </a:rPr>
              <a:t>Đoạn</a:t>
            </a:r>
            <a:r>
              <a:rPr lang="en-US" sz="3200" dirty="0" smtClean="0">
                <a:latin typeface="Times New Roman"/>
                <a:ea typeface="Calibri"/>
                <a:cs typeface="Times New Roman"/>
              </a:rPr>
              <a:t> </a:t>
            </a:r>
            <a:r>
              <a:rPr lang="en-US" sz="3200" dirty="0" err="1" smtClean="0">
                <a:latin typeface="Times New Roman"/>
                <a:ea typeface="Calibri"/>
                <a:cs typeface="Times New Roman"/>
              </a:rPr>
              <a:t>văn</a:t>
            </a:r>
            <a:r>
              <a:rPr lang="en-US" sz="3200" dirty="0" smtClean="0">
                <a:latin typeface="Times New Roman"/>
                <a:ea typeface="Calibri"/>
                <a:cs typeface="Times New Roman"/>
              </a:rPr>
              <a:t> </a:t>
            </a:r>
            <a:r>
              <a:rPr lang="en-US" sz="3200" dirty="0" err="1" smtClean="0">
                <a:latin typeface="Times New Roman"/>
                <a:ea typeface="Calibri"/>
                <a:cs typeface="Times New Roman"/>
              </a:rPr>
              <a:t>tả</a:t>
            </a:r>
            <a:r>
              <a:rPr lang="en-US" sz="3200" dirty="0" smtClean="0">
                <a:latin typeface="Times New Roman"/>
                <a:ea typeface="Calibri"/>
                <a:cs typeface="Times New Roman"/>
              </a:rPr>
              <a:t> </a:t>
            </a:r>
            <a:r>
              <a:rPr lang="en-US" sz="3200" dirty="0" err="1" smtClean="0">
                <a:latin typeface="Times New Roman"/>
                <a:ea typeface="Calibri"/>
                <a:cs typeface="Times New Roman"/>
              </a:rPr>
              <a:t>Dế</a:t>
            </a:r>
            <a:r>
              <a:rPr lang="en-US" sz="3200" dirty="0" smtClean="0">
                <a:latin typeface="Times New Roman"/>
                <a:ea typeface="Calibri"/>
                <a:cs typeface="Times New Roman"/>
              </a:rPr>
              <a:t> </a:t>
            </a:r>
            <a:r>
              <a:rPr lang="en-US" sz="3200" dirty="0" err="1" smtClean="0">
                <a:latin typeface="Times New Roman"/>
                <a:ea typeface="Calibri"/>
                <a:cs typeface="Times New Roman"/>
              </a:rPr>
              <a:t>Mèn</a:t>
            </a:r>
            <a:r>
              <a:rPr lang="en-US" sz="3200" dirty="0" smtClean="0">
                <a:latin typeface="Times New Roman"/>
                <a:ea typeface="Calibri"/>
                <a:cs typeface="Times New Roman"/>
              </a:rPr>
              <a:t>: “</a:t>
            </a:r>
            <a:r>
              <a:rPr lang="en-US" sz="3200" dirty="0" err="1" smtClean="0">
                <a:latin typeface="Times New Roman"/>
                <a:ea typeface="Calibri"/>
                <a:cs typeface="Times New Roman"/>
              </a:rPr>
              <a:t>Bởi</a:t>
            </a:r>
            <a:r>
              <a:rPr lang="en-US" sz="3200" dirty="0" smtClean="0">
                <a:latin typeface="Times New Roman"/>
                <a:ea typeface="Calibri"/>
                <a:cs typeface="Times New Roman"/>
              </a:rPr>
              <a:t> </a:t>
            </a:r>
            <a:r>
              <a:rPr lang="en-US" sz="3200" dirty="0" err="1" smtClean="0">
                <a:latin typeface="Times New Roman"/>
                <a:ea typeface="Calibri"/>
                <a:cs typeface="Times New Roman"/>
              </a:rPr>
              <a:t>tôi</a:t>
            </a:r>
            <a:r>
              <a:rPr lang="en-US" sz="3200" dirty="0" smtClean="0">
                <a:latin typeface="Times New Roman"/>
                <a:ea typeface="Calibri"/>
                <a:cs typeface="Times New Roman"/>
              </a:rPr>
              <a:t> </a:t>
            </a:r>
            <a:r>
              <a:rPr lang="en-US" sz="3200" dirty="0" err="1" smtClean="0">
                <a:latin typeface="Times New Roman"/>
                <a:ea typeface="Calibri"/>
                <a:cs typeface="Times New Roman"/>
              </a:rPr>
              <a:t>ăn</a:t>
            </a:r>
            <a:r>
              <a:rPr lang="en-US" sz="3200" dirty="0" smtClean="0">
                <a:latin typeface="Times New Roman"/>
                <a:ea typeface="Calibri"/>
                <a:cs typeface="Times New Roman"/>
              </a:rPr>
              <a:t> </a:t>
            </a:r>
            <a:r>
              <a:rPr lang="en-US" sz="3200" dirty="0" err="1" smtClean="0">
                <a:latin typeface="Times New Roman"/>
                <a:ea typeface="Calibri"/>
                <a:cs typeface="Times New Roman"/>
              </a:rPr>
              <a:t>uống</a:t>
            </a:r>
            <a:r>
              <a:rPr lang="en-US" sz="3200" dirty="0" smtClean="0">
                <a:latin typeface="Times New Roman"/>
                <a:ea typeface="Calibri"/>
                <a:cs typeface="Times New Roman"/>
              </a:rPr>
              <a:t> </a:t>
            </a:r>
            <a:r>
              <a:rPr lang="en-US" sz="3200" dirty="0" err="1" smtClean="0">
                <a:latin typeface="Times New Roman"/>
                <a:ea typeface="Calibri"/>
                <a:cs typeface="Times New Roman"/>
              </a:rPr>
              <a:t>điều</a:t>
            </a:r>
            <a:r>
              <a:rPr lang="en-US" sz="3200" dirty="0" smtClean="0">
                <a:latin typeface="Times New Roman"/>
                <a:ea typeface="Calibri"/>
                <a:cs typeface="Times New Roman"/>
              </a:rPr>
              <a:t> </a:t>
            </a:r>
            <a:r>
              <a:rPr lang="en-US" sz="3200" dirty="0" err="1" smtClean="0">
                <a:latin typeface="Times New Roman"/>
                <a:ea typeface="Calibri"/>
                <a:cs typeface="Times New Roman"/>
              </a:rPr>
              <a:t>độ</a:t>
            </a:r>
            <a:r>
              <a:rPr lang="en-US" sz="3200" dirty="0" smtClean="0">
                <a:latin typeface="Times New Roman"/>
                <a:ea typeface="Calibri"/>
                <a:cs typeface="Times New Roman"/>
              </a:rPr>
              <a:t>….</a:t>
            </a:r>
            <a:r>
              <a:rPr lang="en-US" sz="3200" dirty="0" err="1" smtClean="0">
                <a:latin typeface="Times New Roman"/>
                <a:ea typeface="Calibri"/>
                <a:cs typeface="Times New Roman"/>
              </a:rPr>
              <a:t>đưa</a:t>
            </a:r>
            <a:r>
              <a:rPr lang="en-US" sz="3200" dirty="0" smtClean="0">
                <a:latin typeface="Times New Roman"/>
                <a:ea typeface="Calibri"/>
                <a:cs typeface="Times New Roman"/>
              </a:rPr>
              <a:t> </a:t>
            </a:r>
            <a:r>
              <a:rPr lang="en-US" sz="3200" dirty="0" err="1" smtClean="0">
                <a:latin typeface="Times New Roman"/>
                <a:ea typeface="Calibri"/>
                <a:cs typeface="Times New Roman"/>
              </a:rPr>
              <a:t>cả</a:t>
            </a:r>
            <a:r>
              <a:rPr lang="en-US" sz="3200" dirty="0" smtClean="0">
                <a:latin typeface="Times New Roman"/>
                <a:ea typeface="Calibri"/>
                <a:cs typeface="Times New Roman"/>
              </a:rPr>
              <a:t> </a:t>
            </a:r>
            <a:r>
              <a:rPr lang="en-US" sz="3200" dirty="0" err="1" smtClean="0">
                <a:latin typeface="Times New Roman"/>
                <a:ea typeface="Calibri"/>
                <a:cs typeface="Times New Roman"/>
              </a:rPr>
              <a:t>hai</a:t>
            </a:r>
            <a:r>
              <a:rPr lang="en-US" sz="3200" dirty="0" smtClean="0">
                <a:latin typeface="Times New Roman"/>
                <a:ea typeface="Calibri"/>
                <a:cs typeface="Times New Roman"/>
              </a:rPr>
              <a:t> </a:t>
            </a:r>
            <a:r>
              <a:rPr lang="en-US" sz="3200" dirty="0" err="1" smtClean="0">
                <a:latin typeface="Times New Roman"/>
                <a:ea typeface="Calibri"/>
                <a:cs typeface="Times New Roman"/>
              </a:rPr>
              <a:t>chân</a:t>
            </a:r>
            <a:r>
              <a:rPr lang="en-US" sz="3200" dirty="0" smtClean="0">
                <a:latin typeface="Times New Roman"/>
                <a:ea typeface="Calibri"/>
                <a:cs typeface="Times New Roman"/>
              </a:rPr>
              <a:t> </a:t>
            </a:r>
            <a:r>
              <a:rPr lang="en-US" sz="3200" dirty="0" err="1" smtClean="0">
                <a:latin typeface="Times New Roman"/>
                <a:ea typeface="Calibri"/>
                <a:cs typeface="Times New Roman"/>
              </a:rPr>
              <a:t>lên</a:t>
            </a:r>
            <a:r>
              <a:rPr lang="en-US" sz="3200" dirty="0" smtClean="0">
                <a:latin typeface="Times New Roman"/>
                <a:ea typeface="Calibri"/>
                <a:cs typeface="Times New Roman"/>
              </a:rPr>
              <a:t> </a:t>
            </a:r>
            <a:r>
              <a:rPr lang="en-US" sz="3200" dirty="0" err="1" smtClean="0">
                <a:latin typeface="Times New Roman"/>
                <a:ea typeface="Calibri"/>
                <a:cs typeface="Times New Roman"/>
              </a:rPr>
              <a:t>vuốt</a:t>
            </a:r>
            <a:r>
              <a:rPr lang="en-US" sz="3200" dirty="0" smtClean="0">
                <a:latin typeface="Times New Roman"/>
                <a:ea typeface="Calibri"/>
                <a:cs typeface="Times New Roman"/>
              </a:rPr>
              <a:t> </a:t>
            </a:r>
            <a:r>
              <a:rPr lang="en-US" sz="3200" dirty="0" err="1" smtClean="0">
                <a:latin typeface="Times New Roman"/>
                <a:ea typeface="Calibri"/>
                <a:cs typeface="Times New Roman"/>
              </a:rPr>
              <a:t>râu</a:t>
            </a:r>
            <a:r>
              <a:rPr lang="en-US" sz="3200" dirty="0" smtClean="0">
                <a:latin typeface="Times New Roman"/>
                <a:ea typeface="Calibri"/>
                <a:cs typeface="Times New Roman"/>
              </a:rPr>
              <a:t>.”</a:t>
            </a:r>
            <a:endParaRPr lang="en-US" sz="2400" dirty="0" smtClean="0">
              <a:latin typeface="Calibri"/>
              <a:ea typeface="Calibri"/>
              <a:cs typeface="Times New Roman"/>
            </a:endParaRPr>
          </a:p>
        </p:txBody>
      </p:sp>
      <p:sp>
        <p:nvSpPr>
          <p:cNvPr id="12" name="Rectangle 11"/>
          <p:cNvSpPr/>
          <p:nvPr/>
        </p:nvSpPr>
        <p:spPr>
          <a:xfrm>
            <a:off x="3869140" y="4194673"/>
            <a:ext cx="7365241" cy="1189108"/>
          </a:xfrm>
          <a:prstGeom prst="rect">
            <a:avLst/>
          </a:prstGeom>
        </p:spPr>
        <p:txBody>
          <a:bodyPr wrap="square">
            <a:spAutoFit/>
          </a:bodyPr>
          <a:lstStyle/>
          <a:p>
            <a:pPr marL="342900" lvl="0" indent="-342900" algn="just">
              <a:lnSpc>
                <a:spcPct val="115000"/>
              </a:lnSpc>
              <a:spcAft>
                <a:spcPts val="1000"/>
              </a:spcAft>
              <a:buFont typeface="Times New Roman"/>
              <a:buChar char="-"/>
            </a:pPr>
            <a:r>
              <a:rPr lang="en-US" sz="3200" dirty="0" err="1" smtClean="0">
                <a:latin typeface="Times New Roman"/>
                <a:ea typeface="Calibri"/>
                <a:cs typeface="Times New Roman"/>
              </a:rPr>
              <a:t>Đoạn</a:t>
            </a:r>
            <a:r>
              <a:rPr lang="en-US" sz="3200" dirty="0" smtClean="0">
                <a:latin typeface="Times New Roman"/>
                <a:ea typeface="Calibri"/>
                <a:cs typeface="Times New Roman"/>
              </a:rPr>
              <a:t> </a:t>
            </a:r>
            <a:r>
              <a:rPr lang="en-US" sz="3200" dirty="0" err="1" smtClean="0">
                <a:latin typeface="Times New Roman"/>
                <a:ea typeface="Calibri"/>
                <a:cs typeface="Times New Roman"/>
              </a:rPr>
              <a:t>tả</a:t>
            </a:r>
            <a:r>
              <a:rPr lang="en-US" sz="3200" dirty="0" smtClean="0">
                <a:latin typeface="Times New Roman"/>
                <a:ea typeface="Calibri"/>
                <a:cs typeface="Times New Roman"/>
              </a:rPr>
              <a:t> </a:t>
            </a:r>
            <a:r>
              <a:rPr lang="en-US" sz="3200" dirty="0" err="1" smtClean="0">
                <a:latin typeface="Times New Roman"/>
                <a:ea typeface="Calibri"/>
                <a:cs typeface="Times New Roman"/>
              </a:rPr>
              <a:t>Dế</a:t>
            </a:r>
            <a:r>
              <a:rPr lang="en-US" sz="3200" dirty="0" smtClean="0">
                <a:latin typeface="Times New Roman"/>
                <a:ea typeface="Calibri"/>
                <a:cs typeface="Times New Roman"/>
              </a:rPr>
              <a:t> </a:t>
            </a:r>
            <a:r>
              <a:rPr lang="en-US" sz="3200" dirty="0" err="1" smtClean="0">
                <a:latin typeface="Times New Roman"/>
                <a:ea typeface="Calibri"/>
                <a:cs typeface="Times New Roman"/>
              </a:rPr>
              <a:t>Choắt</a:t>
            </a:r>
            <a:r>
              <a:rPr lang="en-US" sz="3200" dirty="0" smtClean="0">
                <a:latin typeface="Times New Roman"/>
                <a:ea typeface="Calibri"/>
                <a:cs typeface="Times New Roman"/>
              </a:rPr>
              <a:t>: “</a:t>
            </a:r>
            <a:r>
              <a:rPr lang="en-US" sz="3200" dirty="0" err="1" smtClean="0">
                <a:latin typeface="Times New Roman"/>
                <a:ea typeface="Calibri"/>
                <a:cs typeface="Times New Roman"/>
              </a:rPr>
              <a:t>Cái</a:t>
            </a:r>
            <a:r>
              <a:rPr lang="en-US" sz="3200" dirty="0" smtClean="0">
                <a:latin typeface="Times New Roman"/>
                <a:ea typeface="Calibri"/>
                <a:cs typeface="Times New Roman"/>
              </a:rPr>
              <a:t> </a:t>
            </a:r>
            <a:r>
              <a:rPr lang="en-US" sz="3200" dirty="0" err="1" smtClean="0">
                <a:latin typeface="Times New Roman"/>
                <a:ea typeface="Calibri"/>
                <a:cs typeface="Times New Roman"/>
              </a:rPr>
              <a:t>anh</a:t>
            </a:r>
            <a:r>
              <a:rPr lang="en-US" sz="3200" dirty="0" smtClean="0">
                <a:latin typeface="Times New Roman"/>
                <a:ea typeface="Calibri"/>
                <a:cs typeface="Times New Roman"/>
              </a:rPr>
              <a:t> </a:t>
            </a:r>
            <a:r>
              <a:rPr lang="en-US" sz="3200" dirty="0" err="1" smtClean="0">
                <a:latin typeface="Times New Roman"/>
                <a:ea typeface="Calibri"/>
                <a:cs typeface="Times New Roman"/>
              </a:rPr>
              <a:t>chàng</a:t>
            </a:r>
            <a:r>
              <a:rPr lang="en-US" sz="3200" dirty="0" smtClean="0">
                <a:latin typeface="Times New Roman"/>
                <a:ea typeface="Calibri"/>
                <a:cs typeface="Times New Roman"/>
              </a:rPr>
              <a:t> </a:t>
            </a:r>
            <a:r>
              <a:rPr lang="en-US" sz="3200" dirty="0" err="1" smtClean="0">
                <a:latin typeface="Times New Roman"/>
                <a:ea typeface="Calibri"/>
                <a:cs typeface="Times New Roman"/>
              </a:rPr>
              <a:t>Choắt</a:t>
            </a:r>
            <a:r>
              <a:rPr lang="en-US" sz="3200" dirty="0" smtClean="0">
                <a:latin typeface="Times New Roman"/>
                <a:ea typeface="Calibri"/>
                <a:cs typeface="Times New Roman"/>
              </a:rPr>
              <a:t>….</a:t>
            </a:r>
            <a:r>
              <a:rPr lang="en-US" sz="3200" dirty="0" err="1" smtClean="0">
                <a:latin typeface="Times New Roman"/>
                <a:ea typeface="Calibri"/>
                <a:cs typeface="Times New Roman"/>
              </a:rPr>
              <a:t>nhiều</a:t>
            </a:r>
            <a:r>
              <a:rPr lang="en-US" sz="3200" dirty="0" smtClean="0">
                <a:latin typeface="Times New Roman"/>
                <a:ea typeface="Calibri"/>
                <a:cs typeface="Times New Roman"/>
              </a:rPr>
              <a:t> </a:t>
            </a:r>
            <a:r>
              <a:rPr lang="en-US" sz="3200" dirty="0" err="1" smtClean="0">
                <a:latin typeface="Times New Roman"/>
                <a:ea typeface="Calibri"/>
                <a:cs typeface="Times New Roman"/>
              </a:rPr>
              <a:t>ngách</a:t>
            </a:r>
            <a:r>
              <a:rPr lang="en-US" sz="3200" dirty="0" smtClean="0">
                <a:latin typeface="Times New Roman"/>
                <a:ea typeface="Calibri"/>
                <a:cs typeface="Times New Roman"/>
              </a:rPr>
              <a:t> </a:t>
            </a:r>
            <a:r>
              <a:rPr lang="en-US" sz="3200" dirty="0" err="1" smtClean="0">
                <a:latin typeface="Times New Roman"/>
                <a:ea typeface="Calibri"/>
                <a:cs typeface="Times New Roman"/>
              </a:rPr>
              <a:t>như</a:t>
            </a:r>
            <a:r>
              <a:rPr lang="en-US" sz="3200" dirty="0" smtClean="0">
                <a:latin typeface="Times New Roman"/>
                <a:ea typeface="Calibri"/>
                <a:cs typeface="Times New Roman"/>
              </a:rPr>
              <a:t> hang </a:t>
            </a:r>
            <a:r>
              <a:rPr lang="en-US" sz="3200" dirty="0" err="1" smtClean="0">
                <a:latin typeface="Times New Roman"/>
                <a:ea typeface="Calibri"/>
                <a:cs typeface="Times New Roman"/>
              </a:rPr>
              <a:t>tôi</a:t>
            </a:r>
            <a:r>
              <a:rPr lang="en-US" sz="3200" dirty="0" smtClean="0">
                <a:latin typeface="Times New Roman"/>
                <a:ea typeface="Calibri"/>
                <a:cs typeface="Times New Roman"/>
              </a:rPr>
              <a:t>.”</a:t>
            </a:r>
            <a:endParaRPr lang="en-US" sz="2400" dirty="0">
              <a:latin typeface="Calibri"/>
              <a:ea typeface="Calibri"/>
              <a:cs typeface="Times New Roman"/>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strVal val="#ppt_w*0.70"/>
                                          </p:val>
                                        </p:tav>
                                        <p:tav tm="100000">
                                          <p:val>
                                            <p:strVal val="#ppt_w"/>
                                          </p:val>
                                        </p:tav>
                                      </p:tavLst>
                                    </p:anim>
                                    <p:anim calcmode="lin" valueType="num">
                                      <p:cBhvr>
                                        <p:cTn id="25" dur="750" fill="hold"/>
                                        <p:tgtEl>
                                          <p:spTgt spid="12"/>
                                        </p:tgtEl>
                                        <p:attrNameLst>
                                          <p:attrName>ppt_h</p:attrName>
                                        </p:attrNameLst>
                                      </p:cBhvr>
                                      <p:tavLst>
                                        <p:tav tm="0">
                                          <p:val>
                                            <p:strVal val="#ppt_h"/>
                                          </p:val>
                                        </p:tav>
                                        <p:tav tm="100000">
                                          <p:val>
                                            <p:strVal val="#ppt_h"/>
                                          </p:val>
                                        </p:tav>
                                      </p:tavLst>
                                    </p:anim>
                                    <p:animEffect transition="in" filter="fade">
                                      <p:cBhvr>
                                        <p:cTn id="26"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1400" dirty="0">
              <a:latin typeface="Calibri"/>
              <a:ea typeface="Calibri"/>
              <a:cs typeface="Times New Roman"/>
            </a:endParaRPr>
          </a:p>
        </p:txBody>
      </p:sp>
      <p:pic>
        <p:nvPicPr>
          <p:cNvPr id="6" name="Picture 5" descr="kisspng-cricket-royalty-free-clip-art-5afd7186592541.4134978815265591103651.png"/>
          <p:cNvPicPr>
            <a:picLocks noChangeAspect="1"/>
          </p:cNvPicPr>
          <p:nvPr/>
        </p:nvPicPr>
        <p:blipFill>
          <a:blip r:embed="rId2"/>
          <a:stretch>
            <a:fillRect/>
          </a:stretch>
        </p:blipFill>
        <p:spPr>
          <a:xfrm flipH="1">
            <a:off x="1501888" y="3583606"/>
            <a:ext cx="1678040" cy="2224944"/>
          </a:xfrm>
          <a:prstGeom prst="rect">
            <a:avLst/>
          </a:prstGeom>
        </p:spPr>
      </p:pic>
      <p:pic>
        <p:nvPicPr>
          <p:cNvPr id="8" name="Picture 7" descr="kisspng-royalty-free-cricket-cartoon-grasshopper-cartoon-5b41d64a2ca9b4.897857761531041354183.png"/>
          <p:cNvPicPr>
            <a:picLocks noChangeAspect="1"/>
          </p:cNvPicPr>
          <p:nvPr/>
        </p:nvPicPr>
        <p:blipFill>
          <a:blip r:embed="rId3" cstate="print"/>
          <a:stretch>
            <a:fillRect/>
          </a:stretch>
        </p:blipFill>
        <p:spPr>
          <a:xfrm flipH="1">
            <a:off x="846163" y="839503"/>
            <a:ext cx="2579428" cy="2040177"/>
          </a:xfrm>
          <a:prstGeom prst="rect">
            <a:avLst/>
          </a:prstGeom>
        </p:spPr>
      </p:pic>
      <p:graphicFrame>
        <p:nvGraphicFramePr>
          <p:cNvPr id="10" name="Table 9"/>
          <p:cNvGraphicFramePr>
            <a:graphicFrameLocks noGrp="1"/>
          </p:cNvGraphicFramePr>
          <p:nvPr/>
        </p:nvGraphicFramePr>
        <p:xfrm>
          <a:off x="2032000" y="3343701"/>
          <a:ext cx="8128000" cy="330662"/>
        </p:xfrm>
        <a:graphic>
          <a:graphicData uri="http://schemas.openxmlformats.org/drawingml/2006/table">
            <a:tbl>
              <a:tblPr/>
              <a:tblGrid>
                <a:gridCol w="8128000"/>
              </a:tblGrid>
              <a:tr h="330662">
                <a:tc>
                  <a:txBody>
                    <a:bodyPr/>
                    <a:lstStyle/>
                    <a:p>
                      <a:pPr marL="342900" lvl="0" indent="-342900" algn="just">
                        <a:lnSpc>
                          <a:spcPct val="115000"/>
                        </a:lnSpc>
                        <a:spcAft>
                          <a:spcPts val="0"/>
                        </a:spcAft>
                        <a:buFont typeface="Times New Roman"/>
                        <a:buChar char="-"/>
                      </a:pPr>
                      <a:endParaRPr lang="en-US" sz="1100" dirty="0">
                        <a:latin typeface="Calibri"/>
                        <a:ea typeface="Calibri"/>
                        <a:cs typeface="Times New Roman"/>
                      </a:endParaRPr>
                    </a:p>
                  </a:txBody>
                  <a:tcPr marL="114300" marR="114300" marT="0" marB="0">
                    <a:lnL>
                      <a:noFill/>
                    </a:lnL>
                    <a:lnR>
                      <a:noFill/>
                    </a:lnR>
                    <a:lnT>
                      <a:noFill/>
                    </a:lnT>
                    <a:lnB>
                      <a:noFill/>
                    </a:lnB>
                  </a:tcPr>
                </a:tc>
              </a:tr>
            </a:tbl>
          </a:graphicData>
        </a:graphic>
      </p:graphicFrame>
      <p:sp>
        <p:nvSpPr>
          <p:cNvPr id="9" name="Rectangle 8"/>
          <p:cNvSpPr/>
          <p:nvPr/>
        </p:nvSpPr>
        <p:spPr>
          <a:xfrm>
            <a:off x="8138373" y="1374589"/>
            <a:ext cx="2943613" cy="1077218"/>
          </a:xfrm>
          <a:prstGeom prst="rect">
            <a:avLst/>
          </a:prstGeom>
        </p:spPr>
        <p:txBody>
          <a:bodyPr wrap="square">
            <a:spAutoFit/>
          </a:bodyPr>
          <a:lstStyle/>
          <a:p>
            <a:pPr algn="ctr"/>
            <a:r>
              <a:rPr lang="en-US" sz="3200" dirty="0" smtClean="0">
                <a:latin typeface="Times New Roman"/>
                <a:ea typeface="Calibri"/>
                <a:cs typeface="Times New Roman"/>
                <a:sym typeface="Wingdings" pitchFamily="2" charset="2"/>
              </a:rPr>
              <a:t> </a:t>
            </a:r>
            <a:r>
              <a:rPr lang="en-US" sz="3200" dirty="0" err="1" smtClean="0">
                <a:latin typeface="Times New Roman"/>
                <a:ea typeface="Calibri"/>
                <a:cs typeface="Times New Roman"/>
              </a:rPr>
              <a:t>Cường</a:t>
            </a:r>
            <a:r>
              <a:rPr lang="en-US" sz="3200" dirty="0" smtClean="0">
                <a:latin typeface="Times New Roman"/>
                <a:ea typeface="Calibri"/>
                <a:cs typeface="Times New Roman"/>
              </a:rPr>
              <a:t> </a:t>
            </a:r>
            <a:r>
              <a:rPr lang="en-US" sz="3200" dirty="0" err="1" smtClean="0">
                <a:latin typeface="Times New Roman"/>
                <a:ea typeface="Calibri"/>
                <a:cs typeface="Times New Roman"/>
              </a:rPr>
              <a:t>tráng</a:t>
            </a:r>
            <a:r>
              <a:rPr lang="en-US" sz="3200" dirty="0" smtClean="0">
                <a:latin typeface="Times New Roman"/>
                <a:ea typeface="Calibri"/>
                <a:cs typeface="Times New Roman"/>
              </a:rPr>
              <a:t>, </a:t>
            </a:r>
            <a:r>
              <a:rPr lang="en-US" sz="3200" dirty="0" err="1" smtClean="0">
                <a:latin typeface="Times New Roman"/>
                <a:ea typeface="Calibri"/>
                <a:cs typeface="Times New Roman"/>
              </a:rPr>
              <a:t>khỏe</a:t>
            </a:r>
            <a:r>
              <a:rPr lang="en-US" sz="3200" dirty="0" smtClean="0">
                <a:latin typeface="Times New Roman"/>
                <a:ea typeface="Calibri"/>
                <a:cs typeface="Times New Roman"/>
              </a:rPr>
              <a:t> </a:t>
            </a:r>
            <a:r>
              <a:rPr lang="en-US" sz="3200" dirty="0" err="1" smtClean="0">
                <a:latin typeface="Times New Roman"/>
                <a:ea typeface="Calibri"/>
                <a:cs typeface="Times New Roman"/>
              </a:rPr>
              <a:t>đẹp</a:t>
            </a:r>
            <a:endParaRPr lang="en-US" sz="3200" dirty="0">
              <a:latin typeface="Times New Roman" pitchFamily="18" charset="0"/>
              <a:cs typeface="Times New Roman" pitchFamily="18" charset="0"/>
            </a:endParaRPr>
          </a:p>
        </p:txBody>
      </p:sp>
      <p:sp>
        <p:nvSpPr>
          <p:cNvPr id="13" name="Rectangle 12"/>
          <p:cNvSpPr/>
          <p:nvPr/>
        </p:nvSpPr>
        <p:spPr>
          <a:xfrm>
            <a:off x="3760620" y="992445"/>
            <a:ext cx="3595524" cy="2062103"/>
          </a:xfrm>
          <a:prstGeom prst="rect">
            <a:avLst/>
          </a:prstGeom>
        </p:spPr>
        <p:txBody>
          <a:bodyPr wrap="square">
            <a:spAutoFit/>
          </a:bodyPr>
          <a:lstStyle/>
          <a:p>
            <a:pPr algn="ctr"/>
            <a:r>
              <a:rPr lang="en-US" sz="3200" dirty="0" err="1" smtClean="0">
                <a:latin typeface="Times New Roman"/>
                <a:ea typeface="Calibri"/>
                <a:cs typeface="Times New Roman"/>
              </a:rPr>
              <a:t>Càng</a:t>
            </a:r>
            <a:r>
              <a:rPr lang="en-US" sz="3200" dirty="0" smtClean="0">
                <a:latin typeface="Times New Roman"/>
                <a:ea typeface="Calibri"/>
                <a:cs typeface="Times New Roman"/>
              </a:rPr>
              <a:t> </a:t>
            </a:r>
            <a:r>
              <a:rPr lang="en-US" sz="3200" dirty="0" err="1" smtClean="0">
                <a:latin typeface="Times New Roman"/>
                <a:ea typeface="Calibri"/>
                <a:cs typeface="Times New Roman"/>
              </a:rPr>
              <a:t>mẫm</a:t>
            </a:r>
            <a:r>
              <a:rPr lang="en-US" sz="3200" dirty="0" smtClean="0">
                <a:latin typeface="Times New Roman"/>
                <a:ea typeface="Calibri"/>
                <a:cs typeface="Times New Roman"/>
              </a:rPr>
              <a:t> </a:t>
            </a:r>
            <a:r>
              <a:rPr lang="en-US" sz="3200" dirty="0" err="1" smtClean="0">
                <a:latin typeface="Times New Roman"/>
                <a:ea typeface="Calibri"/>
                <a:cs typeface="Times New Roman"/>
              </a:rPr>
              <a:t>bóng</a:t>
            </a:r>
            <a:r>
              <a:rPr lang="en-US" sz="3200" dirty="0" smtClean="0">
                <a:latin typeface="Times New Roman"/>
                <a:ea typeface="Calibri"/>
                <a:cs typeface="Times New Roman"/>
              </a:rPr>
              <a:t>, </a:t>
            </a:r>
            <a:r>
              <a:rPr lang="en-US" sz="3200" dirty="0" err="1" smtClean="0">
                <a:latin typeface="Times New Roman"/>
                <a:ea typeface="Calibri"/>
                <a:cs typeface="Times New Roman"/>
              </a:rPr>
              <a:t>vuốt</a:t>
            </a:r>
            <a:r>
              <a:rPr lang="en-US" sz="3200" dirty="0" smtClean="0">
                <a:latin typeface="Times New Roman"/>
                <a:ea typeface="Calibri"/>
                <a:cs typeface="Times New Roman"/>
              </a:rPr>
              <a:t> </a:t>
            </a:r>
            <a:r>
              <a:rPr lang="en-US" sz="3200" dirty="0" err="1" smtClean="0">
                <a:latin typeface="Times New Roman"/>
                <a:ea typeface="Calibri"/>
                <a:cs typeface="Times New Roman"/>
              </a:rPr>
              <a:t>cứng</a:t>
            </a:r>
            <a:r>
              <a:rPr lang="en-US" sz="3200" dirty="0" smtClean="0">
                <a:latin typeface="Times New Roman"/>
                <a:ea typeface="Calibri"/>
                <a:cs typeface="Times New Roman"/>
              </a:rPr>
              <a:t> </a:t>
            </a:r>
            <a:r>
              <a:rPr lang="en-US" sz="3200" dirty="0" err="1" smtClean="0">
                <a:latin typeface="Times New Roman"/>
                <a:ea typeface="Calibri"/>
                <a:cs typeface="Times New Roman"/>
              </a:rPr>
              <a:t>nhọn</a:t>
            </a:r>
            <a:r>
              <a:rPr lang="en-US" sz="3200" dirty="0" smtClean="0">
                <a:latin typeface="Times New Roman"/>
                <a:ea typeface="Calibri"/>
                <a:cs typeface="Times New Roman"/>
              </a:rPr>
              <a:t>, </a:t>
            </a:r>
            <a:r>
              <a:rPr lang="en-US" sz="3200" dirty="0" err="1" smtClean="0">
                <a:latin typeface="Times New Roman"/>
                <a:ea typeface="Calibri"/>
                <a:cs typeface="Times New Roman"/>
              </a:rPr>
              <a:t>cánh</a:t>
            </a:r>
            <a:r>
              <a:rPr lang="en-US" sz="3200" dirty="0" smtClean="0">
                <a:latin typeface="Times New Roman"/>
                <a:ea typeface="Calibri"/>
                <a:cs typeface="Times New Roman"/>
              </a:rPr>
              <a:t> </a:t>
            </a:r>
            <a:r>
              <a:rPr lang="en-US" sz="3200" dirty="0" err="1" smtClean="0">
                <a:latin typeface="Times New Roman"/>
                <a:ea typeface="Calibri"/>
                <a:cs typeface="Times New Roman"/>
              </a:rPr>
              <a:t>dài</a:t>
            </a:r>
            <a:r>
              <a:rPr lang="en-US" sz="3200" dirty="0" smtClean="0">
                <a:latin typeface="Times New Roman"/>
                <a:ea typeface="Calibri"/>
                <a:cs typeface="Times New Roman"/>
              </a:rPr>
              <a:t>,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r>
              <a:rPr lang="en-US" sz="3200" dirty="0" err="1" smtClean="0">
                <a:latin typeface="Times New Roman"/>
                <a:ea typeface="Calibri"/>
                <a:cs typeface="Times New Roman"/>
              </a:rPr>
              <a:t>nâu</a:t>
            </a:r>
            <a:r>
              <a:rPr lang="en-US" sz="3200" dirty="0" smtClean="0">
                <a:latin typeface="Times New Roman"/>
                <a:ea typeface="Calibri"/>
                <a:cs typeface="Times New Roman"/>
              </a:rPr>
              <a:t> </a:t>
            </a:r>
            <a:r>
              <a:rPr lang="en-US" sz="3200" dirty="0" err="1" smtClean="0">
                <a:latin typeface="Times New Roman"/>
                <a:ea typeface="Calibri"/>
                <a:cs typeface="Times New Roman"/>
              </a:rPr>
              <a:t>bóng</a:t>
            </a:r>
            <a:r>
              <a:rPr lang="en-US" sz="3200" dirty="0" smtClean="0">
                <a:latin typeface="Times New Roman"/>
                <a:ea typeface="Calibri"/>
                <a:cs typeface="Times New Roman"/>
              </a:rPr>
              <a:t> </a:t>
            </a:r>
            <a:r>
              <a:rPr lang="en-US" sz="3200" dirty="0" err="1" smtClean="0">
                <a:latin typeface="Times New Roman"/>
                <a:ea typeface="Calibri"/>
                <a:cs typeface="Times New Roman"/>
              </a:rPr>
              <a:t>mỡ</a:t>
            </a:r>
            <a:endParaRPr lang="en-US" sz="3200" dirty="0">
              <a:latin typeface="Times New Roman" pitchFamily="18" charset="0"/>
              <a:cs typeface="Times New Roman" pitchFamily="18" charset="0"/>
            </a:endParaRPr>
          </a:p>
        </p:txBody>
      </p:sp>
      <p:sp>
        <p:nvSpPr>
          <p:cNvPr id="14" name="Rectangle 13"/>
          <p:cNvSpPr/>
          <p:nvPr/>
        </p:nvSpPr>
        <p:spPr>
          <a:xfrm>
            <a:off x="8272068" y="4172382"/>
            <a:ext cx="2728031" cy="1077218"/>
          </a:xfrm>
          <a:prstGeom prst="rect">
            <a:avLst/>
          </a:prstGeom>
        </p:spPr>
        <p:txBody>
          <a:bodyPr wrap="square">
            <a:spAutoFit/>
          </a:bodyPr>
          <a:lstStyle/>
          <a:p>
            <a:pPr algn="ctr"/>
            <a:r>
              <a:rPr lang="en-US" sz="3200" dirty="0" smtClean="0">
                <a:latin typeface="Times New Roman"/>
                <a:ea typeface="Calibri"/>
                <a:cs typeface="Times New Roman"/>
                <a:sym typeface="Wingdings" pitchFamily="2" charset="2"/>
              </a:rPr>
              <a:t> </a:t>
            </a:r>
            <a:r>
              <a:rPr lang="en-US" sz="3200" dirty="0" err="1" smtClean="0">
                <a:latin typeface="Times New Roman"/>
                <a:ea typeface="Calibri"/>
                <a:cs typeface="Times New Roman"/>
              </a:rPr>
              <a:t>Gầy</a:t>
            </a:r>
            <a:r>
              <a:rPr lang="en-US" sz="3200" dirty="0" smtClean="0">
                <a:latin typeface="Times New Roman"/>
                <a:ea typeface="Calibri"/>
                <a:cs typeface="Times New Roman"/>
              </a:rPr>
              <a:t> </a:t>
            </a:r>
            <a:r>
              <a:rPr lang="en-US" sz="3200" dirty="0" err="1" smtClean="0">
                <a:latin typeface="Times New Roman"/>
                <a:ea typeface="Calibri"/>
                <a:cs typeface="Times New Roman"/>
              </a:rPr>
              <a:t>gò</a:t>
            </a:r>
            <a:r>
              <a:rPr lang="en-US" sz="3200" dirty="0" smtClean="0">
                <a:latin typeface="Times New Roman"/>
                <a:ea typeface="Calibri"/>
                <a:cs typeface="Times New Roman"/>
              </a:rPr>
              <a:t>, </a:t>
            </a:r>
            <a:r>
              <a:rPr lang="en-US" sz="3200" dirty="0" err="1" smtClean="0">
                <a:latin typeface="Times New Roman"/>
                <a:ea typeface="Calibri"/>
                <a:cs typeface="Times New Roman"/>
              </a:rPr>
              <a:t>ốm</a:t>
            </a:r>
            <a:r>
              <a:rPr lang="en-US" sz="3200" dirty="0" smtClean="0">
                <a:latin typeface="Times New Roman"/>
                <a:ea typeface="Calibri"/>
                <a:cs typeface="Times New Roman"/>
              </a:rPr>
              <a:t> </a:t>
            </a:r>
            <a:r>
              <a:rPr lang="en-US" sz="3200" dirty="0" err="1" smtClean="0">
                <a:latin typeface="Times New Roman"/>
                <a:ea typeface="Calibri"/>
                <a:cs typeface="Times New Roman"/>
              </a:rPr>
              <a:t>yếu</a:t>
            </a:r>
            <a:r>
              <a:rPr lang="en-US" sz="3200" dirty="0" smtClean="0">
                <a:latin typeface="Times New Roman"/>
                <a:ea typeface="Calibri"/>
                <a:cs typeface="Times New Roman"/>
              </a:rPr>
              <a:t>.</a:t>
            </a:r>
            <a:endParaRPr lang="en-US" sz="3200" dirty="0">
              <a:latin typeface="Times New Roman" pitchFamily="18" charset="0"/>
              <a:cs typeface="Times New Roman" pitchFamily="18" charset="0"/>
            </a:endParaRPr>
          </a:p>
        </p:txBody>
      </p:sp>
      <p:sp>
        <p:nvSpPr>
          <p:cNvPr id="15" name="Rectangle 14"/>
          <p:cNvSpPr/>
          <p:nvPr/>
        </p:nvSpPr>
        <p:spPr>
          <a:xfrm>
            <a:off x="3621200" y="3665387"/>
            <a:ext cx="3898712" cy="2062103"/>
          </a:xfrm>
          <a:prstGeom prst="rect">
            <a:avLst/>
          </a:prstGeom>
        </p:spPr>
        <p:txBody>
          <a:bodyPr wrap="square">
            <a:spAutoFit/>
          </a:bodyPr>
          <a:lstStyle/>
          <a:p>
            <a:pPr algn="ctr"/>
            <a:r>
              <a:rPr lang="en-US" sz="3200" dirty="0" err="1" smtClean="0">
                <a:latin typeface="Times New Roman"/>
                <a:ea typeface="Calibri"/>
                <a:cs typeface="Times New Roman"/>
              </a:rPr>
              <a:t>Dài</a:t>
            </a:r>
            <a:r>
              <a:rPr lang="en-US" sz="3200" dirty="0" smtClean="0">
                <a:latin typeface="Times New Roman"/>
                <a:ea typeface="Calibri"/>
                <a:cs typeface="Times New Roman"/>
              </a:rPr>
              <a:t> </a:t>
            </a:r>
            <a:r>
              <a:rPr lang="en-US" sz="3200" dirty="0" err="1" smtClean="0">
                <a:latin typeface="Times New Roman"/>
                <a:ea typeface="Calibri"/>
                <a:cs typeface="Times New Roman"/>
              </a:rPr>
              <a:t>lêu</a:t>
            </a:r>
            <a:r>
              <a:rPr lang="en-US" sz="3200" dirty="0" smtClean="0">
                <a:latin typeface="Times New Roman"/>
                <a:ea typeface="Calibri"/>
                <a:cs typeface="Times New Roman"/>
              </a:rPr>
              <a:t> </a:t>
            </a:r>
            <a:r>
              <a:rPr lang="en-US" sz="3200" dirty="0" err="1" smtClean="0">
                <a:latin typeface="Times New Roman"/>
                <a:ea typeface="Calibri"/>
                <a:cs typeface="Times New Roman"/>
              </a:rPr>
              <a:t>nghêu</a:t>
            </a:r>
            <a:r>
              <a:rPr lang="en-US" sz="3200" dirty="0" smtClean="0">
                <a:latin typeface="Times New Roman"/>
                <a:ea typeface="Calibri"/>
                <a:cs typeface="Times New Roman"/>
              </a:rPr>
              <a:t>, </a:t>
            </a:r>
            <a:r>
              <a:rPr lang="en-US" sz="3200" dirty="0" err="1" smtClean="0">
                <a:latin typeface="Times New Roman"/>
                <a:ea typeface="Calibri"/>
                <a:cs typeface="Times New Roman"/>
              </a:rPr>
              <a:t>cánh</a:t>
            </a:r>
            <a:r>
              <a:rPr lang="en-US" sz="3200" dirty="0" smtClean="0">
                <a:latin typeface="Times New Roman"/>
                <a:ea typeface="Calibri"/>
                <a:cs typeface="Times New Roman"/>
              </a:rPr>
              <a:t> </a:t>
            </a:r>
            <a:r>
              <a:rPr lang="en-US" sz="3200" dirty="0" err="1" smtClean="0">
                <a:latin typeface="Times New Roman"/>
                <a:ea typeface="Calibri"/>
                <a:cs typeface="Times New Roman"/>
              </a:rPr>
              <a:t>ngắn</a:t>
            </a:r>
            <a:r>
              <a:rPr lang="en-US" sz="3200" dirty="0" smtClean="0">
                <a:latin typeface="Times New Roman"/>
                <a:ea typeface="Calibri"/>
                <a:cs typeface="Times New Roman"/>
              </a:rPr>
              <a:t> </a:t>
            </a:r>
            <a:r>
              <a:rPr lang="en-US" sz="3200" dirty="0" err="1" smtClean="0">
                <a:latin typeface="Times New Roman"/>
                <a:ea typeface="Calibri"/>
                <a:cs typeface="Times New Roman"/>
              </a:rPr>
              <a:t>củn</a:t>
            </a:r>
            <a:r>
              <a:rPr lang="en-US" sz="3200" dirty="0" smtClean="0">
                <a:latin typeface="Times New Roman"/>
                <a:ea typeface="Calibri"/>
                <a:cs typeface="Times New Roman"/>
              </a:rPr>
              <a:t>, </a:t>
            </a:r>
            <a:r>
              <a:rPr lang="en-US" sz="3200" dirty="0" err="1" smtClean="0">
                <a:latin typeface="Times New Roman"/>
                <a:ea typeface="Calibri"/>
                <a:cs typeface="Times New Roman"/>
              </a:rPr>
              <a:t>càng</a:t>
            </a:r>
            <a:r>
              <a:rPr lang="en-US" sz="3200" dirty="0" smtClean="0">
                <a:latin typeface="Times New Roman"/>
                <a:ea typeface="Calibri"/>
                <a:cs typeface="Times New Roman"/>
              </a:rPr>
              <a:t> </a:t>
            </a:r>
            <a:r>
              <a:rPr lang="en-US" sz="3200" dirty="0" err="1" smtClean="0">
                <a:latin typeface="Times New Roman"/>
                <a:ea typeface="Calibri"/>
                <a:cs typeface="Times New Roman"/>
              </a:rPr>
              <a:t>bè</a:t>
            </a:r>
            <a:r>
              <a:rPr lang="en-US" sz="3200" dirty="0" smtClean="0">
                <a:latin typeface="Times New Roman"/>
                <a:ea typeface="Calibri"/>
                <a:cs typeface="Times New Roman"/>
              </a:rPr>
              <a:t> </a:t>
            </a:r>
            <a:r>
              <a:rPr lang="en-US" sz="3200" dirty="0" err="1" smtClean="0">
                <a:latin typeface="Times New Roman"/>
                <a:ea typeface="Calibri"/>
                <a:cs typeface="Times New Roman"/>
              </a:rPr>
              <a:t>bè</a:t>
            </a:r>
            <a:r>
              <a:rPr lang="en-US" sz="3200" dirty="0" smtClean="0">
                <a:latin typeface="Times New Roman"/>
                <a:ea typeface="Calibri"/>
                <a:cs typeface="Times New Roman"/>
              </a:rPr>
              <a:t>, </a:t>
            </a:r>
            <a:r>
              <a:rPr lang="en-US" sz="3200" dirty="0" err="1" smtClean="0">
                <a:latin typeface="Times New Roman"/>
                <a:ea typeface="Calibri"/>
                <a:cs typeface="Times New Roman"/>
              </a:rPr>
              <a:t>mặt</a:t>
            </a:r>
            <a:r>
              <a:rPr lang="en-US" sz="3200" dirty="0" smtClean="0">
                <a:latin typeface="Times New Roman"/>
                <a:ea typeface="Calibri"/>
                <a:cs typeface="Times New Roman"/>
              </a:rPr>
              <a:t> </a:t>
            </a:r>
            <a:r>
              <a:rPr lang="en-US" sz="3200" dirty="0" err="1" smtClean="0">
                <a:latin typeface="Times New Roman"/>
                <a:ea typeface="Calibri"/>
                <a:cs typeface="Times New Roman"/>
              </a:rPr>
              <a:t>mũi</a:t>
            </a:r>
            <a:r>
              <a:rPr lang="en-US" sz="3200" dirty="0" smtClean="0">
                <a:latin typeface="Times New Roman"/>
                <a:ea typeface="Calibri"/>
                <a:cs typeface="Times New Roman"/>
              </a:rPr>
              <a:t> </a:t>
            </a:r>
            <a:r>
              <a:rPr lang="en-US" sz="3200" dirty="0" err="1" smtClean="0">
                <a:latin typeface="Times New Roman"/>
                <a:ea typeface="Calibri"/>
                <a:cs typeface="Times New Roman"/>
              </a:rPr>
              <a:t>ngẩn</a:t>
            </a:r>
            <a:r>
              <a:rPr lang="en-US" sz="3200" dirty="0" smtClean="0">
                <a:latin typeface="Times New Roman"/>
                <a:ea typeface="Calibri"/>
                <a:cs typeface="Times New Roman"/>
              </a:rPr>
              <a:t> </a:t>
            </a:r>
            <a:r>
              <a:rPr lang="en-US" sz="3200" dirty="0" err="1" smtClean="0">
                <a:latin typeface="Times New Roman"/>
                <a:ea typeface="Calibri"/>
                <a:cs typeface="Times New Roman"/>
              </a:rPr>
              <a:t>ngẩn</a:t>
            </a:r>
            <a:r>
              <a:rPr lang="en-US" sz="3200" dirty="0" smtClean="0">
                <a:latin typeface="Times New Roman"/>
                <a:ea typeface="Calibri"/>
                <a:cs typeface="Times New Roman"/>
              </a:rPr>
              <a:t> </a:t>
            </a:r>
            <a:r>
              <a:rPr lang="en-US" sz="3200" dirty="0" err="1" smtClean="0">
                <a:latin typeface="Times New Roman"/>
                <a:ea typeface="Calibri"/>
                <a:cs typeface="Times New Roman"/>
              </a:rPr>
              <a:t>ngơ</a:t>
            </a:r>
            <a:r>
              <a:rPr lang="en-US" sz="3200" dirty="0" smtClean="0">
                <a:latin typeface="Times New Roman"/>
                <a:ea typeface="Calibri"/>
                <a:cs typeface="Times New Roman"/>
              </a:rPr>
              <a:t> </a:t>
            </a:r>
            <a:r>
              <a:rPr lang="en-US" sz="3200" dirty="0" err="1" smtClean="0">
                <a:latin typeface="Times New Roman"/>
                <a:ea typeface="Calibri"/>
                <a:cs typeface="Times New Roman"/>
              </a:rPr>
              <a:t>ngơ</a:t>
            </a:r>
            <a:r>
              <a:rPr lang="en-US" sz="3200" dirty="0" smtClean="0">
                <a:latin typeface="Times New Roman"/>
                <a:ea typeface="Calibri"/>
                <a:cs typeface="Times New Roman"/>
              </a:rPr>
              <a:t>.</a:t>
            </a:r>
            <a:endParaRPr lang="en-US" sz="3200" dirty="0">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amond(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amond(in)">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05220" y="627798"/>
            <a:ext cx="10699842" cy="559557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15000"/>
              </a:lnSpc>
              <a:spcAft>
                <a:spcPts val="1000"/>
              </a:spcAft>
            </a:pPr>
            <a:endParaRPr lang="en-US" sz="3600" dirty="0">
              <a:latin typeface="Times New Roman" pitchFamily="18" charset="0"/>
              <a:ea typeface="Calibri"/>
              <a:cs typeface="Times New Roman" pitchFamily="18" charset="0"/>
            </a:endParaRPr>
          </a:p>
        </p:txBody>
      </p:sp>
      <p:pic>
        <p:nvPicPr>
          <p:cNvPr id="11" name="Picture 10" descr="22858PICdbgea5Gz679dY_PIC2018.png"/>
          <p:cNvPicPr>
            <a:picLocks noChangeAspect="1"/>
          </p:cNvPicPr>
          <p:nvPr/>
        </p:nvPicPr>
        <p:blipFill>
          <a:blip r:embed="rId2" cstate="print"/>
          <a:stretch>
            <a:fillRect/>
          </a:stretch>
        </p:blipFill>
        <p:spPr>
          <a:xfrm>
            <a:off x="8028297" y="2456598"/>
            <a:ext cx="3746310" cy="3746310"/>
          </a:xfrm>
          <a:prstGeom prst="rect">
            <a:avLst/>
          </a:prstGeom>
        </p:spPr>
      </p:pic>
      <p:sp>
        <p:nvSpPr>
          <p:cNvPr id="12" name="Cloud Callout 11"/>
          <p:cNvSpPr/>
          <p:nvPr/>
        </p:nvSpPr>
        <p:spPr>
          <a:xfrm flipH="1">
            <a:off x="4326339" y="286602"/>
            <a:ext cx="5418161" cy="2606720"/>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smtClean="0">
                <a:latin typeface="Times New Roman" pitchFamily="18" charset="0"/>
                <a:cs typeface="Times New Roman" pitchFamily="18" charset="0"/>
              </a:rPr>
              <a:t>Theo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chi </a:t>
            </a:r>
            <a:r>
              <a:rPr lang="en-US" sz="2800" dirty="0" err="1" smtClean="0">
                <a:latin typeface="Times New Roman" pitchFamily="18" charset="0"/>
                <a:cs typeface="Times New Roman" pitchFamily="18" charset="0"/>
              </a:rPr>
              <a:t>tiết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miêu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tả</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miêu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16" name="Rectangle 15"/>
          <p:cNvSpPr/>
          <p:nvPr/>
        </p:nvSpPr>
        <p:spPr>
          <a:xfrm>
            <a:off x="2347421" y="3155321"/>
            <a:ext cx="4107970" cy="1685077"/>
          </a:xfrm>
          <a:prstGeom prst="rect">
            <a:avLst/>
          </a:prstGeom>
        </p:spPr>
        <p:txBody>
          <a:bodyPr wrap="square">
            <a:spAutoFit/>
          </a:bodyPr>
          <a:lstStyle/>
          <a:p>
            <a:pPr algn="ctr">
              <a:lnSpc>
                <a:spcPct val="115000"/>
              </a:lnSpc>
              <a:spcAft>
                <a:spcPts val="1000"/>
              </a:spcAft>
            </a:pPr>
            <a:r>
              <a:rPr lang="en-US" sz="3000" dirty="0" err="1" smtClean="0">
                <a:latin typeface="Times New Roman" pitchFamily="18" charset="0"/>
                <a:cs typeface="Times New Roman" pitchFamily="18" charset="0"/>
              </a:rPr>
              <a:t>Quan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sát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kĩ</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đối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tượng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thậm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chí</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là</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hiểu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đối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tượng</a:t>
            </a:r>
            <a:r>
              <a:rPr lang="en-US" sz="3000" dirty="0" smtClean="0">
                <a:latin typeface="Times New Roman" pitchFamily="18" charset="0"/>
                <a:cs typeface="Times New Roman" pitchFamily="18" charset="0"/>
              </a:rPr>
              <a:t>.</a:t>
            </a:r>
            <a:endParaRPr lang="en-US" sz="3000" dirty="0">
              <a:latin typeface="Times New Roman" pitchFamily="18" charset="0"/>
              <a:ea typeface="Calibri"/>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0.7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6AA0574C-CC53-40D4-AA97-D13C7A8D30F0}"/>
              </a:ext>
            </a:extLst>
          </p:cNvPr>
          <p:cNvSpPr txBox="1"/>
          <p:nvPr/>
        </p:nvSpPr>
        <p:spPr>
          <a:xfrm>
            <a:off x="3149158" y="2079263"/>
            <a:ext cx="7809997" cy="1569660"/>
          </a:xfrm>
          <a:prstGeom prst="rect">
            <a:avLst/>
          </a:prstGeom>
          <a:noFill/>
        </p:spPr>
        <p:txBody>
          <a:bodyPr wrap="square" rtlCol="0">
            <a:spAutoFit/>
          </a:bodyPr>
          <a:lstStyle/>
          <a:p>
            <a:pPr algn="just"/>
            <a:r>
              <a:rPr lang="en-US" sz="3200" dirty="0" smtClean="0">
                <a:latin typeface="Times New Roman"/>
                <a:ea typeface="Calibri"/>
                <a:cs typeface="Times New Roman"/>
              </a:rPr>
              <a:t>* </a:t>
            </a:r>
            <a:r>
              <a:rPr lang="en-US" sz="3200" dirty="0" err="1" smtClean="0">
                <a:latin typeface="Times New Roman"/>
                <a:ea typeface="Calibri"/>
                <a:cs typeface="Times New Roman"/>
              </a:rPr>
              <a:t>Văn</a:t>
            </a:r>
            <a:r>
              <a:rPr lang="en-US" sz="3200" dirty="0" smtClean="0">
                <a:latin typeface="Times New Roman"/>
                <a:ea typeface="Calibri"/>
                <a:cs typeface="Times New Roman"/>
              </a:rPr>
              <a:t> </a:t>
            </a:r>
            <a:r>
              <a:rPr lang="en-US" sz="3200" dirty="0" err="1" smtClean="0">
                <a:latin typeface="Times New Roman"/>
                <a:ea typeface="Calibri"/>
                <a:cs typeface="Times New Roman"/>
              </a:rPr>
              <a:t>miêu</a:t>
            </a:r>
            <a:r>
              <a:rPr lang="en-US" sz="3200" dirty="0" smtClean="0">
                <a:latin typeface="Times New Roman"/>
                <a:ea typeface="Calibri"/>
                <a:cs typeface="Times New Roman"/>
              </a:rPr>
              <a:t> </a:t>
            </a:r>
            <a:r>
              <a:rPr lang="en-US" sz="3200" dirty="0" err="1" smtClean="0">
                <a:latin typeface="Times New Roman"/>
                <a:ea typeface="Calibri"/>
                <a:cs typeface="Times New Roman"/>
              </a:rPr>
              <a:t>tả</a:t>
            </a:r>
            <a:r>
              <a:rPr lang="en-US" sz="3200" dirty="0" smtClean="0">
                <a:latin typeface="Times New Roman"/>
                <a:ea typeface="Calibri"/>
                <a:cs typeface="Times New Roman"/>
              </a:rPr>
              <a:t> </a:t>
            </a:r>
            <a:r>
              <a:rPr lang="en-US" sz="3200" dirty="0" err="1" smtClean="0">
                <a:latin typeface="Times New Roman"/>
                <a:ea typeface="Calibri"/>
                <a:cs typeface="Times New Roman"/>
              </a:rPr>
              <a:t>nhằm</a:t>
            </a:r>
            <a:r>
              <a:rPr lang="en-US" sz="3200" dirty="0" smtClean="0">
                <a:latin typeface="Times New Roman"/>
                <a:ea typeface="Calibri"/>
                <a:cs typeface="Times New Roman"/>
              </a:rPr>
              <a:t> </a:t>
            </a:r>
            <a:r>
              <a:rPr lang="en-US" sz="3200" dirty="0" err="1" smtClean="0">
                <a:latin typeface="Times New Roman"/>
                <a:ea typeface="Calibri"/>
                <a:cs typeface="Times New Roman"/>
              </a:rPr>
              <a:t>giúp</a:t>
            </a:r>
            <a:r>
              <a:rPr lang="en-US" sz="3200" dirty="0" smtClean="0">
                <a:latin typeface="Times New Roman"/>
                <a:ea typeface="Calibri"/>
                <a:cs typeface="Times New Roman"/>
              </a:rPr>
              <a:t>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r>
              <a:rPr lang="en-US" sz="3200" dirty="0" err="1" smtClean="0">
                <a:latin typeface="Times New Roman"/>
                <a:ea typeface="Calibri"/>
                <a:cs typeface="Times New Roman"/>
              </a:rPr>
              <a:t>nghe</a:t>
            </a:r>
            <a:r>
              <a:rPr lang="en-US" sz="3200" dirty="0" smtClean="0">
                <a:latin typeface="Times New Roman"/>
                <a:ea typeface="Calibri"/>
                <a:cs typeface="Times New Roman"/>
              </a:rPr>
              <a:t> </a:t>
            </a:r>
            <a:r>
              <a:rPr lang="en-US" sz="3200" dirty="0" err="1" smtClean="0">
                <a:latin typeface="Times New Roman"/>
                <a:ea typeface="Calibri"/>
                <a:cs typeface="Times New Roman"/>
              </a:rPr>
              <a:t>hình</a:t>
            </a:r>
            <a:r>
              <a:rPr lang="en-US" sz="3200" dirty="0" smtClean="0">
                <a:latin typeface="Times New Roman"/>
                <a:ea typeface="Calibri"/>
                <a:cs typeface="Times New Roman"/>
              </a:rPr>
              <a:t> dung </a:t>
            </a:r>
            <a:r>
              <a:rPr lang="en-US" sz="3200" dirty="0" err="1" smtClean="0">
                <a:latin typeface="Times New Roman"/>
                <a:ea typeface="Calibri"/>
                <a:cs typeface="Times New Roman"/>
              </a:rPr>
              <a:t>những</a:t>
            </a:r>
            <a:r>
              <a:rPr lang="en-US" sz="3200" dirty="0" smtClean="0">
                <a:latin typeface="Times New Roman"/>
                <a:ea typeface="Calibri"/>
                <a:cs typeface="Times New Roman"/>
              </a:rPr>
              <a:t> </a:t>
            </a:r>
            <a:r>
              <a:rPr lang="en-US" sz="3200" dirty="0" err="1" smtClean="0">
                <a:latin typeface="Times New Roman"/>
                <a:ea typeface="Calibri"/>
                <a:cs typeface="Times New Roman"/>
              </a:rPr>
              <a:t>đặc</a:t>
            </a:r>
            <a:r>
              <a:rPr lang="en-US" sz="3200" dirty="0" smtClean="0">
                <a:latin typeface="Times New Roman"/>
                <a:ea typeface="Calibri"/>
                <a:cs typeface="Times New Roman"/>
              </a:rPr>
              <a:t> </a:t>
            </a:r>
            <a:r>
              <a:rPr lang="en-US" sz="3200" dirty="0" err="1" smtClean="0">
                <a:latin typeface="Times New Roman"/>
                <a:ea typeface="Calibri"/>
                <a:cs typeface="Times New Roman"/>
              </a:rPr>
              <a:t>điểm</a:t>
            </a:r>
            <a:r>
              <a:rPr lang="en-US" sz="3200" dirty="0" smtClean="0">
                <a:latin typeface="Times New Roman"/>
                <a:ea typeface="Calibri"/>
                <a:cs typeface="Times New Roman"/>
              </a:rPr>
              <a:t>, </a:t>
            </a:r>
            <a:r>
              <a:rPr lang="en-US" sz="3200" dirty="0" err="1" smtClean="0">
                <a:latin typeface="Times New Roman"/>
                <a:ea typeface="Calibri"/>
                <a:cs typeface="Times New Roman"/>
              </a:rPr>
              <a:t>tính</a:t>
            </a:r>
            <a:r>
              <a:rPr lang="en-US" sz="3200" dirty="0" smtClean="0">
                <a:latin typeface="Times New Roman"/>
                <a:ea typeface="Calibri"/>
                <a:cs typeface="Times New Roman"/>
              </a:rPr>
              <a:t> </a:t>
            </a:r>
            <a:r>
              <a:rPr lang="en-US" sz="3200" dirty="0" err="1" smtClean="0">
                <a:latin typeface="Times New Roman"/>
                <a:ea typeface="Calibri"/>
                <a:cs typeface="Times New Roman"/>
              </a:rPr>
              <a:t>chất</a:t>
            </a:r>
            <a:r>
              <a:rPr lang="en-US" sz="3200" dirty="0" smtClean="0">
                <a:latin typeface="Times New Roman"/>
                <a:ea typeface="Calibri"/>
                <a:cs typeface="Times New Roman"/>
              </a:rPr>
              <a:t> </a:t>
            </a:r>
            <a:r>
              <a:rPr lang="en-US" sz="3200" dirty="0" err="1" smtClean="0">
                <a:latin typeface="Times New Roman"/>
                <a:ea typeface="Calibri"/>
                <a:cs typeface="Times New Roman"/>
              </a:rPr>
              <a:t>của</a:t>
            </a:r>
            <a:r>
              <a:rPr lang="en-US" sz="3200" dirty="0" smtClean="0">
                <a:latin typeface="Times New Roman"/>
                <a:ea typeface="Calibri"/>
                <a:cs typeface="Times New Roman"/>
              </a:rPr>
              <a:t> </a:t>
            </a:r>
            <a:r>
              <a:rPr lang="en-US" sz="3200" dirty="0" err="1" smtClean="0">
                <a:latin typeface="Times New Roman"/>
                <a:ea typeface="Calibri"/>
                <a:cs typeface="Times New Roman"/>
              </a:rPr>
              <a:t>sự</a:t>
            </a:r>
            <a:r>
              <a:rPr lang="en-US" sz="3200" dirty="0" smtClean="0">
                <a:latin typeface="Times New Roman"/>
                <a:ea typeface="Calibri"/>
                <a:cs typeface="Times New Roman"/>
              </a:rPr>
              <a:t> </a:t>
            </a:r>
            <a:r>
              <a:rPr lang="en-US" sz="3200" dirty="0" err="1" smtClean="0">
                <a:latin typeface="Times New Roman"/>
                <a:ea typeface="Calibri"/>
                <a:cs typeface="Times New Roman"/>
              </a:rPr>
              <a:t>vật</a:t>
            </a:r>
            <a:r>
              <a:rPr lang="en-US" sz="3200" dirty="0" smtClean="0">
                <a:latin typeface="Times New Roman"/>
                <a:ea typeface="Calibri"/>
                <a:cs typeface="Times New Roman"/>
              </a:rPr>
              <a:t>, </a:t>
            </a:r>
            <a:r>
              <a:rPr lang="en-US" sz="3200" dirty="0" err="1" smtClean="0">
                <a:latin typeface="Times New Roman"/>
                <a:ea typeface="Calibri"/>
                <a:cs typeface="Times New Roman"/>
              </a:rPr>
              <a:t>sự</a:t>
            </a:r>
            <a:r>
              <a:rPr lang="en-US" sz="3200" dirty="0" smtClean="0">
                <a:latin typeface="Times New Roman"/>
                <a:ea typeface="Calibri"/>
                <a:cs typeface="Times New Roman"/>
              </a:rPr>
              <a:t> </a:t>
            </a:r>
            <a:r>
              <a:rPr lang="en-US" sz="3200" dirty="0" err="1" smtClean="0">
                <a:latin typeface="Times New Roman"/>
                <a:ea typeface="Calibri"/>
                <a:cs typeface="Times New Roman"/>
              </a:rPr>
              <a:t>việc</a:t>
            </a:r>
            <a:r>
              <a:rPr lang="en-US" sz="3200" dirty="0" smtClean="0">
                <a:latin typeface="Times New Roman"/>
                <a:ea typeface="Calibri"/>
                <a:cs typeface="Times New Roman"/>
              </a:rPr>
              <a:t>, con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endParaRPr lang="zh-CN" altLang="en-US" sz="3200" dirty="0">
              <a:solidFill>
                <a:srgbClr val="4A9337"/>
              </a:solidFill>
              <a:latin typeface="方正卡通简体" panose="02000000000000000000" pitchFamily="2" charset="-122"/>
              <a:ea typeface="方正卡通简体" panose="02000000000000000000" pitchFamily="2" charset="-122"/>
              <a:cs typeface="【嵐】萌系一号" panose="020B0604000101010104" pitchFamily="34" charset="-128"/>
            </a:endParaRPr>
          </a:p>
        </p:txBody>
      </p:sp>
      <p:sp>
        <p:nvSpPr>
          <p:cNvPr id="10" name="Rectangle 9"/>
          <p:cNvSpPr/>
          <p:nvPr/>
        </p:nvSpPr>
        <p:spPr>
          <a:xfrm>
            <a:off x="3669461" y="388712"/>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KẾT LUẬN</a:t>
            </a:r>
            <a:endParaRPr lang="en-US" sz="3600" dirty="0">
              <a:solidFill>
                <a:srgbClr val="FF0000"/>
              </a:solidFill>
              <a:latin typeface="Times New Roman" pitchFamily="18" charset="0"/>
              <a:cs typeface="Times New Roman" pitchFamily="18" charset="0"/>
            </a:endParaRPr>
          </a:p>
        </p:txBody>
      </p:sp>
      <p:sp>
        <p:nvSpPr>
          <p:cNvPr id="11" name="文本框 1">
            <a:extLst>
              <a:ext uri="{FF2B5EF4-FFF2-40B4-BE49-F238E27FC236}">
                <a16:creationId xmlns:a16="http://schemas.microsoft.com/office/drawing/2014/main" xmlns="" id="{6AA0574C-CC53-40D4-AA97-D13C7A8D30F0}"/>
              </a:ext>
            </a:extLst>
          </p:cNvPr>
          <p:cNvSpPr txBox="1"/>
          <p:nvPr/>
        </p:nvSpPr>
        <p:spPr>
          <a:xfrm>
            <a:off x="3178727" y="3910338"/>
            <a:ext cx="7809997" cy="1224951"/>
          </a:xfrm>
          <a:prstGeom prst="rect">
            <a:avLst/>
          </a:prstGeom>
          <a:noFill/>
        </p:spPr>
        <p:txBody>
          <a:bodyPr wrap="square" rtlCol="0">
            <a:spAutoFit/>
          </a:bodyPr>
          <a:lstStyle/>
          <a:p>
            <a:pPr algn="just">
              <a:lnSpc>
                <a:spcPct val="115000"/>
              </a:lnSpc>
              <a:spcAft>
                <a:spcPts val="1000"/>
              </a:spcAft>
            </a:pPr>
            <a:r>
              <a:rPr lang="en-US" sz="3200" dirty="0" smtClean="0">
                <a:latin typeface="Times New Roman"/>
                <a:ea typeface="Calibri"/>
                <a:cs typeface="Times New Roman"/>
              </a:rPr>
              <a:t>* </a:t>
            </a:r>
            <a:r>
              <a:rPr lang="en-US" sz="3200" dirty="0" err="1" smtClean="0">
                <a:latin typeface="Times New Roman"/>
                <a:ea typeface="Calibri"/>
                <a:cs typeface="Times New Roman"/>
              </a:rPr>
              <a:t>Trong</a:t>
            </a:r>
            <a:r>
              <a:rPr lang="en-US" sz="3200" dirty="0" smtClean="0">
                <a:latin typeface="Times New Roman"/>
                <a:ea typeface="Calibri"/>
                <a:cs typeface="Times New Roman"/>
              </a:rPr>
              <a:t> </a:t>
            </a:r>
            <a:r>
              <a:rPr lang="en-US" sz="3200" dirty="0" err="1" smtClean="0">
                <a:latin typeface="Times New Roman"/>
                <a:ea typeface="Calibri"/>
                <a:cs typeface="Times New Roman"/>
              </a:rPr>
              <a:t>văn</a:t>
            </a:r>
            <a:r>
              <a:rPr lang="en-US" sz="3200" dirty="0" smtClean="0">
                <a:latin typeface="Times New Roman"/>
                <a:ea typeface="Calibri"/>
                <a:cs typeface="Times New Roman"/>
              </a:rPr>
              <a:t> </a:t>
            </a:r>
            <a:r>
              <a:rPr lang="en-US" sz="3200" dirty="0" err="1" smtClean="0">
                <a:latin typeface="Times New Roman"/>
                <a:ea typeface="Calibri"/>
                <a:cs typeface="Times New Roman"/>
              </a:rPr>
              <a:t>miêu</a:t>
            </a:r>
            <a:r>
              <a:rPr lang="en-US" sz="3200" dirty="0" smtClean="0">
                <a:latin typeface="Times New Roman"/>
                <a:ea typeface="Calibri"/>
                <a:cs typeface="Times New Roman"/>
              </a:rPr>
              <a:t> </a:t>
            </a:r>
            <a:r>
              <a:rPr lang="en-US" sz="3200" dirty="0" err="1" smtClean="0">
                <a:latin typeface="Times New Roman"/>
                <a:ea typeface="Calibri"/>
                <a:cs typeface="Times New Roman"/>
              </a:rPr>
              <a:t>tả</a:t>
            </a:r>
            <a:r>
              <a:rPr lang="en-US" sz="3200" dirty="0" smtClean="0">
                <a:latin typeface="Times New Roman"/>
                <a:ea typeface="Calibri"/>
                <a:cs typeface="Times New Roman"/>
              </a:rPr>
              <a:t> </a:t>
            </a:r>
            <a:r>
              <a:rPr lang="en-US" sz="3200" dirty="0" err="1" smtClean="0">
                <a:latin typeface="Times New Roman"/>
                <a:ea typeface="Calibri"/>
                <a:cs typeface="Times New Roman"/>
              </a:rPr>
              <a:t>năng</a:t>
            </a:r>
            <a:r>
              <a:rPr lang="en-US" sz="3200" dirty="0" smtClean="0">
                <a:latin typeface="Times New Roman"/>
                <a:ea typeface="Calibri"/>
                <a:cs typeface="Times New Roman"/>
              </a:rPr>
              <a:t> </a:t>
            </a:r>
            <a:r>
              <a:rPr lang="en-US" sz="3200" dirty="0" err="1" smtClean="0">
                <a:latin typeface="Times New Roman"/>
                <a:ea typeface="Calibri"/>
                <a:cs typeface="Times New Roman"/>
              </a:rPr>
              <a:t>lực</a:t>
            </a:r>
            <a:r>
              <a:rPr lang="en-US" sz="3200" dirty="0" smtClean="0">
                <a:latin typeface="Times New Roman"/>
                <a:ea typeface="Calibri"/>
                <a:cs typeface="Times New Roman"/>
              </a:rPr>
              <a:t> </a:t>
            </a:r>
            <a:r>
              <a:rPr lang="en-US" sz="3200" dirty="0" err="1" smtClean="0">
                <a:latin typeface="Times New Roman"/>
                <a:ea typeface="Calibri"/>
                <a:cs typeface="Times New Roman"/>
              </a:rPr>
              <a:t>quan</a:t>
            </a:r>
            <a:r>
              <a:rPr lang="en-US" sz="3200" dirty="0" smtClean="0">
                <a:latin typeface="Times New Roman"/>
                <a:ea typeface="Calibri"/>
                <a:cs typeface="Times New Roman"/>
              </a:rPr>
              <a:t> </a:t>
            </a:r>
            <a:r>
              <a:rPr lang="en-US" sz="3200" dirty="0" err="1" smtClean="0">
                <a:latin typeface="Times New Roman"/>
                <a:ea typeface="Calibri"/>
                <a:cs typeface="Times New Roman"/>
              </a:rPr>
              <a:t>sát</a:t>
            </a:r>
            <a:r>
              <a:rPr lang="en-US" sz="3200" dirty="0" smtClean="0">
                <a:latin typeface="Times New Roman"/>
                <a:ea typeface="Calibri"/>
                <a:cs typeface="Times New Roman"/>
              </a:rPr>
              <a:t> </a:t>
            </a:r>
            <a:r>
              <a:rPr lang="en-US" sz="3200" dirty="0" err="1" smtClean="0">
                <a:latin typeface="Times New Roman"/>
                <a:ea typeface="Calibri"/>
                <a:cs typeface="Times New Roman"/>
              </a:rPr>
              <a:t>của</a:t>
            </a:r>
            <a:r>
              <a:rPr lang="en-US" sz="3200" dirty="0" smtClean="0">
                <a:latin typeface="Times New Roman"/>
                <a:ea typeface="Calibri"/>
                <a:cs typeface="Times New Roman"/>
              </a:rPr>
              <a:t>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r>
              <a:rPr lang="en-US" sz="3200" dirty="0" err="1" smtClean="0">
                <a:latin typeface="Times New Roman"/>
                <a:ea typeface="Calibri"/>
                <a:cs typeface="Times New Roman"/>
              </a:rPr>
              <a:t>viết</a:t>
            </a:r>
            <a:r>
              <a:rPr lang="en-US" sz="3200" dirty="0" smtClean="0">
                <a:latin typeface="Times New Roman"/>
                <a:ea typeface="Calibri"/>
                <a:cs typeface="Times New Roman"/>
              </a:rPr>
              <a:t>, </a:t>
            </a:r>
            <a:r>
              <a:rPr lang="en-US" sz="3200" dirty="0" err="1" smtClean="0">
                <a:latin typeface="Times New Roman"/>
                <a:ea typeface="Calibri"/>
                <a:cs typeface="Times New Roman"/>
              </a:rPr>
              <a:t>người</a:t>
            </a:r>
            <a:r>
              <a:rPr lang="en-US" sz="3200" dirty="0" smtClean="0">
                <a:latin typeface="Times New Roman"/>
                <a:ea typeface="Calibri"/>
                <a:cs typeface="Times New Roman"/>
              </a:rPr>
              <a:t> </a:t>
            </a:r>
            <a:r>
              <a:rPr lang="en-US" sz="3200" dirty="0" err="1" smtClean="0">
                <a:latin typeface="Times New Roman"/>
                <a:ea typeface="Calibri"/>
                <a:cs typeface="Times New Roman"/>
              </a:rPr>
              <a:t>nói</a:t>
            </a:r>
            <a:r>
              <a:rPr lang="en-US" sz="3200" dirty="0" smtClean="0">
                <a:latin typeface="Times New Roman"/>
                <a:ea typeface="Calibri"/>
                <a:cs typeface="Times New Roman"/>
              </a:rPr>
              <a:t> </a:t>
            </a:r>
            <a:r>
              <a:rPr lang="en-US" sz="3200" dirty="0" err="1" smtClean="0">
                <a:latin typeface="Times New Roman"/>
                <a:ea typeface="Calibri"/>
                <a:cs typeface="Times New Roman"/>
              </a:rPr>
              <a:t>thường</a:t>
            </a:r>
            <a:r>
              <a:rPr lang="en-US" sz="3200" dirty="0" smtClean="0">
                <a:latin typeface="Times New Roman"/>
                <a:ea typeface="Calibri"/>
                <a:cs typeface="Times New Roman"/>
              </a:rPr>
              <a:t> </a:t>
            </a:r>
            <a:r>
              <a:rPr lang="en-US" sz="3200" dirty="0" err="1" smtClean="0">
                <a:latin typeface="Times New Roman"/>
                <a:ea typeface="Calibri"/>
                <a:cs typeface="Times New Roman"/>
              </a:rPr>
              <a:t>bộc</a:t>
            </a:r>
            <a:r>
              <a:rPr lang="en-US" sz="3200" dirty="0" smtClean="0">
                <a:latin typeface="Times New Roman"/>
                <a:ea typeface="Calibri"/>
                <a:cs typeface="Times New Roman"/>
              </a:rPr>
              <a:t> </a:t>
            </a:r>
            <a:r>
              <a:rPr lang="en-US" sz="3200" dirty="0" err="1" smtClean="0">
                <a:latin typeface="Times New Roman"/>
                <a:ea typeface="Calibri"/>
                <a:cs typeface="Times New Roman"/>
              </a:rPr>
              <a:t>lộ</a:t>
            </a:r>
            <a:r>
              <a:rPr lang="en-US" sz="3200" dirty="0" smtClean="0">
                <a:latin typeface="Times New Roman"/>
                <a:ea typeface="Calibri"/>
                <a:cs typeface="Times New Roman"/>
              </a:rPr>
              <a:t> </a:t>
            </a:r>
            <a:r>
              <a:rPr lang="en-US" sz="3200" dirty="0" err="1" smtClean="0">
                <a:latin typeface="Times New Roman"/>
                <a:ea typeface="Calibri"/>
                <a:cs typeface="Times New Roman"/>
              </a:rPr>
              <a:t>rõ</a:t>
            </a:r>
            <a:r>
              <a:rPr lang="en-US" sz="3200" dirty="0" smtClean="0">
                <a:latin typeface="Times New Roman"/>
                <a:ea typeface="Calibri"/>
                <a:cs typeface="Times New Roman"/>
              </a:rPr>
              <a:t> </a:t>
            </a:r>
            <a:r>
              <a:rPr lang="en-US" sz="3200" dirty="0" err="1" smtClean="0">
                <a:latin typeface="Times New Roman"/>
                <a:ea typeface="Calibri"/>
                <a:cs typeface="Times New Roman"/>
              </a:rPr>
              <a:t>nhất</a:t>
            </a:r>
            <a:r>
              <a:rPr lang="en-US" sz="3200" dirty="0" smtClean="0">
                <a:latin typeface="Times New Roman"/>
                <a:ea typeface="Calibri"/>
                <a:cs typeface="Times New Roman"/>
              </a:rPr>
              <a:t>. </a:t>
            </a:r>
            <a:endParaRPr lang="en-US" sz="2400" dirty="0">
              <a:latin typeface="Calibri"/>
              <a:ea typeface="Calibri"/>
              <a:cs typeface="Times New Roman"/>
            </a:endParaRPr>
          </a:p>
        </p:txBody>
      </p:sp>
    </p:spTree>
    <p:extLst>
      <p:ext uri="{BB962C8B-B14F-4D97-AF65-F5344CB8AC3E}">
        <p14:creationId xmlns:p14="http://schemas.microsoft.com/office/powerpoint/2010/main" val="275465352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750" fill="hold"/>
                                        <p:tgtEl>
                                          <p:spTgt spid="11"/>
                                        </p:tgtEl>
                                        <p:attrNameLst>
                                          <p:attrName>ppt_w</p:attrName>
                                        </p:attrNameLst>
                                      </p:cBhvr>
                                      <p:tavLst>
                                        <p:tav tm="0">
                                          <p:val>
                                            <p:strVal val="#ppt_w*0.70"/>
                                          </p:val>
                                        </p:tav>
                                        <p:tav tm="100000">
                                          <p:val>
                                            <p:strVal val="#ppt_w"/>
                                          </p:val>
                                        </p:tav>
                                      </p:tavLst>
                                    </p:anim>
                                    <p:anim calcmode="lin" valueType="num">
                                      <p:cBhvr>
                                        <p:cTn id="15" dur="750" fill="hold"/>
                                        <p:tgtEl>
                                          <p:spTgt spid="11"/>
                                        </p:tgtEl>
                                        <p:attrNameLst>
                                          <p:attrName>ppt_h</p:attrName>
                                        </p:attrNameLst>
                                      </p:cBhvr>
                                      <p:tavLst>
                                        <p:tav tm="0">
                                          <p:val>
                                            <p:strVal val="#ppt_h"/>
                                          </p:val>
                                        </p:tav>
                                        <p:tav tm="100000">
                                          <p:val>
                                            <p:strVal val="#ppt_h"/>
                                          </p:val>
                                        </p:tav>
                                      </p:tavLst>
                                    </p:anim>
                                    <p:animEffect transition="in" filter="fade">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4">
            <a:extLst>
              <a:ext uri="{FF2B5EF4-FFF2-40B4-BE49-F238E27FC236}">
                <a16:creationId xmlns:a16="http://schemas.microsoft.com/office/drawing/2014/main" xmlns="" id="{4C47E4CD-5DBC-4C0F-952D-F11296B4D83B}"/>
              </a:ext>
            </a:extLst>
          </p:cNvPr>
          <p:cNvGrpSpPr/>
          <p:nvPr/>
        </p:nvGrpSpPr>
        <p:grpSpPr>
          <a:xfrm>
            <a:off x="5437328" y="1282147"/>
            <a:ext cx="1627131" cy="1626541"/>
            <a:chOff x="3606461" y="1664340"/>
            <a:chExt cx="1040024" cy="1040024"/>
          </a:xfrm>
          <a:effectLst/>
        </p:grpSpPr>
        <p:sp>
          <p:nvSpPr>
            <p:cNvPr id="4" name="椭圆 3">
              <a:extLst>
                <a:ext uri="{FF2B5EF4-FFF2-40B4-BE49-F238E27FC236}">
                  <a16:creationId xmlns:a16="http://schemas.microsoft.com/office/drawing/2014/main" xmlns="" id="{483466A5-A986-4F41-B622-4AB4DE1C52E9}"/>
                </a:ext>
              </a:extLst>
            </p:cNvPr>
            <p:cNvSpPr/>
            <p:nvPr/>
          </p:nvSpPr>
          <p:spPr>
            <a:xfrm>
              <a:off x="3606461" y="1664340"/>
              <a:ext cx="1040024" cy="1040024"/>
            </a:xfrm>
            <a:prstGeom prst="ellipse">
              <a:avLst/>
            </a:prstGeom>
            <a:solidFill>
              <a:schemeClr val="accent1"/>
            </a:solidFill>
            <a:ln w="44450" cap="flat" cmpd="sng" algn="ctr">
              <a:noFill/>
              <a:prstDash val="solid"/>
            </a:ln>
            <a:effectLst/>
          </p:spPr>
          <p:txBody>
            <a:bodyPr rtlCol="0" anchor="ctr"/>
            <a:lstStyle/>
            <a:p>
              <a:pPr algn="ctr" defTabSz="1219140">
                <a:defRPr/>
              </a:pPr>
              <a:endParaRPr lang="zh-CN" altLang="en-US" sz="1600" kern="0" dirty="0">
                <a:solidFill>
                  <a:prstClr val="white"/>
                </a:solidFill>
                <a:latin typeface="+mj-ea"/>
                <a:ea typeface="+mj-ea"/>
              </a:endParaRPr>
            </a:p>
          </p:txBody>
        </p:sp>
        <p:sp>
          <p:nvSpPr>
            <p:cNvPr id="5" name="文本框 1">
              <a:extLst>
                <a:ext uri="{FF2B5EF4-FFF2-40B4-BE49-F238E27FC236}">
                  <a16:creationId xmlns:a16="http://schemas.microsoft.com/office/drawing/2014/main" xmlns="" id="{7843C34B-5E67-4B47-BA9B-57BA497FE3D0}"/>
                </a:ext>
              </a:extLst>
            </p:cNvPr>
            <p:cNvSpPr txBox="1"/>
            <p:nvPr/>
          </p:nvSpPr>
          <p:spPr>
            <a:xfrm>
              <a:off x="3911202" y="1798976"/>
              <a:ext cx="593449" cy="846218"/>
            </a:xfrm>
            <a:prstGeom prst="rect">
              <a:avLst/>
            </a:prstGeom>
            <a:noFill/>
            <a:ln>
              <a:noFill/>
            </a:ln>
            <a:effectLst/>
          </p:spPr>
          <p:txBody>
            <a:bodyPr wrap="none" rtlCol="0">
              <a:spAutoFit/>
            </a:bodyPr>
            <a:lstStyle/>
            <a:p>
              <a:pPr algn="ctr"/>
              <a:r>
                <a:rPr lang="en-US" altLang="zh-CN" sz="8000" b="1" dirty="0" smtClean="0">
                  <a:solidFill>
                    <a:schemeClr val="bg1"/>
                  </a:solidFill>
                  <a:latin typeface="+mj-ea"/>
                  <a:ea typeface="+mj-ea"/>
                </a:rPr>
                <a:t>II.</a:t>
              </a:r>
              <a:endParaRPr lang="zh-CN" altLang="en-US" sz="8000" b="1" dirty="0">
                <a:solidFill>
                  <a:schemeClr val="bg1"/>
                </a:solidFill>
                <a:latin typeface="+mj-ea"/>
                <a:ea typeface="+mj-ea"/>
              </a:endParaRPr>
            </a:p>
          </p:txBody>
        </p:sp>
      </p:grpSp>
      <p:sp>
        <p:nvSpPr>
          <p:cNvPr id="6" name="矩形 69">
            <a:extLst>
              <a:ext uri="{FF2B5EF4-FFF2-40B4-BE49-F238E27FC236}">
                <a16:creationId xmlns:a16="http://schemas.microsoft.com/office/drawing/2014/main" xmlns="" id="{9A55FF5D-6546-4245-906F-9610034B7D64}"/>
              </a:ext>
            </a:extLst>
          </p:cNvPr>
          <p:cNvSpPr>
            <a:spLocks noChangeArrowheads="1"/>
          </p:cNvSpPr>
          <p:nvPr/>
        </p:nvSpPr>
        <p:spPr bwMode="auto">
          <a:xfrm>
            <a:off x="3682022" y="3172965"/>
            <a:ext cx="5137745" cy="101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6000" b="1" dirty="0" smtClean="0">
                <a:latin typeface="Times New Roman" pitchFamily="18" charset="0"/>
                <a:ea typeface="+mj-ea"/>
                <a:cs typeface="Times New Roman" pitchFamily="18" charset="0"/>
                <a:sym typeface="微软雅黑" pitchFamily="34" charset="-122"/>
              </a:rPr>
              <a:t>LUYỆN TẬP</a:t>
            </a:r>
            <a:endParaRPr lang="en-US" altLang="zh-CN" sz="6000" b="1" dirty="0">
              <a:latin typeface="Times New Roman" pitchFamily="18" charset="0"/>
              <a:ea typeface="+mj-ea"/>
              <a:cs typeface="Times New Roman" pitchFamily="18" charset="0"/>
              <a:sym typeface="微软雅黑" pitchFamily="34" charset="-122"/>
            </a:endParaRPr>
          </a:p>
        </p:txBody>
      </p:sp>
      <p:cxnSp>
        <p:nvCxnSpPr>
          <p:cNvPr id="8" name="直接连接符 7">
            <a:extLst>
              <a:ext uri="{FF2B5EF4-FFF2-40B4-BE49-F238E27FC236}">
                <a16:creationId xmlns:a16="http://schemas.microsoft.com/office/drawing/2014/main" xmlns="" id="{7F847305-5F48-40E3-BC3C-90D0E4857BFE}"/>
              </a:ext>
            </a:extLst>
          </p:cNvPr>
          <p:cNvCxnSpPr/>
          <p:nvPr/>
        </p:nvCxnSpPr>
        <p:spPr>
          <a:xfrm>
            <a:off x="2517266" y="3745730"/>
            <a:ext cx="1456453"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xmlns="" id="{91D677A0-14B2-4F2D-92F5-4DEC8BD3B9C4}"/>
              </a:ext>
            </a:extLst>
          </p:cNvPr>
          <p:cNvCxnSpPr/>
          <p:nvPr/>
        </p:nvCxnSpPr>
        <p:spPr>
          <a:xfrm>
            <a:off x="8481144" y="3745730"/>
            <a:ext cx="1379799"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87297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A_图片 6">
            <a:extLst>
              <a:ext uri="{FF2B5EF4-FFF2-40B4-BE49-F238E27FC236}">
                <a16:creationId xmlns:a16="http://schemas.microsoft.com/office/drawing/2014/main" xmlns="" id="{27315936-C90E-484F-9B13-83BE241D1B0E}"/>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232507" y="0"/>
            <a:ext cx="3777277" cy="1683739"/>
          </a:xfrm>
          <a:prstGeom prst="rect">
            <a:avLst/>
          </a:prstGeom>
        </p:spPr>
      </p:pic>
      <p:sp>
        <p:nvSpPr>
          <p:cNvPr id="21" name="PA_文本框 13">
            <a:extLst>
              <a:ext uri="{FF2B5EF4-FFF2-40B4-BE49-F238E27FC236}">
                <a16:creationId xmlns:a16="http://schemas.microsoft.com/office/drawing/2014/main" xmlns="" id="{E72D6263-9CC6-43FE-969D-578A0D7E66D4}"/>
              </a:ext>
            </a:extLst>
          </p:cNvPr>
          <p:cNvSpPr txBox="1">
            <a:spLocks noChangeArrowheads="1"/>
          </p:cNvSpPr>
          <p:nvPr>
            <p:custDataLst>
              <p:tags r:id="rId2"/>
            </p:custDataLst>
          </p:nvPr>
        </p:nvSpPr>
        <p:spPr bwMode="auto">
          <a:xfrm rot="164607">
            <a:off x="4694977" y="371300"/>
            <a:ext cx="2494171"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80000"/>
              </a:lnSpc>
              <a:spcBef>
                <a:spcPct val="20000"/>
              </a:spcBef>
            </a:pPr>
            <a:r>
              <a:rPr lang="en-US" altLang="zh-CN" sz="3600" b="1" dirty="0"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3600" b="1" dirty="0" err="1"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Làm</a:t>
            </a:r>
            <a:r>
              <a:rPr lang="en-US" altLang="zh-CN" sz="3600" b="1" dirty="0"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 </a:t>
            </a:r>
          </a:p>
          <a:p>
            <a:pPr algn="ctr" eaLnBrk="1" hangingPunct="1">
              <a:lnSpc>
                <a:spcPct val="80000"/>
              </a:lnSpc>
              <a:spcBef>
                <a:spcPct val="20000"/>
              </a:spcBef>
            </a:pPr>
            <a:r>
              <a:rPr lang="en-US" altLang="zh-CN" sz="3600" b="1" dirty="0" err="1"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việc</a:t>
            </a:r>
            <a:r>
              <a:rPr lang="en-US" altLang="zh-CN" sz="3600" b="1" dirty="0"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 </a:t>
            </a:r>
            <a:r>
              <a:rPr lang="en-US" altLang="zh-CN" sz="3600" b="1" dirty="0" err="1"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nhóm</a:t>
            </a:r>
            <a:r>
              <a:rPr lang="en-US" altLang="zh-CN" sz="3600" b="1" dirty="0" smtClean="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rPr>
              <a:t>….</a:t>
            </a:r>
            <a:endParaRPr lang="en-US" altLang="zh-CN" sz="3600" b="1" dirty="0">
              <a:solidFill>
                <a:schemeClr val="accent2"/>
              </a:solidFill>
              <a:latin typeface="Times New Roman" pitchFamily="18" charset="0"/>
              <a:ea typeface="方正卡通简体" panose="03000509000000000000" pitchFamily="65" charset="-122"/>
              <a:cs typeface="Times New Roman" pitchFamily="18" charset="0"/>
              <a:sym typeface="Arial" panose="020B0604020202020204" pitchFamily="34" charset="0"/>
            </a:endParaRPr>
          </a:p>
        </p:txBody>
      </p:sp>
      <p:sp>
        <p:nvSpPr>
          <p:cNvPr id="22" name="TextBox 21"/>
          <p:cNvSpPr txBox="1"/>
          <p:nvPr/>
        </p:nvSpPr>
        <p:spPr>
          <a:xfrm>
            <a:off x="4258101" y="2019868"/>
            <a:ext cx="3724096" cy="699102"/>
          </a:xfrm>
          <a:prstGeom prst="rect">
            <a:avLst/>
          </a:prstGeom>
          <a:noFill/>
        </p:spPr>
        <p:txBody>
          <a:bodyPr wrap="none" rtlCol="0" anchor="ctr">
            <a:spAutoFit/>
          </a:bodyPr>
          <a:lstStyle/>
          <a:p>
            <a:pPr>
              <a:lnSpc>
                <a:spcPct val="120000"/>
              </a:lnSpc>
            </a:pPr>
            <a:r>
              <a:rPr lang="en-US" sz="3600" dirty="0" err="1" smtClean="0">
                <a:solidFill>
                  <a:schemeClr val="tx1">
                    <a:lumMod val="75000"/>
                    <a:lumOff val="25000"/>
                  </a:schemeClr>
                </a:solidFill>
                <a:latin typeface="Times New Roman" pitchFamily="18" charset="0"/>
                <a:cs typeface="Times New Roman" pitchFamily="18" charset="0"/>
              </a:rPr>
              <a:t>Bài</a:t>
            </a:r>
            <a:r>
              <a:rPr lang="en-US" sz="3600" dirty="0" smtClean="0">
                <a:solidFill>
                  <a:schemeClr val="tx1">
                    <a:lumMod val="75000"/>
                    <a:lumOff val="25000"/>
                  </a:schemeClr>
                </a:solidFill>
                <a:latin typeface="Times New Roman" pitchFamily="18" charset="0"/>
                <a:cs typeface="Times New Roman" pitchFamily="18" charset="0"/>
              </a:rPr>
              <a:t> 1 (SGK – tr16)</a:t>
            </a:r>
          </a:p>
        </p:txBody>
      </p:sp>
      <p:sp>
        <p:nvSpPr>
          <p:cNvPr id="23" name="TextBox 22"/>
          <p:cNvSpPr txBox="1"/>
          <p:nvPr/>
        </p:nvSpPr>
        <p:spPr>
          <a:xfrm>
            <a:off x="4546978" y="3700817"/>
            <a:ext cx="3275256" cy="2086725"/>
          </a:xfrm>
          <a:prstGeom prst="rect">
            <a:avLst/>
          </a:prstGeom>
          <a:noFill/>
        </p:spPr>
        <p:txBody>
          <a:bodyPr wrap="none" rtlCol="0" anchor="ctr">
            <a:spAutoFit/>
          </a:bodyPr>
          <a:lstStyle/>
          <a:p>
            <a:pPr>
              <a:lnSpc>
                <a:spcPct val="120000"/>
              </a:lnSpc>
            </a:pPr>
            <a:r>
              <a:rPr lang="en-US" sz="3600" dirty="0" err="1" smtClean="0">
                <a:solidFill>
                  <a:schemeClr val="tx1">
                    <a:lumMod val="75000"/>
                    <a:lumOff val="25000"/>
                  </a:schemeClr>
                </a:solidFill>
                <a:latin typeface="Times New Roman" pitchFamily="18" charset="0"/>
                <a:cs typeface="Times New Roman" pitchFamily="18" charset="0"/>
              </a:rPr>
              <a:t>Nhóm</a:t>
            </a:r>
            <a:r>
              <a:rPr lang="en-US" sz="3600" dirty="0" smtClean="0">
                <a:solidFill>
                  <a:schemeClr val="tx1">
                    <a:lumMod val="75000"/>
                    <a:lumOff val="25000"/>
                  </a:schemeClr>
                </a:solidFill>
                <a:latin typeface="Times New Roman" pitchFamily="18" charset="0"/>
                <a:cs typeface="Times New Roman" pitchFamily="18" charset="0"/>
              </a:rPr>
              <a:t> 1: </a:t>
            </a:r>
            <a:r>
              <a:rPr lang="en-US" sz="3600" dirty="0" err="1" smtClean="0">
                <a:solidFill>
                  <a:schemeClr val="tx1">
                    <a:lumMod val="75000"/>
                    <a:lumOff val="25000"/>
                  </a:schemeClr>
                </a:solidFill>
                <a:latin typeface="Times New Roman" pitchFamily="18" charset="0"/>
                <a:cs typeface="Times New Roman" pitchFamily="18" charset="0"/>
              </a:rPr>
              <a:t>Đoạn</a:t>
            </a:r>
            <a:r>
              <a:rPr lang="en-US" sz="3600" dirty="0" smtClean="0">
                <a:solidFill>
                  <a:schemeClr val="tx1">
                    <a:lumMod val="75000"/>
                    <a:lumOff val="25000"/>
                  </a:schemeClr>
                </a:solidFill>
                <a:latin typeface="Times New Roman" pitchFamily="18" charset="0"/>
                <a:cs typeface="Times New Roman" pitchFamily="18" charset="0"/>
              </a:rPr>
              <a:t> a</a:t>
            </a:r>
          </a:p>
          <a:p>
            <a:pPr>
              <a:lnSpc>
                <a:spcPct val="120000"/>
              </a:lnSpc>
            </a:pPr>
            <a:r>
              <a:rPr lang="en-US" sz="3600" dirty="0" err="1" smtClean="0">
                <a:solidFill>
                  <a:schemeClr val="tx1">
                    <a:lumMod val="75000"/>
                    <a:lumOff val="25000"/>
                  </a:schemeClr>
                </a:solidFill>
                <a:latin typeface="Times New Roman" pitchFamily="18" charset="0"/>
                <a:cs typeface="Times New Roman" pitchFamily="18" charset="0"/>
              </a:rPr>
              <a:t>Nhóm</a:t>
            </a:r>
            <a:r>
              <a:rPr lang="en-US" sz="3600" dirty="0" smtClean="0">
                <a:solidFill>
                  <a:schemeClr val="tx1">
                    <a:lumMod val="75000"/>
                    <a:lumOff val="25000"/>
                  </a:schemeClr>
                </a:solidFill>
                <a:latin typeface="Times New Roman" pitchFamily="18" charset="0"/>
                <a:cs typeface="Times New Roman" pitchFamily="18" charset="0"/>
              </a:rPr>
              <a:t> 2: </a:t>
            </a:r>
            <a:r>
              <a:rPr lang="en-US" sz="3600" dirty="0" err="1" smtClean="0">
                <a:solidFill>
                  <a:schemeClr val="tx1">
                    <a:lumMod val="75000"/>
                    <a:lumOff val="25000"/>
                  </a:schemeClr>
                </a:solidFill>
                <a:latin typeface="Times New Roman" pitchFamily="18" charset="0"/>
                <a:cs typeface="Times New Roman" pitchFamily="18" charset="0"/>
              </a:rPr>
              <a:t>Đoạn</a:t>
            </a:r>
            <a:r>
              <a:rPr lang="en-US" sz="3600" dirty="0" smtClean="0">
                <a:solidFill>
                  <a:schemeClr val="tx1">
                    <a:lumMod val="75000"/>
                    <a:lumOff val="25000"/>
                  </a:schemeClr>
                </a:solidFill>
                <a:latin typeface="Times New Roman" pitchFamily="18" charset="0"/>
                <a:cs typeface="Times New Roman" pitchFamily="18" charset="0"/>
              </a:rPr>
              <a:t> b</a:t>
            </a:r>
          </a:p>
          <a:p>
            <a:pPr>
              <a:lnSpc>
                <a:spcPct val="120000"/>
              </a:lnSpc>
            </a:pPr>
            <a:r>
              <a:rPr lang="en-US" sz="3600" dirty="0" err="1" smtClean="0">
                <a:solidFill>
                  <a:schemeClr val="tx1">
                    <a:lumMod val="75000"/>
                    <a:lumOff val="25000"/>
                  </a:schemeClr>
                </a:solidFill>
                <a:latin typeface="Times New Roman" pitchFamily="18" charset="0"/>
                <a:cs typeface="Times New Roman" pitchFamily="18" charset="0"/>
              </a:rPr>
              <a:t>Nhóm</a:t>
            </a:r>
            <a:r>
              <a:rPr lang="en-US" sz="3600" dirty="0" smtClean="0">
                <a:solidFill>
                  <a:schemeClr val="tx1">
                    <a:lumMod val="75000"/>
                    <a:lumOff val="25000"/>
                  </a:schemeClr>
                </a:solidFill>
                <a:latin typeface="Times New Roman" pitchFamily="18" charset="0"/>
                <a:cs typeface="Times New Roman" pitchFamily="18" charset="0"/>
              </a:rPr>
              <a:t> 3: </a:t>
            </a:r>
            <a:r>
              <a:rPr lang="en-US" sz="3600" dirty="0" err="1" smtClean="0">
                <a:solidFill>
                  <a:schemeClr val="tx1">
                    <a:lumMod val="75000"/>
                    <a:lumOff val="25000"/>
                  </a:schemeClr>
                </a:solidFill>
                <a:latin typeface="Times New Roman" pitchFamily="18" charset="0"/>
                <a:cs typeface="Times New Roman" pitchFamily="18" charset="0"/>
              </a:rPr>
              <a:t>Đoạn</a:t>
            </a:r>
            <a:r>
              <a:rPr lang="en-US" sz="3600" dirty="0" smtClean="0">
                <a:solidFill>
                  <a:schemeClr val="tx1">
                    <a:lumMod val="75000"/>
                    <a:lumOff val="25000"/>
                  </a:schemeClr>
                </a:solidFill>
                <a:latin typeface="Times New Roman" pitchFamily="18" charset="0"/>
                <a:cs typeface="Times New Roman" pitchFamily="18" charset="0"/>
              </a:rPr>
              <a:t> c</a:t>
            </a:r>
          </a:p>
        </p:txBody>
      </p:sp>
      <p:sp>
        <p:nvSpPr>
          <p:cNvPr id="24" name="Down Arrow 23"/>
          <p:cNvSpPr/>
          <p:nvPr/>
        </p:nvSpPr>
        <p:spPr>
          <a:xfrm>
            <a:off x="5800299" y="2961565"/>
            <a:ext cx="477671" cy="50496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20085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3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130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Horizont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P spid="22" grpId="0"/>
      <p:bldP spid="23" grpId="0"/>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332514" y="446314"/>
            <a:ext cx="3211286"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LUẬT CHƠI</a:t>
            </a:r>
            <a:endParaRPr lang="en-US" sz="3600" dirty="0">
              <a:solidFill>
                <a:srgbClr val="FF0000"/>
              </a:solidFill>
              <a:latin typeface="Times New Roman" pitchFamily="18" charset="0"/>
              <a:cs typeface="Times New Roman" pitchFamily="18" charset="0"/>
            </a:endParaRPr>
          </a:p>
        </p:txBody>
      </p:sp>
      <p:sp>
        <p:nvSpPr>
          <p:cNvPr id="15" name="TextBox 14"/>
          <p:cNvSpPr txBox="1"/>
          <p:nvPr/>
        </p:nvSpPr>
        <p:spPr>
          <a:xfrm>
            <a:off x="3516083" y="1696178"/>
            <a:ext cx="7019958" cy="1010726"/>
          </a:xfrm>
          <a:prstGeom prst="rect">
            <a:avLst/>
          </a:prstGeom>
          <a:noFill/>
        </p:spPr>
        <p:txBody>
          <a:bodyPr wrap="square" rtlCol="0" anchor="ctr">
            <a:spAutoFit/>
          </a:bodyPr>
          <a:lstStyle/>
          <a:p>
            <a:pPr algn="just">
              <a:lnSpc>
                <a:spcPct val="120000"/>
              </a:lnSpc>
            </a:pP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Chia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lớp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thành</a:t>
            </a:r>
            <a:r>
              <a:rPr lang="en-US" sz="2600" dirty="0" smtClean="0">
                <a:latin typeface="Times New Roman" pitchFamily="18" charset="0"/>
                <a:cs typeface="Times New Roman" pitchFamily="18" charset="0"/>
              </a:rPr>
              <a:t> 2 </a:t>
            </a:r>
            <a:r>
              <a:rPr lang="en-US" sz="2600" dirty="0" err="1" smtClean="0">
                <a:latin typeface="Times New Roman" pitchFamily="18" charset="0"/>
                <a:cs typeface="Times New Roman" pitchFamily="18" charset="0"/>
              </a:rPr>
              <a:t>nhóm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mỗi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nhóm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cử</a:t>
            </a:r>
            <a:r>
              <a:rPr lang="en-US" sz="2600" dirty="0" smtClean="0">
                <a:latin typeface="Times New Roman" pitchFamily="18" charset="0"/>
                <a:cs typeface="Times New Roman" pitchFamily="18" charset="0"/>
              </a:rPr>
              <a:t> 1 </a:t>
            </a:r>
            <a:r>
              <a:rPr lang="en-US" sz="2600" dirty="0" err="1" smtClean="0">
                <a:latin typeface="Times New Roman" pitchFamily="18" charset="0"/>
                <a:cs typeface="Times New Roman" pitchFamily="18" charset="0"/>
              </a:rPr>
              <a:t>đại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diện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lên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diễn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từ</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khóa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mà</a:t>
            </a:r>
            <a:r>
              <a:rPr lang="en-US" sz="2600" dirty="0" smtClean="0">
                <a:latin typeface="Times New Roman" pitchFamily="18" charset="0"/>
                <a:cs typeface="Times New Roman" pitchFamily="18" charset="0"/>
              </a:rPr>
              <a:t> GV </a:t>
            </a:r>
            <a:r>
              <a:rPr lang="en-US" sz="2600" dirty="0" err="1" smtClean="0">
                <a:latin typeface="Times New Roman" pitchFamily="18" charset="0"/>
                <a:cs typeface="Times New Roman" pitchFamily="18" charset="0"/>
              </a:rPr>
              <a:t>đã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chuẩn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bị</a:t>
            </a:r>
            <a:endParaRPr lang="en-US" sz="2600" dirty="0" smtClean="0">
              <a:latin typeface="Times New Roman" pitchFamily="18" charset="0"/>
              <a:cs typeface="Times New Roman" pitchFamily="18" charset="0"/>
            </a:endParaRPr>
          </a:p>
        </p:txBody>
      </p:sp>
      <p:sp>
        <p:nvSpPr>
          <p:cNvPr id="16" name="TextBox 15"/>
          <p:cNvSpPr txBox="1"/>
          <p:nvPr/>
        </p:nvSpPr>
        <p:spPr>
          <a:xfrm>
            <a:off x="3526966" y="3056890"/>
            <a:ext cx="7019958" cy="1490857"/>
          </a:xfrm>
          <a:prstGeom prst="rect">
            <a:avLst/>
          </a:prstGeom>
          <a:noFill/>
        </p:spPr>
        <p:txBody>
          <a:bodyPr wrap="square" rtlCol="0" anchor="ctr">
            <a:spAutoFit/>
          </a:bodyPr>
          <a:lstStyle/>
          <a:p>
            <a:pPr algn="just">
              <a:lnSpc>
                <a:spcPct val="120000"/>
              </a:lnSpc>
            </a:pP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Yêu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cầu</a:t>
            </a:r>
            <a:r>
              <a:rPr lang="en-US" sz="2600" dirty="0" smtClean="0">
                <a:latin typeface="Times New Roman" pitchFamily="18" charset="0"/>
                <a:cs typeface="Times New Roman" pitchFamily="18" charset="0"/>
              </a:rPr>
              <a:t>: </a:t>
            </a:r>
            <a:r>
              <a:rPr lang="en-US" sz="2600" dirty="0" err="1" smtClean="0">
                <a:latin typeface="Times New Roman"/>
                <a:ea typeface="Calibri"/>
                <a:cs typeface="Times New Roman"/>
              </a:rPr>
              <a:t>Không</a:t>
            </a:r>
            <a:r>
              <a:rPr lang="en-US" sz="2600" dirty="0" smtClean="0">
                <a:latin typeface="Times New Roman"/>
                <a:ea typeface="Calibri"/>
                <a:cs typeface="Times New Roman"/>
              </a:rPr>
              <a:t> </a:t>
            </a:r>
            <a:r>
              <a:rPr lang="en-US" sz="2600" dirty="0" err="1" smtClean="0">
                <a:latin typeface="Times New Roman"/>
                <a:ea typeface="Calibri"/>
                <a:cs typeface="Times New Roman"/>
              </a:rPr>
              <a:t>sử</a:t>
            </a:r>
            <a:r>
              <a:rPr lang="en-US" sz="2600" dirty="0" smtClean="0">
                <a:latin typeface="Times New Roman"/>
                <a:ea typeface="Calibri"/>
                <a:cs typeface="Times New Roman"/>
              </a:rPr>
              <a:t> </a:t>
            </a:r>
            <a:r>
              <a:rPr lang="en-US" sz="2600" dirty="0" err="1" smtClean="0">
                <a:latin typeface="Times New Roman"/>
                <a:ea typeface="Calibri"/>
                <a:cs typeface="Times New Roman"/>
              </a:rPr>
              <a:t>dụng</a:t>
            </a:r>
            <a:r>
              <a:rPr lang="en-US" sz="2600" dirty="0" smtClean="0">
                <a:latin typeface="Times New Roman"/>
                <a:ea typeface="Calibri"/>
                <a:cs typeface="Times New Roman"/>
              </a:rPr>
              <a:t> </a:t>
            </a:r>
            <a:r>
              <a:rPr lang="en-US" sz="2600" dirty="0" err="1" smtClean="0">
                <a:latin typeface="Times New Roman"/>
                <a:ea typeface="Calibri"/>
                <a:cs typeface="Times New Roman"/>
              </a:rPr>
              <a:t>hình</a:t>
            </a:r>
            <a:r>
              <a:rPr lang="en-US" sz="2600" dirty="0" smtClean="0">
                <a:latin typeface="Times New Roman"/>
                <a:ea typeface="Calibri"/>
                <a:cs typeface="Times New Roman"/>
              </a:rPr>
              <a:t> </a:t>
            </a:r>
            <a:r>
              <a:rPr lang="en-US" sz="2600" dirty="0" err="1" smtClean="0">
                <a:latin typeface="Times New Roman"/>
                <a:ea typeface="Calibri"/>
                <a:cs typeface="Times New Roman"/>
              </a:rPr>
              <a:t>ảnh</a:t>
            </a:r>
            <a:r>
              <a:rPr lang="en-US" sz="2600" dirty="0" smtClean="0">
                <a:latin typeface="Times New Roman"/>
                <a:ea typeface="Calibri"/>
                <a:cs typeface="Times New Roman"/>
              </a:rPr>
              <a:t>, </a:t>
            </a:r>
            <a:r>
              <a:rPr lang="en-US" sz="2600" dirty="0" err="1" smtClean="0">
                <a:latin typeface="Times New Roman"/>
                <a:ea typeface="Calibri"/>
                <a:cs typeface="Times New Roman"/>
              </a:rPr>
              <a:t>không</a:t>
            </a:r>
            <a:r>
              <a:rPr lang="en-US" sz="2600" dirty="0" smtClean="0">
                <a:latin typeface="Times New Roman"/>
                <a:ea typeface="Calibri"/>
                <a:cs typeface="Times New Roman"/>
              </a:rPr>
              <a:t> </a:t>
            </a:r>
            <a:r>
              <a:rPr lang="en-US" sz="2600" dirty="0" err="1" smtClean="0">
                <a:latin typeface="Times New Roman"/>
                <a:ea typeface="Calibri"/>
                <a:cs typeface="Times New Roman"/>
              </a:rPr>
              <a:t>nói</a:t>
            </a:r>
            <a:r>
              <a:rPr lang="en-US" sz="2600" dirty="0" smtClean="0">
                <a:latin typeface="Times New Roman"/>
                <a:ea typeface="Calibri"/>
                <a:cs typeface="Times New Roman"/>
              </a:rPr>
              <a:t> </a:t>
            </a:r>
            <a:r>
              <a:rPr lang="en-US" sz="2600" dirty="0" err="1" smtClean="0">
                <a:latin typeface="Times New Roman"/>
                <a:ea typeface="Calibri"/>
                <a:cs typeface="Times New Roman"/>
              </a:rPr>
              <a:t>tiếng</a:t>
            </a:r>
            <a:r>
              <a:rPr lang="en-US" sz="2600" dirty="0" smtClean="0">
                <a:latin typeface="Times New Roman"/>
                <a:ea typeface="Calibri"/>
                <a:cs typeface="Times New Roman"/>
              </a:rPr>
              <a:t> </a:t>
            </a:r>
            <a:r>
              <a:rPr lang="en-US" sz="2600" dirty="0" err="1" smtClean="0">
                <a:latin typeface="Times New Roman"/>
                <a:ea typeface="Calibri"/>
                <a:cs typeface="Times New Roman"/>
              </a:rPr>
              <a:t>Anh</a:t>
            </a:r>
            <a:r>
              <a:rPr lang="en-US" sz="2600" dirty="0" smtClean="0">
                <a:latin typeface="Times New Roman"/>
                <a:ea typeface="Calibri"/>
                <a:cs typeface="Times New Roman"/>
              </a:rPr>
              <a:t>, </a:t>
            </a:r>
            <a:r>
              <a:rPr lang="en-US" sz="2600" dirty="0" err="1" smtClean="0">
                <a:latin typeface="Times New Roman"/>
                <a:ea typeface="Calibri"/>
                <a:cs typeface="Times New Roman"/>
              </a:rPr>
              <a:t>không</a:t>
            </a:r>
            <a:r>
              <a:rPr lang="en-US" sz="2600" dirty="0" smtClean="0">
                <a:latin typeface="Times New Roman"/>
                <a:ea typeface="Calibri"/>
                <a:cs typeface="Times New Roman"/>
              </a:rPr>
              <a:t> </a:t>
            </a:r>
            <a:r>
              <a:rPr lang="en-US" sz="2600" dirty="0" err="1" smtClean="0">
                <a:latin typeface="Times New Roman"/>
                <a:ea typeface="Calibri"/>
                <a:cs typeface="Times New Roman"/>
              </a:rPr>
              <a:t>nói</a:t>
            </a:r>
            <a:r>
              <a:rPr lang="en-US" sz="2600" dirty="0" smtClean="0">
                <a:latin typeface="Times New Roman"/>
                <a:ea typeface="Calibri"/>
                <a:cs typeface="Times New Roman"/>
              </a:rPr>
              <a:t> </a:t>
            </a:r>
            <a:r>
              <a:rPr lang="en-US" sz="2600" dirty="0" err="1" smtClean="0">
                <a:latin typeface="Times New Roman"/>
                <a:ea typeface="Calibri"/>
                <a:cs typeface="Times New Roman"/>
              </a:rPr>
              <a:t>lên</a:t>
            </a:r>
            <a:r>
              <a:rPr lang="en-US" sz="2600" dirty="0" smtClean="0">
                <a:latin typeface="Times New Roman"/>
                <a:ea typeface="Calibri"/>
                <a:cs typeface="Times New Roman"/>
              </a:rPr>
              <a:t> </a:t>
            </a:r>
            <a:r>
              <a:rPr lang="en-US" sz="2600" dirty="0" err="1" smtClean="0">
                <a:latin typeface="Times New Roman"/>
                <a:ea typeface="Calibri"/>
                <a:cs typeface="Times New Roman"/>
              </a:rPr>
              <a:t>công</a:t>
            </a:r>
            <a:r>
              <a:rPr lang="en-US" sz="2600" dirty="0" smtClean="0">
                <a:latin typeface="Times New Roman"/>
                <a:ea typeface="Calibri"/>
                <a:cs typeface="Times New Roman"/>
              </a:rPr>
              <a:t> </a:t>
            </a:r>
            <a:r>
              <a:rPr lang="en-US" sz="2600" dirty="0" err="1" smtClean="0">
                <a:latin typeface="Times New Roman"/>
                <a:ea typeface="Calibri"/>
                <a:cs typeface="Times New Roman"/>
              </a:rPr>
              <a:t>dụng</a:t>
            </a:r>
            <a:r>
              <a:rPr lang="en-US" sz="2600" dirty="0" smtClean="0">
                <a:latin typeface="Times New Roman"/>
                <a:ea typeface="Calibri"/>
                <a:cs typeface="Times New Roman"/>
              </a:rPr>
              <a:t> </a:t>
            </a:r>
            <a:r>
              <a:rPr lang="en-US" sz="2600" dirty="0" err="1" smtClean="0">
                <a:latin typeface="Times New Roman"/>
                <a:ea typeface="Calibri"/>
                <a:cs typeface="Times New Roman"/>
              </a:rPr>
              <a:t>của</a:t>
            </a:r>
            <a:r>
              <a:rPr lang="en-US" sz="2600" dirty="0" smtClean="0">
                <a:latin typeface="Times New Roman"/>
                <a:ea typeface="Calibri"/>
                <a:cs typeface="Times New Roman"/>
              </a:rPr>
              <a:t> </a:t>
            </a:r>
            <a:r>
              <a:rPr lang="en-US" sz="2600" dirty="0" err="1" smtClean="0">
                <a:latin typeface="Times New Roman"/>
                <a:ea typeface="Calibri"/>
                <a:cs typeface="Times New Roman"/>
              </a:rPr>
              <a:t>nó</a:t>
            </a:r>
            <a:r>
              <a:rPr lang="en-US" sz="2600" dirty="0" smtClean="0">
                <a:latin typeface="Times New Roman"/>
                <a:ea typeface="Calibri"/>
                <a:cs typeface="Times New Roman"/>
              </a:rPr>
              <a:t> </a:t>
            </a:r>
            <a:r>
              <a:rPr lang="en-US" sz="2600" dirty="0" err="1" smtClean="0">
                <a:latin typeface="Times New Roman"/>
                <a:ea typeface="Calibri"/>
                <a:cs typeface="Times New Roman"/>
              </a:rPr>
              <a:t>mà</a:t>
            </a:r>
            <a:r>
              <a:rPr lang="en-US" sz="2600" dirty="0" smtClean="0">
                <a:latin typeface="Times New Roman"/>
                <a:ea typeface="Calibri"/>
                <a:cs typeface="Times New Roman"/>
              </a:rPr>
              <a:t> </a:t>
            </a:r>
            <a:r>
              <a:rPr lang="en-US" sz="2600" dirty="0" err="1" smtClean="0">
                <a:latin typeface="Times New Roman"/>
                <a:ea typeface="Calibri"/>
                <a:cs typeface="Times New Roman"/>
              </a:rPr>
              <a:t>chỉ</a:t>
            </a:r>
            <a:r>
              <a:rPr lang="en-US" sz="2600" dirty="0" smtClean="0">
                <a:latin typeface="Times New Roman"/>
                <a:ea typeface="Calibri"/>
                <a:cs typeface="Times New Roman"/>
              </a:rPr>
              <a:t> </a:t>
            </a:r>
            <a:r>
              <a:rPr lang="en-US" sz="2600" dirty="0" err="1" smtClean="0">
                <a:latin typeface="Times New Roman"/>
                <a:ea typeface="Calibri"/>
                <a:cs typeface="Times New Roman"/>
              </a:rPr>
              <a:t>dùng</a:t>
            </a:r>
            <a:r>
              <a:rPr lang="en-US" sz="2600" dirty="0" smtClean="0">
                <a:latin typeface="Times New Roman"/>
                <a:ea typeface="Calibri"/>
                <a:cs typeface="Times New Roman"/>
              </a:rPr>
              <a:t> </a:t>
            </a:r>
            <a:r>
              <a:rPr lang="en-US" sz="2600" dirty="0" err="1" smtClean="0">
                <a:latin typeface="Times New Roman"/>
                <a:ea typeface="Calibri"/>
                <a:cs typeface="Times New Roman"/>
              </a:rPr>
              <a:t>lời</a:t>
            </a:r>
            <a:r>
              <a:rPr lang="en-US" sz="2600" dirty="0" smtClean="0">
                <a:latin typeface="Times New Roman"/>
                <a:ea typeface="Calibri"/>
                <a:cs typeface="Times New Roman"/>
              </a:rPr>
              <a:t> </a:t>
            </a:r>
            <a:r>
              <a:rPr lang="en-US" sz="2600" dirty="0" err="1" smtClean="0">
                <a:latin typeface="Times New Roman"/>
                <a:ea typeface="Calibri"/>
                <a:cs typeface="Times New Roman"/>
              </a:rPr>
              <a:t>để</a:t>
            </a:r>
            <a:r>
              <a:rPr lang="en-US" sz="2600" dirty="0" smtClean="0">
                <a:latin typeface="Times New Roman"/>
                <a:ea typeface="Calibri"/>
                <a:cs typeface="Times New Roman"/>
              </a:rPr>
              <a:t> </a:t>
            </a:r>
            <a:r>
              <a:rPr lang="en-US" sz="2600" dirty="0" err="1" smtClean="0">
                <a:latin typeface="Times New Roman"/>
                <a:ea typeface="Calibri"/>
                <a:cs typeface="Times New Roman"/>
              </a:rPr>
              <a:t>diễn</a:t>
            </a:r>
            <a:r>
              <a:rPr lang="en-US" sz="2600" dirty="0" smtClean="0">
                <a:latin typeface="Times New Roman"/>
                <a:ea typeface="Calibri"/>
                <a:cs typeface="Times New Roman"/>
              </a:rPr>
              <a:t> </a:t>
            </a:r>
            <a:r>
              <a:rPr lang="en-US" sz="2600" dirty="0" err="1" smtClean="0">
                <a:latin typeface="Times New Roman"/>
                <a:ea typeface="Calibri"/>
                <a:cs typeface="Times New Roman"/>
              </a:rPr>
              <a:t>tả</a:t>
            </a:r>
            <a:r>
              <a:rPr lang="en-US" sz="2600" dirty="0" smtClean="0">
                <a:latin typeface="Times New Roman"/>
                <a:ea typeface="Calibri"/>
                <a:cs typeface="Times New Roman"/>
              </a:rPr>
              <a:t>.</a:t>
            </a:r>
            <a:endParaRPr lang="en-US" sz="2600" dirty="0" smtClean="0">
              <a:latin typeface="Times New Roman" pitchFamily="18" charset="0"/>
              <a:cs typeface="Times New Roman" pitchFamily="18" charset="0"/>
            </a:endParaRPr>
          </a:p>
        </p:txBody>
      </p:sp>
      <p:sp>
        <p:nvSpPr>
          <p:cNvPr id="17" name="TextBox 16"/>
          <p:cNvSpPr txBox="1"/>
          <p:nvPr/>
        </p:nvSpPr>
        <p:spPr>
          <a:xfrm>
            <a:off x="3995059" y="4919183"/>
            <a:ext cx="6085120" cy="1532727"/>
          </a:xfrm>
          <a:prstGeom prst="rect">
            <a:avLst/>
          </a:prstGeom>
          <a:noFill/>
        </p:spPr>
        <p:txBody>
          <a:bodyPr wrap="square" rtlCol="0" anchor="ctr">
            <a:spAutoFit/>
          </a:bodyPr>
          <a:lstStyle/>
          <a:p>
            <a:pPr algn="just">
              <a:lnSpc>
                <a:spcPct val="120000"/>
              </a:lnSpc>
            </a:pPr>
            <a:r>
              <a:rPr lang="en-US" sz="2600" dirty="0" smtClean="0">
                <a:latin typeface="Times New Roman"/>
                <a:ea typeface="Calibri"/>
                <a:cs typeface="Times New Roman"/>
              </a:rPr>
              <a:t>* </a:t>
            </a:r>
            <a:r>
              <a:rPr lang="en-US" sz="2600" dirty="0" err="1" smtClean="0">
                <a:latin typeface="Times New Roman"/>
                <a:ea typeface="Calibri"/>
                <a:cs typeface="Times New Roman"/>
              </a:rPr>
              <a:t>Mỗi</a:t>
            </a:r>
            <a:r>
              <a:rPr lang="en-US" sz="2600" dirty="0" smtClean="0">
                <a:latin typeface="Times New Roman"/>
                <a:ea typeface="Calibri"/>
                <a:cs typeface="Times New Roman"/>
              </a:rPr>
              <a:t> </a:t>
            </a:r>
            <a:r>
              <a:rPr lang="en-US" sz="2600" dirty="0" err="1" smtClean="0">
                <a:latin typeface="Times New Roman"/>
                <a:ea typeface="Calibri"/>
                <a:cs typeface="Times New Roman"/>
              </a:rPr>
              <a:t>nhóm</a:t>
            </a:r>
            <a:r>
              <a:rPr lang="en-US" sz="2600" dirty="0" smtClean="0">
                <a:latin typeface="Times New Roman"/>
                <a:ea typeface="Calibri"/>
                <a:cs typeface="Times New Roman"/>
              </a:rPr>
              <a:t> </a:t>
            </a:r>
            <a:r>
              <a:rPr lang="en-US" sz="2600" err="1" smtClean="0">
                <a:latin typeface="Times New Roman"/>
                <a:ea typeface="Calibri"/>
                <a:cs typeface="Times New Roman"/>
              </a:rPr>
              <a:t>được</a:t>
            </a:r>
            <a:r>
              <a:rPr lang="en-US" sz="2600" smtClean="0">
                <a:latin typeface="Times New Roman"/>
                <a:ea typeface="Calibri"/>
                <a:cs typeface="Times New Roman"/>
              </a:rPr>
              <a:t> 3 </a:t>
            </a:r>
            <a:r>
              <a:rPr lang="en-US" sz="2600" dirty="0" err="1" smtClean="0">
                <a:latin typeface="Times New Roman"/>
                <a:ea typeface="Calibri"/>
                <a:cs typeface="Times New Roman"/>
              </a:rPr>
              <a:t>lượt</a:t>
            </a:r>
            <a:r>
              <a:rPr lang="en-US" sz="2600" dirty="0" smtClean="0">
                <a:latin typeface="Times New Roman"/>
                <a:ea typeface="Calibri"/>
                <a:cs typeface="Times New Roman"/>
              </a:rPr>
              <a:t> </a:t>
            </a:r>
            <a:r>
              <a:rPr lang="en-US" sz="2600" dirty="0" err="1" smtClean="0">
                <a:latin typeface="Times New Roman"/>
                <a:ea typeface="Calibri"/>
                <a:cs typeface="Times New Roman"/>
              </a:rPr>
              <a:t>chơi</a:t>
            </a:r>
            <a:r>
              <a:rPr lang="en-US" sz="2600" dirty="0" smtClean="0">
                <a:latin typeface="Times New Roman"/>
                <a:ea typeface="Calibri"/>
                <a:cs typeface="Times New Roman"/>
              </a:rPr>
              <a:t>, </a:t>
            </a:r>
            <a:r>
              <a:rPr lang="en-US" sz="2600" dirty="0" err="1" smtClean="0">
                <a:latin typeface="Times New Roman"/>
                <a:ea typeface="Calibri"/>
                <a:cs typeface="Times New Roman"/>
              </a:rPr>
              <a:t>mỗi</a:t>
            </a:r>
            <a:r>
              <a:rPr lang="en-US" sz="2600" dirty="0" smtClean="0">
                <a:latin typeface="Times New Roman"/>
                <a:ea typeface="Calibri"/>
                <a:cs typeface="Times New Roman"/>
              </a:rPr>
              <a:t> </a:t>
            </a:r>
            <a:r>
              <a:rPr lang="en-US" sz="2600" dirty="0" err="1" smtClean="0">
                <a:latin typeface="Times New Roman"/>
                <a:ea typeface="Calibri"/>
                <a:cs typeface="Times New Roman"/>
              </a:rPr>
              <a:t>lượt</a:t>
            </a:r>
            <a:r>
              <a:rPr lang="en-US" sz="2600" dirty="0" smtClean="0">
                <a:latin typeface="Times New Roman"/>
                <a:ea typeface="Calibri"/>
                <a:cs typeface="Times New Roman"/>
              </a:rPr>
              <a:t> </a:t>
            </a:r>
            <a:r>
              <a:rPr lang="en-US" sz="2600" dirty="0" err="1" smtClean="0">
                <a:latin typeface="Times New Roman"/>
                <a:ea typeface="Calibri"/>
                <a:cs typeface="Times New Roman"/>
              </a:rPr>
              <a:t>được</a:t>
            </a:r>
            <a:r>
              <a:rPr lang="en-US" sz="2600" dirty="0" smtClean="0">
                <a:latin typeface="Times New Roman"/>
                <a:ea typeface="Calibri"/>
                <a:cs typeface="Times New Roman"/>
              </a:rPr>
              <a:t> </a:t>
            </a:r>
            <a:r>
              <a:rPr lang="en-US" sz="2600" err="1" smtClean="0">
                <a:latin typeface="Times New Roman"/>
                <a:ea typeface="Calibri"/>
                <a:cs typeface="Times New Roman"/>
              </a:rPr>
              <a:t>đoán</a:t>
            </a:r>
            <a:r>
              <a:rPr lang="en-US" sz="2600" smtClean="0">
                <a:latin typeface="Times New Roman"/>
                <a:ea typeface="Calibri"/>
                <a:cs typeface="Times New Roman"/>
              </a:rPr>
              <a:t> 2 </a:t>
            </a:r>
            <a:r>
              <a:rPr lang="en-US" sz="2600" dirty="0" err="1" smtClean="0">
                <a:latin typeface="Times New Roman"/>
                <a:ea typeface="Calibri"/>
                <a:cs typeface="Times New Roman"/>
              </a:rPr>
              <a:t>lần</a:t>
            </a:r>
            <a:r>
              <a:rPr lang="en-US" sz="2600" dirty="0" smtClean="0">
                <a:latin typeface="Times New Roman"/>
                <a:ea typeface="Calibri"/>
                <a:cs typeface="Times New Roman"/>
              </a:rPr>
              <a:t>. </a:t>
            </a:r>
            <a:r>
              <a:rPr lang="en-US" sz="2600" dirty="0" err="1" smtClean="0">
                <a:latin typeface="Times New Roman"/>
                <a:ea typeface="Calibri"/>
                <a:cs typeface="Times New Roman"/>
              </a:rPr>
              <a:t>Nhóm</a:t>
            </a:r>
            <a:r>
              <a:rPr lang="en-US" sz="2600" dirty="0" smtClean="0">
                <a:latin typeface="Times New Roman"/>
                <a:ea typeface="Calibri"/>
                <a:cs typeface="Times New Roman"/>
              </a:rPr>
              <a:t> </a:t>
            </a:r>
            <a:r>
              <a:rPr lang="en-US" sz="2600" dirty="0" err="1" smtClean="0">
                <a:latin typeface="Times New Roman"/>
                <a:ea typeface="Calibri"/>
                <a:cs typeface="Times New Roman"/>
              </a:rPr>
              <a:t>nào</a:t>
            </a:r>
            <a:r>
              <a:rPr lang="en-US" sz="2600" dirty="0" smtClean="0">
                <a:latin typeface="Times New Roman"/>
                <a:ea typeface="Calibri"/>
                <a:cs typeface="Times New Roman"/>
              </a:rPr>
              <a:t> </a:t>
            </a:r>
            <a:r>
              <a:rPr lang="en-US" sz="2600" dirty="0" err="1" smtClean="0">
                <a:latin typeface="Times New Roman"/>
                <a:ea typeface="Calibri"/>
                <a:cs typeface="Times New Roman"/>
              </a:rPr>
              <a:t>đoán</a:t>
            </a:r>
            <a:r>
              <a:rPr lang="en-US" sz="2600" dirty="0" smtClean="0">
                <a:latin typeface="Times New Roman"/>
                <a:ea typeface="Calibri"/>
                <a:cs typeface="Times New Roman"/>
              </a:rPr>
              <a:t> </a:t>
            </a:r>
            <a:r>
              <a:rPr lang="en-US" sz="2600" dirty="0" err="1" smtClean="0">
                <a:latin typeface="Times New Roman"/>
                <a:ea typeface="Calibri"/>
                <a:cs typeface="Times New Roman"/>
              </a:rPr>
              <a:t>đúng</a:t>
            </a:r>
            <a:r>
              <a:rPr lang="en-US" sz="2600" dirty="0" smtClean="0">
                <a:latin typeface="Times New Roman"/>
                <a:ea typeface="Calibri"/>
                <a:cs typeface="Times New Roman"/>
              </a:rPr>
              <a:t> </a:t>
            </a:r>
            <a:r>
              <a:rPr lang="en-US" sz="2600" dirty="0" err="1" smtClean="0">
                <a:latin typeface="Times New Roman"/>
                <a:ea typeface="Calibri"/>
                <a:cs typeface="Times New Roman"/>
              </a:rPr>
              <a:t>hơn</a:t>
            </a:r>
            <a:r>
              <a:rPr lang="en-US" sz="2600" dirty="0" smtClean="0">
                <a:latin typeface="Times New Roman"/>
                <a:ea typeface="Calibri"/>
                <a:cs typeface="Times New Roman"/>
              </a:rPr>
              <a:t> </a:t>
            </a:r>
            <a:r>
              <a:rPr lang="en-US" sz="2600" dirty="0" err="1" smtClean="0">
                <a:latin typeface="Times New Roman"/>
                <a:ea typeface="Calibri"/>
                <a:cs typeface="Times New Roman"/>
              </a:rPr>
              <a:t>thì</a:t>
            </a:r>
            <a:r>
              <a:rPr lang="en-US" sz="2600" dirty="0" smtClean="0">
                <a:latin typeface="Times New Roman"/>
                <a:ea typeface="Calibri"/>
                <a:cs typeface="Times New Roman"/>
              </a:rPr>
              <a:t> </a:t>
            </a:r>
            <a:r>
              <a:rPr lang="en-US" sz="2600" dirty="0" err="1" smtClean="0">
                <a:latin typeface="Times New Roman"/>
                <a:ea typeface="Calibri"/>
                <a:cs typeface="Times New Roman"/>
              </a:rPr>
              <a:t>nhóm</a:t>
            </a:r>
            <a:r>
              <a:rPr lang="en-US" sz="2600" dirty="0" smtClean="0">
                <a:latin typeface="Times New Roman"/>
                <a:ea typeface="Calibri"/>
                <a:cs typeface="Times New Roman"/>
              </a:rPr>
              <a:t> </a:t>
            </a:r>
            <a:r>
              <a:rPr lang="en-US" sz="2600" dirty="0" err="1" smtClean="0">
                <a:latin typeface="Times New Roman"/>
                <a:ea typeface="Calibri"/>
                <a:cs typeface="Times New Roman"/>
              </a:rPr>
              <a:t>đó</a:t>
            </a:r>
            <a:r>
              <a:rPr lang="en-US" sz="2600" dirty="0" smtClean="0">
                <a:latin typeface="Times New Roman"/>
                <a:ea typeface="Calibri"/>
                <a:cs typeface="Times New Roman"/>
              </a:rPr>
              <a:t> </a:t>
            </a:r>
            <a:r>
              <a:rPr lang="en-US" sz="2600" dirty="0" err="1" smtClean="0">
                <a:latin typeface="Times New Roman"/>
                <a:ea typeface="Calibri"/>
                <a:cs typeface="Times New Roman"/>
              </a:rPr>
              <a:t>chiến</a:t>
            </a:r>
            <a:r>
              <a:rPr lang="en-US" sz="2600" dirty="0" smtClean="0">
                <a:latin typeface="Times New Roman"/>
                <a:ea typeface="Calibri"/>
                <a:cs typeface="Times New Roman"/>
              </a:rPr>
              <a:t> </a:t>
            </a:r>
            <a:r>
              <a:rPr lang="en-US" sz="2600" dirty="0" err="1" smtClean="0">
                <a:latin typeface="Times New Roman"/>
                <a:ea typeface="Calibri"/>
                <a:cs typeface="Times New Roman"/>
              </a:rPr>
              <a:t>thắng</a:t>
            </a:r>
            <a:endParaRPr lang="en-US" sz="2600" dirty="0" smtClean="0">
              <a:latin typeface="Times New Roman"/>
              <a:ea typeface="Calibri"/>
              <a:cs typeface="Times New Roman"/>
            </a:endParaRPr>
          </a:p>
        </p:txBody>
      </p:sp>
    </p:spTree>
    <p:extLst>
      <p:ext uri="{BB962C8B-B14F-4D97-AF65-F5344CB8AC3E}">
        <p14:creationId xmlns:p14="http://schemas.microsoft.com/office/powerpoint/2010/main" val="208723846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47B8B98C-CC81-4899-B144-B88E45549B28}"/>
              </a:ext>
            </a:extLst>
          </p:cNvPr>
          <p:cNvGrpSpPr/>
          <p:nvPr/>
        </p:nvGrpSpPr>
        <p:grpSpPr>
          <a:xfrm>
            <a:off x="3558570" y="1911208"/>
            <a:ext cx="2844800" cy="1741502"/>
            <a:chOff x="-3231225" y="1101080"/>
            <a:chExt cx="2844800" cy="1741502"/>
          </a:xfrm>
        </p:grpSpPr>
        <p:sp>
          <p:nvSpPr>
            <p:cNvPr id="3" name="文本框 2">
              <a:extLst>
                <a:ext uri="{FF2B5EF4-FFF2-40B4-BE49-F238E27FC236}">
                  <a16:creationId xmlns:a16="http://schemas.microsoft.com/office/drawing/2014/main" xmlns="" id="{BC492F1D-AF58-4DA9-9673-1F4A2F02CACA}"/>
                </a:ext>
              </a:extLst>
            </p:cNvPr>
            <p:cNvSpPr txBox="1"/>
            <p:nvPr/>
          </p:nvSpPr>
          <p:spPr>
            <a:xfrm>
              <a:off x="-2101475" y="1101080"/>
              <a:ext cx="410690" cy="523220"/>
            </a:xfrm>
            <a:prstGeom prst="rect">
              <a:avLst/>
            </a:prstGeom>
            <a:noFill/>
          </p:spPr>
          <p:txBody>
            <a:bodyPr wrap="none" rtlCol="0">
              <a:spAutoFit/>
            </a:bodyPr>
            <a:lstStyle/>
            <a:p>
              <a:r>
                <a:rPr lang="en-US" altLang="zh-CN" sz="2800" dirty="0">
                  <a:solidFill>
                    <a:sysClr val="windowText" lastClr="000000"/>
                  </a:solidFill>
                  <a:latin typeface="Microsoft JhengHei Light" panose="020B0304030504040204" pitchFamily="34" charset="-120"/>
                  <a:ea typeface="Microsoft JhengHei Light" panose="020B0304030504040204" pitchFamily="34" charset="-120"/>
                </a:rPr>
                <a:t>1.</a:t>
              </a:r>
              <a:endParaRPr lang="zh-CN" altLang="en-US" sz="2800" dirty="0">
                <a:solidFill>
                  <a:sysClr val="windowText" lastClr="000000"/>
                </a:solidFill>
                <a:latin typeface="Microsoft JhengHei Light" panose="020B0304030504040204" pitchFamily="34" charset="-120"/>
                <a:ea typeface="Microsoft JhengHei Light" panose="020B0304030504040204" pitchFamily="34" charset="-120"/>
              </a:endParaRPr>
            </a:p>
          </p:txBody>
        </p:sp>
        <p:sp>
          <p:nvSpPr>
            <p:cNvPr id="4" name="矩形 3">
              <a:extLst>
                <a:ext uri="{FF2B5EF4-FFF2-40B4-BE49-F238E27FC236}">
                  <a16:creationId xmlns:a16="http://schemas.microsoft.com/office/drawing/2014/main" xmlns="" id="{6B7B5073-0929-4162-92D3-ADF4E6CF2B23}"/>
                </a:ext>
              </a:extLst>
            </p:cNvPr>
            <p:cNvSpPr/>
            <p:nvPr/>
          </p:nvSpPr>
          <p:spPr>
            <a:xfrm>
              <a:off x="-3231225" y="1685855"/>
              <a:ext cx="2844800" cy="1156727"/>
            </a:xfrm>
            <a:prstGeom prst="rect">
              <a:avLst/>
            </a:prstGeom>
          </p:spPr>
          <p:txBody>
            <a:bodyPr wrap="square">
              <a:spAutoFit/>
            </a:bodyPr>
            <a:lstStyle/>
            <a:p>
              <a:pPr algn="ctr">
                <a:lnSpc>
                  <a:spcPct val="130000"/>
                </a:lnSpc>
              </a:pP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Ôn</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lại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bài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và</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học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thuộc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ghi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nhớ</a:t>
              </a:r>
              <a:endParaRPr lang="zh-CN" altLang="en-US" sz="2800" dirty="0">
                <a:solidFill>
                  <a:srgbClr val="493220"/>
                </a:solidFill>
                <a:latin typeface="Times New Roman" pitchFamily="18" charset="0"/>
                <a:ea typeface="方正卡通简体" panose="03000509000000000000" pitchFamily="65" charset="-122"/>
                <a:cs typeface="Times New Roman" pitchFamily="18" charset="0"/>
              </a:endParaRPr>
            </a:p>
          </p:txBody>
        </p:sp>
      </p:grpSp>
      <p:grpSp>
        <p:nvGrpSpPr>
          <p:cNvPr id="5" name="组合 4">
            <a:extLst>
              <a:ext uri="{FF2B5EF4-FFF2-40B4-BE49-F238E27FC236}">
                <a16:creationId xmlns:a16="http://schemas.microsoft.com/office/drawing/2014/main" xmlns="" id="{95C550C4-F3FB-4E80-99BC-B8950037469F}"/>
              </a:ext>
            </a:extLst>
          </p:cNvPr>
          <p:cNvGrpSpPr/>
          <p:nvPr/>
        </p:nvGrpSpPr>
        <p:grpSpPr>
          <a:xfrm>
            <a:off x="4831305" y="3960060"/>
            <a:ext cx="5036026" cy="2357568"/>
            <a:chOff x="-4143948" y="1101080"/>
            <a:chExt cx="5036026" cy="2357568"/>
          </a:xfrm>
        </p:grpSpPr>
        <p:sp>
          <p:nvSpPr>
            <p:cNvPr id="6" name="文本框 5">
              <a:extLst>
                <a:ext uri="{FF2B5EF4-FFF2-40B4-BE49-F238E27FC236}">
                  <a16:creationId xmlns:a16="http://schemas.microsoft.com/office/drawing/2014/main" xmlns="" id="{03EBE90A-EBA6-430E-B9F3-FAFE02EFEF99}"/>
                </a:ext>
              </a:extLst>
            </p:cNvPr>
            <p:cNvSpPr txBox="1"/>
            <p:nvPr/>
          </p:nvSpPr>
          <p:spPr>
            <a:xfrm>
              <a:off x="-2251603" y="1101080"/>
              <a:ext cx="471604" cy="523220"/>
            </a:xfrm>
            <a:prstGeom prst="rect">
              <a:avLst/>
            </a:prstGeom>
            <a:noFill/>
          </p:spPr>
          <p:txBody>
            <a:bodyPr wrap="none" rtlCol="0">
              <a:spAutoFit/>
            </a:bodyPr>
            <a:lstStyle/>
            <a:p>
              <a:r>
                <a:rPr lang="en-US" altLang="zh-CN" sz="2800" smtClean="0">
                  <a:solidFill>
                    <a:sysClr val="windowText" lastClr="000000"/>
                  </a:solidFill>
                  <a:latin typeface="Microsoft JhengHei Light" panose="020B0304030504040204" pitchFamily="34" charset="-120"/>
                  <a:ea typeface="Microsoft JhengHei Light" panose="020B0304030504040204" pitchFamily="34" charset="-120"/>
                </a:rPr>
                <a:t>3.</a:t>
              </a:r>
              <a:endParaRPr lang="zh-CN" altLang="en-US" sz="2800" dirty="0">
                <a:solidFill>
                  <a:sysClr val="windowText" lastClr="000000"/>
                </a:solidFill>
                <a:latin typeface="Microsoft JhengHei Light" panose="020B0304030504040204" pitchFamily="34" charset="-120"/>
                <a:ea typeface="Microsoft JhengHei Light" panose="020B0304030504040204" pitchFamily="34" charset="-120"/>
              </a:endParaRPr>
            </a:p>
          </p:txBody>
        </p:sp>
        <p:sp>
          <p:nvSpPr>
            <p:cNvPr id="7" name="矩形 6">
              <a:extLst>
                <a:ext uri="{FF2B5EF4-FFF2-40B4-BE49-F238E27FC236}">
                  <a16:creationId xmlns:a16="http://schemas.microsoft.com/office/drawing/2014/main" xmlns="" id="{3BE04645-B46C-48EA-A3FF-3610A6219A45}"/>
                </a:ext>
              </a:extLst>
            </p:cNvPr>
            <p:cNvSpPr/>
            <p:nvPr/>
          </p:nvSpPr>
          <p:spPr>
            <a:xfrm>
              <a:off x="-4143948" y="1685855"/>
              <a:ext cx="5036026" cy="1772793"/>
            </a:xfrm>
            <a:prstGeom prst="rect">
              <a:avLst/>
            </a:prstGeom>
          </p:spPr>
          <p:txBody>
            <a:bodyPr wrap="square">
              <a:spAutoFit/>
            </a:bodyPr>
            <a:lstStyle/>
            <a:p>
              <a:pPr algn="ctr">
                <a:lnSpc>
                  <a:spcPct val="130000"/>
                </a:lnSpc>
              </a:pP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Tìm</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đọc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một</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số</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tác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phẩm</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văn</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học</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cho</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thiếu</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dirty="0" err="1" smtClean="0">
                  <a:solidFill>
                    <a:srgbClr val="493220"/>
                  </a:solidFill>
                  <a:latin typeface="Times New Roman" pitchFamily="18" charset="0"/>
                  <a:ea typeface="方正卡通简体" panose="03000509000000000000" pitchFamily="65" charset="-122"/>
                  <a:cs typeface="Times New Roman" pitchFamily="18" charset="0"/>
                </a:rPr>
                <a:t>nhi</a:t>
              </a:r>
              <a:r>
                <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rPr>
                <a:t> </a:t>
              </a:r>
              <a:r>
                <a:rPr lang="en-US" altLang="zh-CN" sz="2800" err="1" smtClean="0">
                  <a:solidFill>
                    <a:srgbClr val="493220"/>
                  </a:solidFill>
                  <a:latin typeface="Times New Roman" pitchFamily="18" charset="0"/>
                  <a:ea typeface="方正卡通简体" panose="03000509000000000000" pitchFamily="65" charset="-122"/>
                  <a:cs typeface="Times New Roman" pitchFamily="18" charset="0"/>
                </a:rPr>
                <a:t>và</a:t>
              </a:r>
              <a:r>
                <a:rPr lang="en-US" altLang="zh-CN" sz="2800" smtClean="0">
                  <a:solidFill>
                    <a:srgbClr val="493220"/>
                  </a:solidFill>
                  <a:latin typeface="Times New Roman" pitchFamily="18" charset="0"/>
                  <a:ea typeface="方正卡通简体" panose="03000509000000000000" pitchFamily="65" charset="-122"/>
                  <a:cs typeface="Times New Roman" pitchFamily="18" charset="0"/>
                </a:rPr>
                <a:t> ghi lại ít nhất 2 đoạn có sử dụng miêu tả</a:t>
              </a:r>
              <a:endParaRPr lang="zh-CN" altLang="en-US" sz="2800" dirty="0" smtClean="0">
                <a:solidFill>
                  <a:srgbClr val="493220"/>
                </a:solidFill>
                <a:latin typeface="Times New Roman" pitchFamily="18" charset="0"/>
                <a:ea typeface="方正卡通简体" panose="03000509000000000000" pitchFamily="65" charset="-122"/>
                <a:cs typeface="Times New Roman" pitchFamily="18" charset="0"/>
              </a:endParaRPr>
            </a:p>
          </p:txBody>
        </p:sp>
      </p:grpSp>
      <p:grpSp>
        <p:nvGrpSpPr>
          <p:cNvPr id="8" name="组合 7">
            <a:extLst>
              <a:ext uri="{FF2B5EF4-FFF2-40B4-BE49-F238E27FC236}">
                <a16:creationId xmlns:a16="http://schemas.microsoft.com/office/drawing/2014/main" xmlns="" id="{5718CC05-18E4-4A17-845B-87BD2E4D9553}"/>
              </a:ext>
            </a:extLst>
          </p:cNvPr>
          <p:cNvGrpSpPr/>
          <p:nvPr/>
        </p:nvGrpSpPr>
        <p:grpSpPr>
          <a:xfrm>
            <a:off x="7139568" y="1974161"/>
            <a:ext cx="2844800" cy="1797415"/>
            <a:chOff x="-3231225" y="1101080"/>
            <a:chExt cx="2844800" cy="1797415"/>
          </a:xfrm>
        </p:grpSpPr>
        <p:sp>
          <p:nvSpPr>
            <p:cNvPr id="9" name="文本框 8">
              <a:extLst>
                <a:ext uri="{FF2B5EF4-FFF2-40B4-BE49-F238E27FC236}">
                  <a16:creationId xmlns:a16="http://schemas.microsoft.com/office/drawing/2014/main" xmlns="" id="{5CFAE23E-BAB5-4734-B293-76201ADE7701}"/>
                </a:ext>
              </a:extLst>
            </p:cNvPr>
            <p:cNvSpPr txBox="1"/>
            <p:nvPr/>
          </p:nvSpPr>
          <p:spPr>
            <a:xfrm>
              <a:off x="-2101475" y="1101080"/>
              <a:ext cx="471604" cy="523220"/>
            </a:xfrm>
            <a:prstGeom prst="rect">
              <a:avLst/>
            </a:prstGeom>
            <a:noFill/>
          </p:spPr>
          <p:txBody>
            <a:bodyPr wrap="none" rtlCol="0">
              <a:spAutoFit/>
            </a:bodyPr>
            <a:lstStyle/>
            <a:p>
              <a:r>
                <a:rPr lang="en-US" altLang="zh-CN" sz="2800" dirty="0">
                  <a:solidFill>
                    <a:sysClr val="windowText" lastClr="000000"/>
                  </a:solidFill>
                  <a:latin typeface="Microsoft JhengHei Light" panose="020B0304030504040204" pitchFamily="34" charset="-120"/>
                  <a:ea typeface="Microsoft JhengHei Light" panose="020B0304030504040204" pitchFamily="34" charset="-120"/>
                </a:rPr>
                <a:t>2</a:t>
              </a:r>
              <a:r>
                <a:rPr lang="en-US" altLang="zh-CN" sz="2800" dirty="0" smtClean="0">
                  <a:solidFill>
                    <a:sysClr val="windowText" lastClr="000000"/>
                  </a:solidFill>
                  <a:latin typeface="Microsoft JhengHei Light" panose="020B0304030504040204" pitchFamily="34" charset="-120"/>
                  <a:ea typeface="Microsoft JhengHei Light" panose="020B0304030504040204" pitchFamily="34" charset="-120"/>
                </a:rPr>
                <a:t>.</a:t>
              </a:r>
              <a:endParaRPr lang="zh-CN" altLang="en-US" sz="2800" dirty="0">
                <a:solidFill>
                  <a:sysClr val="windowText" lastClr="000000"/>
                </a:solidFill>
                <a:latin typeface="Microsoft JhengHei Light" panose="020B0304030504040204" pitchFamily="34" charset="-120"/>
                <a:ea typeface="Microsoft JhengHei Light" panose="020B0304030504040204" pitchFamily="34" charset="-120"/>
              </a:endParaRPr>
            </a:p>
          </p:txBody>
        </p:sp>
        <p:sp>
          <p:nvSpPr>
            <p:cNvPr id="10" name="矩形 9">
              <a:extLst>
                <a:ext uri="{FF2B5EF4-FFF2-40B4-BE49-F238E27FC236}">
                  <a16:creationId xmlns:a16="http://schemas.microsoft.com/office/drawing/2014/main" xmlns="" id="{E82A1B34-AE9E-4E5F-BBE6-C3F904804F5B}"/>
                </a:ext>
              </a:extLst>
            </p:cNvPr>
            <p:cNvSpPr/>
            <p:nvPr/>
          </p:nvSpPr>
          <p:spPr>
            <a:xfrm>
              <a:off x="-3231225" y="1685855"/>
              <a:ext cx="2844800" cy="1212640"/>
            </a:xfrm>
            <a:prstGeom prst="rect">
              <a:avLst/>
            </a:prstGeom>
          </p:spPr>
          <p:txBody>
            <a:bodyPr wrap="square">
              <a:spAutoFit/>
            </a:bodyPr>
            <a:lstStyle/>
            <a:p>
              <a:pPr algn="ctr">
                <a:lnSpc>
                  <a:spcPct val="130000"/>
                </a:lnSpc>
              </a:pPr>
              <a:r>
                <a:rPr lang="en-US" altLang="zh-CN" sz="2800" smtClean="0">
                  <a:solidFill>
                    <a:srgbClr val="493220"/>
                  </a:solidFill>
                  <a:latin typeface="Times New Roman" pitchFamily="18" charset="0"/>
                  <a:ea typeface="方正卡通简体" panose="03000509000000000000" pitchFamily="65" charset="-122"/>
                  <a:cs typeface="Times New Roman" pitchFamily="18" charset="0"/>
                </a:rPr>
                <a:t>Làm bài tập 2 -SGK trang 17</a:t>
              </a:r>
              <a:endParaRPr lang="en-US" altLang="zh-CN" sz="2800" dirty="0" smtClean="0">
                <a:solidFill>
                  <a:srgbClr val="493220"/>
                </a:solidFill>
                <a:latin typeface="Times New Roman" pitchFamily="18" charset="0"/>
                <a:ea typeface="方正卡通简体" panose="03000509000000000000" pitchFamily="65" charset="-122"/>
                <a:cs typeface="Times New Roman" pitchFamily="18" charset="0"/>
              </a:endParaRPr>
            </a:p>
          </p:txBody>
        </p:sp>
      </p:grpSp>
      <p:sp>
        <p:nvSpPr>
          <p:cNvPr id="14" name="Rectangle 13"/>
          <p:cNvSpPr/>
          <p:nvPr/>
        </p:nvSpPr>
        <p:spPr>
          <a:xfrm>
            <a:off x="3669461" y="388712"/>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HƯỚNG DẪN TỰ HỌC</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2933462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2"/>
                                        </p:tgtEl>
                                        <p:attrNameLst>
                                          <p:attrName>r</p:attrName>
                                        </p:attrNameLst>
                                      </p:cBhvr>
                                    </p:animRot>
                                    <p:animRot by="-240000">
                                      <p:cBhvr>
                                        <p:cTn id="9" dur="200" fill="hold">
                                          <p:stCondLst>
                                            <p:cond delay="200"/>
                                          </p:stCondLst>
                                        </p:cTn>
                                        <p:tgtEl>
                                          <p:spTgt spid="2"/>
                                        </p:tgtEl>
                                        <p:attrNameLst>
                                          <p:attrName>r</p:attrName>
                                        </p:attrNameLst>
                                      </p:cBhvr>
                                    </p:animRot>
                                    <p:animRot by="240000">
                                      <p:cBhvr>
                                        <p:cTn id="10" dur="200" fill="hold">
                                          <p:stCondLst>
                                            <p:cond delay="400"/>
                                          </p:stCondLst>
                                        </p:cTn>
                                        <p:tgtEl>
                                          <p:spTgt spid="2"/>
                                        </p:tgtEl>
                                        <p:attrNameLst>
                                          <p:attrName>r</p:attrName>
                                        </p:attrNameLst>
                                      </p:cBhvr>
                                    </p:animRot>
                                    <p:animRot by="-240000">
                                      <p:cBhvr>
                                        <p:cTn id="11" dur="200" fill="hold">
                                          <p:stCondLst>
                                            <p:cond delay="600"/>
                                          </p:stCondLst>
                                        </p:cTn>
                                        <p:tgtEl>
                                          <p:spTgt spid="2"/>
                                        </p:tgtEl>
                                        <p:attrNameLst>
                                          <p:attrName>r</p:attrName>
                                        </p:attrNameLst>
                                      </p:cBhvr>
                                    </p:animRot>
                                    <p:animRot by="120000">
                                      <p:cBhvr>
                                        <p:cTn id="12" dur="200" fill="hold">
                                          <p:stCondLst>
                                            <p:cond delay="800"/>
                                          </p:stCondLst>
                                        </p:cTn>
                                        <p:tgtEl>
                                          <p:spTgt spid="2"/>
                                        </p:tgtEl>
                                        <p:attrNameLst>
                                          <p:attrName>r</p:attrName>
                                        </p:attrNameLst>
                                      </p:cBhvr>
                                    </p:animRo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32" presetClass="emph" presetSubtype="0" fill="hold" nodeType="with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AC7BFEA-95CA-4B1E-BBFF-D3AA9AFD1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sp>
        <p:nvSpPr>
          <p:cNvPr id="22" name="PA_文本框 5">
            <a:extLst>
              <a:ext uri="{FF2B5EF4-FFF2-40B4-BE49-F238E27FC236}">
                <a16:creationId xmlns:a16="http://schemas.microsoft.com/office/drawing/2014/main" xmlns="" id="{FF2BEE31-BD2B-475E-BD06-B0557CBE348D}"/>
              </a:ext>
            </a:extLst>
          </p:cNvPr>
          <p:cNvSpPr txBox="1"/>
          <p:nvPr>
            <p:custDataLst>
              <p:tags r:id="rId1"/>
            </p:custDataLst>
          </p:nvPr>
        </p:nvSpPr>
        <p:spPr>
          <a:xfrm>
            <a:off x="2734234" y="2107902"/>
            <a:ext cx="7027886" cy="1204817"/>
          </a:xfrm>
          <a:prstGeom prst="rect">
            <a:avLst/>
          </a:prstGeom>
          <a:noFill/>
        </p:spPr>
        <p:txBody>
          <a:bodyPr wrap="none" rtlCol="0" anchor="ctr">
            <a:spAutoFit/>
          </a:bodyPr>
          <a:lstStyle/>
          <a:p>
            <a:pPr algn="ctr">
              <a:lnSpc>
                <a:spcPct val="120000"/>
              </a:lnSpc>
            </a:pPr>
            <a:r>
              <a:rPr lang="en-US" altLang="zh-CN" sz="6600" b="1" spc="300" dirty="0" err="1" smtClean="0">
                <a:solidFill>
                  <a:sysClr val="windowText" lastClr="000000"/>
                </a:solidFill>
                <a:latin typeface="Times New Roman" pitchFamily="18" charset="0"/>
                <a:ea typeface="+mj-ea"/>
                <a:cs typeface="Times New Roman" pitchFamily="18" charset="0"/>
              </a:rPr>
              <a:t>Tạm</a:t>
            </a:r>
            <a:r>
              <a:rPr lang="en-US" altLang="zh-CN" sz="6600" b="1" spc="300" dirty="0" smtClean="0">
                <a:solidFill>
                  <a:sysClr val="windowText" lastClr="000000"/>
                </a:solidFill>
                <a:latin typeface="Times New Roman" pitchFamily="18" charset="0"/>
                <a:ea typeface="+mj-ea"/>
                <a:cs typeface="Times New Roman" pitchFamily="18" charset="0"/>
              </a:rPr>
              <a:t> </a:t>
            </a:r>
            <a:r>
              <a:rPr lang="en-US" altLang="zh-CN" sz="6600" b="1" spc="300" dirty="0" err="1" smtClean="0">
                <a:solidFill>
                  <a:sysClr val="windowText" lastClr="000000"/>
                </a:solidFill>
                <a:latin typeface="Times New Roman" pitchFamily="18" charset="0"/>
                <a:ea typeface="+mj-ea"/>
                <a:cs typeface="Times New Roman" pitchFamily="18" charset="0"/>
              </a:rPr>
              <a:t>biệt</a:t>
            </a:r>
            <a:r>
              <a:rPr lang="en-US" altLang="zh-CN" sz="6600" b="1" spc="300" dirty="0" smtClean="0">
                <a:solidFill>
                  <a:sysClr val="windowText" lastClr="000000"/>
                </a:solidFill>
                <a:latin typeface="Times New Roman" pitchFamily="18" charset="0"/>
                <a:ea typeface="+mj-ea"/>
                <a:cs typeface="Times New Roman" pitchFamily="18" charset="0"/>
              </a:rPr>
              <a:t> </a:t>
            </a:r>
            <a:r>
              <a:rPr lang="en-US" altLang="zh-CN" sz="6600" b="1" spc="300" dirty="0" err="1" smtClean="0">
                <a:solidFill>
                  <a:sysClr val="windowText" lastClr="000000"/>
                </a:solidFill>
                <a:latin typeface="Times New Roman" pitchFamily="18" charset="0"/>
                <a:ea typeface="+mj-ea"/>
                <a:cs typeface="Times New Roman" pitchFamily="18" charset="0"/>
              </a:rPr>
              <a:t>các</a:t>
            </a:r>
            <a:r>
              <a:rPr lang="en-US" altLang="zh-CN" sz="6600" b="1" spc="300" dirty="0" smtClean="0">
                <a:solidFill>
                  <a:sysClr val="windowText" lastClr="000000"/>
                </a:solidFill>
                <a:latin typeface="Times New Roman" pitchFamily="18" charset="0"/>
                <a:ea typeface="+mj-ea"/>
                <a:cs typeface="Times New Roman" pitchFamily="18" charset="0"/>
              </a:rPr>
              <a:t> </a:t>
            </a:r>
            <a:r>
              <a:rPr lang="en-US" altLang="zh-CN" sz="6600" b="1" spc="300" dirty="0" err="1" smtClean="0">
                <a:solidFill>
                  <a:sysClr val="windowText" lastClr="000000"/>
                </a:solidFill>
                <a:latin typeface="Times New Roman" pitchFamily="18" charset="0"/>
                <a:ea typeface="+mj-ea"/>
                <a:cs typeface="Times New Roman" pitchFamily="18" charset="0"/>
              </a:rPr>
              <a:t>em</a:t>
            </a:r>
            <a:r>
              <a:rPr lang="en-US" altLang="zh-CN" sz="6600" b="1" spc="300" dirty="0" smtClean="0">
                <a:solidFill>
                  <a:sysClr val="windowText" lastClr="000000"/>
                </a:solidFill>
                <a:latin typeface="Times New Roman" pitchFamily="18" charset="0"/>
                <a:ea typeface="+mj-ea"/>
                <a:cs typeface="Times New Roman" pitchFamily="18" charset="0"/>
              </a:rPr>
              <a:t>!</a:t>
            </a:r>
            <a:endParaRPr lang="zh-CN" altLang="en-US" sz="6600" b="1" spc="300" dirty="0">
              <a:solidFill>
                <a:sysClr val="windowText" lastClr="00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29121169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455" fill="hold">
                                          <p:stCondLst>
                                            <p:cond delay="0"/>
                                          </p:stCondLst>
                                        </p:cTn>
                                        <p:tgtEl>
                                          <p:spTgt spid="22"/>
                                        </p:tgtEl>
                                        <p:attrNameLst>
                                          <p:attrName>style.rotation</p:attrName>
                                        </p:attrNameLst>
                                      </p:cBhvr>
                                      <p:to>
                                        <p:strVal val="-45.0"/>
                                      </p:to>
                                    </p:set>
                                    <p:anim calcmode="lin" valueType="num">
                                      <p:cBhvr>
                                        <p:cTn id="8"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EAC7BFEA-95CA-4B1E-BBFF-D3AA9AFD1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sp>
        <p:nvSpPr>
          <p:cNvPr id="22" name="PA_文本框 5">
            <a:extLst>
              <a:ext uri="{FF2B5EF4-FFF2-40B4-BE49-F238E27FC236}">
                <a16:creationId xmlns:a16="http://schemas.microsoft.com/office/drawing/2014/main" xmlns="" id="{FF2BEE31-BD2B-475E-BD06-B0557CBE348D}"/>
              </a:ext>
            </a:extLst>
          </p:cNvPr>
          <p:cNvSpPr txBox="1"/>
          <p:nvPr>
            <p:custDataLst>
              <p:tags r:id="rId1"/>
            </p:custDataLst>
          </p:nvPr>
        </p:nvSpPr>
        <p:spPr>
          <a:xfrm>
            <a:off x="177421" y="866201"/>
            <a:ext cx="11404979" cy="3319691"/>
          </a:xfrm>
          <a:prstGeom prst="rect">
            <a:avLst/>
          </a:prstGeom>
          <a:noFill/>
        </p:spPr>
        <p:txBody>
          <a:bodyPr wrap="square" rtlCol="0" anchor="ctr">
            <a:spAutoFit/>
          </a:bodyPr>
          <a:lstStyle/>
          <a:p>
            <a:pPr algn="ctr">
              <a:lnSpc>
                <a:spcPct val="120000"/>
              </a:lnSpc>
            </a:pPr>
            <a:r>
              <a:rPr lang="en-US" altLang="zh-CN" sz="6000" b="1" i="1" spc="300" smtClean="0">
                <a:solidFill>
                  <a:sysClr val="windowText" lastClr="000000"/>
                </a:solidFill>
                <a:latin typeface="Times New Roman" pitchFamily="18" charset="0"/>
                <a:ea typeface="+mj-ea"/>
                <a:cs typeface="Times New Roman" pitchFamily="18" charset="0"/>
              </a:rPr>
              <a:t>Tiết 75: </a:t>
            </a:r>
          </a:p>
          <a:p>
            <a:pPr algn="ctr">
              <a:lnSpc>
                <a:spcPct val="120000"/>
              </a:lnSpc>
            </a:pPr>
            <a:r>
              <a:rPr lang="en-US" altLang="zh-CN" sz="6000" b="1" i="1" spc="300" smtClean="0">
                <a:solidFill>
                  <a:sysClr val="windowText" lastClr="000000"/>
                </a:solidFill>
                <a:latin typeface="Times New Roman" pitchFamily="18" charset="0"/>
                <a:ea typeface="+mj-ea"/>
                <a:cs typeface="Times New Roman" pitchFamily="18" charset="0"/>
              </a:rPr>
              <a:t>Tìm </a:t>
            </a:r>
            <a:r>
              <a:rPr lang="en-US" altLang="zh-CN" sz="6000" b="1" i="1" spc="300" dirty="0" err="1" smtClean="0">
                <a:solidFill>
                  <a:sysClr val="windowText" lastClr="000000"/>
                </a:solidFill>
                <a:latin typeface="Times New Roman" pitchFamily="18" charset="0"/>
                <a:ea typeface="+mj-ea"/>
                <a:cs typeface="Times New Roman" pitchFamily="18" charset="0"/>
              </a:rPr>
              <a:t>hiểu</a:t>
            </a:r>
            <a:r>
              <a:rPr lang="en-US" altLang="zh-CN" sz="6000" b="1" i="1" spc="300" dirty="0" smtClean="0">
                <a:solidFill>
                  <a:sysClr val="windowText" lastClr="000000"/>
                </a:solidFill>
                <a:latin typeface="Times New Roman" pitchFamily="18" charset="0"/>
                <a:ea typeface="+mj-ea"/>
                <a:cs typeface="Times New Roman" pitchFamily="18" charset="0"/>
              </a:rPr>
              <a:t> </a:t>
            </a:r>
            <a:r>
              <a:rPr lang="en-US" altLang="zh-CN" sz="6000" b="1" i="1" spc="300" err="1" smtClean="0">
                <a:solidFill>
                  <a:sysClr val="windowText" lastClr="000000"/>
                </a:solidFill>
                <a:latin typeface="Times New Roman" pitchFamily="18" charset="0"/>
                <a:ea typeface="+mj-ea"/>
                <a:cs typeface="Times New Roman" pitchFamily="18" charset="0"/>
              </a:rPr>
              <a:t>chung</a:t>
            </a:r>
            <a:r>
              <a:rPr lang="en-US" altLang="zh-CN" sz="6000" b="1" i="1" spc="300" smtClean="0">
                <a:solidFill>
                  <a:sysClr val="windowText" lastClr="000000"/>
                </a:solidFill>
                <a:latin typeface="Times New Roman" pitchFamily="18" charset="0"/>
                <a:ea typeface="+mj-ea"/>
                <a:cs typeface="Times New Roman" pitchFamily="18" charset="0"/>
              </a:rPr>
              <a:t> về </a:t>
            </a:r>
          </a:p>
          <a:p>
            <a:pPr algn="ctr">
              <a:lnSpc>
                <a:spcPct val="120000"/>
              </a:lnSpc>
            </a:pPr>
            <a:r>
              <a:rPr lang="en-US" altLang="zh-CN" sz="6000" b="1" i="1" spc="300" smtClean="0">
                <a:solidFill>
                  <a:sysClr val="windowText" lastClr="000000"/>
                </a:solidFill>
                <a:latin typeface="Times New Roman" pitchFamily="18" charset="0"/>
                <a:ea typeface="+mj-ea"/>
                <a:cs typeface="Times New Roman" pitchFamily="18" charset="0"/>
              </a:rPr>
              <a:t>văn </a:t>
            </a:r>
            <a:r>
              <a:rPr lang="en-US" altLang="zh-CN" sz="6000" b="1" i="1" spc="300" dirty="0" err="1" smtClean="0">
                <a:solidFill>
                  <a:sysClr val="windowText" lastClr="000000"/>
                </a:solidFill>
                <a:latin typeface="Times New Roman" pitchFamily="18" charset="0"/>
                <a:ea typeface="+mj-ea"/>
                <a:cs typeface="Times New Roman" pitchFamily="18" charset="0"/>
              </a:rPr>
              <a:t>miêu</a:t>
            </a:r>
            <a:r>
              <a:rPr lang="en-US" altLang="zh-CN" sz="6000" b="1" i="1" spc="300" dirty="0" smtClean="0">
                <a:solidFill>
                  <a:sysClr val="windowText" lastClr="000000"/>
                </a:solidFill>
                <a:latin typeface="Times New Roman" pitchFamily="18" charset="0"/>
                <a:ea typeface="+mj-ea"/>
                <a:cs typeface="Times New Roman" pitchFamily="18" charset="0"/>
              </a:rPr>
              <a:t> </a:t>
            </a:r>
            <a:r>
              <a:rPr lang="en-US" altLang="zh-CN" sz="6000" b="1" i="1" spc="300" dirty="0" err="1" smtClean="0">
                <a:solidFill>
                  <a:sysClr val="windowText" lastClr="000000"/>
                </a:solidFill>
                <a:latin typeface="Times New Roman" pitchFamily="18" charset="0"/>
                <a:ea typeface="+mj-ea"/>
                <a:cs typeface="Times New Roman" pitchFamily="18" charset="0"/>
              </a:rPr>
              <a:t>tả</a:t>
            </a:r>
            <a:r>
              <a:rPr lang="en-US" altLang="zh-CN" sz="6000" b="1" i="1" spc="300" dirty="0" smtClean="0">
                <a:solidFill>
                  <a:sysClr val="windowText" lastClr="000000"/>
                </a:solidFill>
                <a:latin typeface="Times New Roman" pitchFamily="18" charset="0"/>
                <a:ea typeface="+mj-ea"/>
                <a:cs typeface="Times New Roman" pitchFamily="18" charset="0"/>
              </a:rPr>
              <a:t> </a:t>
            </a:r>
            <a:endParaRPr lang="zh-CN" altLang="en-US" sz="6000" b="1" i="1" spc="300" dirty="0">
              <a:solidFill>
                <a:sysClr val="windowText" lastClr="000000"/>
              </a:solidFill>
              <a:latin typeface="Times New Roman" pitchFamily="18" charset="0"/>
              <a:ea typeface="+mj-ea"/>
              <a:cs typeface="Times New Roman" pitchFamily="18" charset="0"/>
            </a:endParaRPr>
          </a:p>
        </p:txBody>
      </p:sp>
      <p:pic>
        <p:nvPicPr>
          <p:cNvPr id="11" name="7be17">
            <a:hlinkClick r:id="" action="ppaction://media"/>
            <a:extLst>
              <a:ext uri="{FF2B5EF4-FFF2-40B4-BE49-F238E27FC236}">
                <a16:creationId xmlns:a16="http://schemas.microsoft.com/office/drawing/2014/main" xmlns="" id="{5E67A754-1E7E-442E-9D88-B7C089067D22}"/>
              </a:ext>
            </a:extLst>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582400" y="-1304925"/>
            <a:ext cx="609600" cy="609600"/>
          </a:xfrm>
          <a:prstGeom prst="rect">
            <a:avLst/>
          </a:prstGeom>
        </p:spPr>
      </p:pic>
      <p:sp>
        <p:nvSpPr>
          <p:cNvPr id="2" name="TextBox 1"/>
          <p:cNvSpPr txBox="1"/>
          <p:nvPr/>
        </p:nvSpPr>
        <p:spPr>
          <a:xfrm>
            <a:off x="2961564" y="4779544"/>
            <a:ext cx="6332561" cy="1222642"/>
          </a:xfrm>
          <a:prstGeom prst="rect">
            <a:avLst/>
          </a:prstGeom>
          <a:noFill/>
        </p:spPr>
        <p:txBody>
          <a:bodyPr wrap="square" rtlCol="0" anchor="ctr">
            <a:spAutoFit/>
          </a:bodyPr>
          <a:lstStyle/>
          <a:p>
            <a:pPr>
              <a:lnSpc>
                <a:spcPct val="120000"/>
              </a:lnSpc>
            </a:pPr>
            <a:r>
              <a:rPr lang="en-US" sz="3200" b="1" smtClean="0">
                <a:solidFill>
                  <a:schemeClr val="tx1">
                    <a:lumMod val="75000"/>
                    <a:lumOff val="25000"/>
                  </a:schemeClr>
                </a:solidFill>
                <a:latin typeface="Times New Roman" pitchFamily="18" charset="0"/>
                <a:cs typeface="Times New Roman" pitchFamily="18" charset="0"/>
              </a:rPr>
              <a:t>Giáo viên: Ngô Thị Thủy</a:t>
            </a:r>
          </a:p>
          <a:p>
            <a:pPr>
              <a:lnSpc>
                <a:spcPct val="120000"/>
              </a:lnSpc>
            </a:pPr>
            <a:r>
              <a:rPr lang="en-US" sz="3200" b="1" smtClean="0">
                <a:solidFill>
                  <a:schemeClr val="tx1">
                    <a:lumMod val="75000"/>
                    <a:lumOff val="25000"/>
                  </a:schemeClr>
                </a:solidFill>
                <a:latin typeface="Times New Roman" pitchFamily="18" charset="0"/>
                <a:cs typeface="Times New Roman" pitchFamily="18" charset="0"/>
              </a:rPr>
              <a:t>Trường THCS Long Biên</a:t>
            </a:r>
            <a:endParaRPr lang="en-US" sz="3200" b="1" dirty="0" smtClean="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21303013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455" fill="hold">
                                          <p:stCondLst>
                                            <p:cond delay="0"/>
                                          </p:stCondLst>
                                        </p:cTn>
                                        <p:tgtEl>
                                          <p:spTgt spid="22"/>
                                        </p:tgtEl>
                                        <p:attrNameLst>
                                          <p:attrName>style.rotation</p:attrName>
                                        </p:attrNameLst>
                                      </p:cBhvr>
                                      <p:to>
                                        <p:strVal val="-45.0"/>
                                      </p:to>
                                    </p:set>
                                    <p:anim calcmode="lin" valueType="num">
                                      <p:cBhvr>
                                        <p:cTn id="8"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remove" display="0">
                  <p:stCondLst>
                    <p:cond delay="indefinite"/>
                  </p:stCondLst>
                  <p:endCondLst>
                    <p:cond evt="onStopAudio" delay="0">
                      <p:tgtEl>
                        <p:sldTgt/>
                      </p:tgtEl>
                    </p:cond>
                  </p:endCondLst>
                </p:cTn>
                <p:tgtEl>
                  <p:spTgt spid="11"/>
                </p:tgtEl>
              </p:cMediaNode>
            </p:audio>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4">
            <a:extLst>
              <a:ext uri="{FF2B5EF4-FFF2-40B4-BE49-F238E27FC236}">
                <a16:creationId xmlns:a16="http://schemas.microsoft.com/office/drawing/2014/main" xmlns="" id="{49C63B60-FBE5-4E2B-A06E-2A45D9CED701}"/>
              </a:ext>
            </a:extLst>
          </p:cNvPr>
          <p:cNvGrpSpPr/>
          <p:nvPr/>
        </p:nvGrpSpPr>
        <p:grpSpPr>
          <a:xfrm>
            <a:off x="5464223" y="907499"/>
            <a:ext cx="1627131" cy="1626541"/>
            <a:chOff x="3606461" y="1664340"/>
            <a:chExt cx="1040024" cy="1040024"/>
          </a:xfrm>
          <a:effectLst/>
        </p:grpSpPr>
        <p:sp>
          <p:nvSpPr>
            <p:cNvPr id="4" name="椭圆 3">
              <a:extLst>
                <a:ext uri="{FF2B5EF4-FFF2-40B4-BE49-F238E27FC236}">
                  <a16:creationId xmlns:a16="http://schemas.microsoft.com/office/drawing/2014/main" xmlns="" id="{7E61A475-84A7-4C37-AF0C-2E024A78D2BB}"/>
                </a:ext>
              </a:extLst>
            </p:cNvPr>
            <p:cNvSpPr/>
            <p:nvPr/>
          </p:nvSpPr>
          <p:spPr>
            <a:xfrm>
              <a:off x="3606461" y="1664340"/>
              <a:ext cx="1040024" cy="1040024"/>
            </a:xfrm>
            <a:prstGeom prst="ellipse">
              <a:avLst/>
            </a:prstGeom>
            <a:solidFill>
              <a:schemeClr val="accent1"/>
            </a:solidFill>
            <a:ln w="44450" cap="flat" cmpd="sng" algn="ctr">
              <a:noFill/>
              <a:prstDash val="solid"/>
            </a:ln>
            <a:effectLst/>
          </p:spPr>
          <p:txBody>
            <a:bodyPr rtlCol="0" anchor="ctr"/>
            <a:lstStyle/>
            <a:p>
              <a:pPr algn="ctr" defTabSz="1219140">
                <a:defRPr/>
              </a:pPr>
              <a:endParaRPr lang="zh-CN" altLang="en-US" sz="1600" kern="0" dirty="0">
                <a:solidFill>
                  <a:prstClr val="white"/>
                </a:solidFill>
                <a:latin typeface="+mj-ea"/>
                <a:ea typeface="+mj-ea"/>
              </a:endParaRPr>
            </a:p>
          </p:txBody>
        </p:sp>
        <p:sp>
          <p:nvSpPr>
            <p:cNvPr id="5" name="文本框 1">
              <a:extLst>
                <a:ext uri="{FF2B5EF4-FFF2-40B4-BE49-F238E27FC236}">
                  <a16:creationId xmlns:a16="http://schemas.microsoft.com/office/drawing/2014/main" xmlns="" id="{892EE2C7-5297-4435-9D5F-1939314DACE0}"/>
                </a:ext>
              </a:extLst>
            </p:cNvPr>
            <p:cNvSpPr txBox="1"/>
            <p:nvPr/>
          </p:nvSpPr>
          <p:spPr>
            <a:xfrm>
              <a:off x="3958847" y="1761011"/>
              <a:ext cx="335250" cy="846218"/>
            </a:xfrm>
            <a:prstGeom prst="rect">
              <a:avLst/>
            </a:prstGeom>
            <a:noFill/>
            <a:ln>
              <a:noFill/>
            </a:ln>
            <a:effectLst/>
          </p:spPr>
          <p:txBody>
            <a:bodyPr wrap="none" rtlCol="0">
              <a:spAutoFit/>
            </a:bodyPr>
            <a:lstStyle/>
            <a:p>
              <a:pPr algn="ctr"/>
              <a:r>
                <a:rPr lang="en-US" altLang="zh-CN" sz="8000" b="1" dirty="0">
                  <a:solidFill>
                    <a:schemeClr val="bg1"/>
                  </a:solidFill>
                  <a:latin typeface="+mj-ea"/>
                  <a:ea typeface="+mj-ea"/>
                </a:rPr>
                <a:t>1</a:t>
              </a:r>
              <a:endParaRPr lang="zh-CN" altLang="en-US" sz="8000" b="1" dirty="0">
                <a:solidFill>
                  <a:schemeClr val="bg1"/>
                </a:solidFill>
                <a:latin typeface="+mj-ea"/>
                <a:ea typeface="+mj-ea"/>
              </a:endParaRPr>
            </a:p>
          </p:txBody>
        </p:sp>
      </p:grpSp>
      <p:sp>
        <p:nvSpPr>
          <p:cNvPr id="6" name="矩形 69">
            <a:extLst>
              <a:ext uri="{FF2B5EF4-FFF2-40B4-BE49-F238E27FC236}">
                <a16:creationId xmlns:a16="http://schemas.microsoft.com/office/drawing/2014/main" xmlns="" id="{069D83A0-C19C-467A-BB09-B8935CFF2659}"/>
              </a:ext>
            </a:extLst>
          </p:cNvPr>
          <p:cNvSpPr>
            <a:spLocks noChangeArrowheads="1"/>
          </p:cNvSpPr>
          <p:nvPr/>
        </p:nvSpPr>
        <p:spPr bwMode="auto">
          <a:xfrm>
            <a:off x="3673291" y="2684731"/>
            <a:ext cx="5137745" cy="19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en-US" altLang="zh-CN" sz="6000" b="1" dirty="0" err="1" smtClean="0">
                <a:latin typeface="Times New Roman" pitchFamily="18" charset="0"/>
                <a:ea typeface="+mj-ea"/>
                <a:cs typeface="Times New Roman" pitchFamily="18" charset="0"/>
                <a:sym typeface="微软雅黑" pitchFamily="34" charset="-122"/>
              </a:rPr>
              <a:t>Thế</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nào</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là</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văn</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miêu</a:t>
            </a:r>
            <a:r>
              <a:rPr lang="en-US" altLang="zh-CN" sz="6000" b="1" dirty="0" smtClean="0">
                <a:latin typeface="Times New Roman" pitchFamily="18" charset="0"/>
                <a:ea typeface="+mj-ea"/>
                <a:cs typeface="Times New Roman" pitchFamily="18" charset="0"/>
                <a:sym typeface="微软雅黑" pitchFamily="34" charset="-122"/>
              </a:rPr>
              <a:t> </a:t>
            </a:r>
            <a:r>
              <a:rPr lang="en-US" altLang="zh-CN" sz="6000" b="1" dirty="0" err="1" smtClean="0">
                <a:latin typeface="Times New Roman" pitchFamily="18" charset="0"/>
                <a:ea typeface="+mj-ea"/>
                <a:cs typeface="Times New Roman" pitchFamily="18" charset="0"/>
                <a:sym typeface="微软雅黑" pitchFamily="34" charset="-122"/>
              </a:rPr>
              <a:t>tả</a:t>
            </a:r>
            <a:r>
              <a:rPr lang="en-US" altLang="zh-CN" sz="6000" b="1" dirty="0" smtClean="0">
                <a:latin typeface="Times New Roman" pitchFamily="18" charset="0"/>
                <a:ea typeface="+mj-ea"/>
                <a:cs typeface="Times New Roman" pitchFamily="18" charset="0"/>
                <a:sym typeface="微软雅黑" pitchFamily="34" charset="-122"/>
              </a:rPr>
              <a:t>?</a:t>
            </a:r>
            <a:endParaRPr lang="en-US" altLang="zh-CN" sz="6000" b="1" dirty="0">
              <a:latin typeface="Times New Roman" pitchFamily="18" charset="0"/>
              <a:ea typeface="+mj-ea"/>
              <a:cs typeface="Times New Roman" pitchFamily="18" charset="0"/>
              <a:sym typeface="微软雅黑" pitchFamily="34" charset="-122"/>
            </a:endParaRPr>
          </a:p>
        </p:txBody>
      </p:sp>
      <p:cxnSp>
        <p:nvCxnSpPr>
          <p:cNvPr id="8" name="直接连接符 7">
            <a:extLst>
              <a:ext uri="{FF2B5EF4-FFF2-40B4-BE49-F238E27FC236}">
                <a16:creationId xmlns:a16="http://schemas.microsoft.com/office/drawing/2014/main" xmlns="" id="{9D29767C-2630-4088-A744-608FF668E92E}"/>
              </a:ext>
            </a:extLst>
          </p:cNvPr>
          <p:cNvCxnSpPr/>
          <p:nvPr/>
        </p:nvCxnSpPr>
        <p:spPr>
          <a:xfrm>
            <a:off x="2544161" y="3727332"/>
            <a:ext cx="1456453"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xmlns="" id="{F531CD43-B0C2-4CB8-958D-231764BBEA59}"/>
              </a:ext>
            </a:extLst>
          </p:cNvPr>
          <p:cNvCxnSpPr/>
          <p:nvPr/>
        </p:nvCxnSpPr>
        <p:spPr>
          <a:xfrm>
            <a:off x="8508039" y="3727332"/>
            <a:ext cx="1379799" cy="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0566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9461" y="375064"/>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THẢO LUẬN NHÓM</a:t>
            </a:r>
            <a:endParaRPr lang="en-US" sz="3600" dirty="0">
              <a:solidFill>
                <a:srgbClr val="FF0000"/>
              </a:solidFill>
              <a:latin typeface="Times New Roman" pitchFamily="18" charset="0"/>
              <a:cs typeface="Times New Roman" pitchFamily="18" charset="0"/>
            </a:endParaRPr>
          </a:p>
        </p:txBody>
      </p:sp>
      <p:sp>
        <p:nvSpPr>
          <p:cNvPr id="5" name="TextBox 4"/>
          <p:cNvSpPr txBox="1"/>
          <p:nvPr/>
        </p:nvSpPr>
        <p:spPr>
          <a:xfrm>
            <a:off x="2411677" y="1742498"/>
            <a:ext cx="4321631" cy="564257"/>
          </a:xfrm>
          <a:prstGeom prst="rect">
            <a:avLst/>
          </a:prstGeom>
          <a:noFill/>
        </p:spPr>
        <p:txBody>
          <a:bodyPr wrap="square" rtlCol="0" anchor="ctr">
            <a:spAutoFit/>
          </a:bodyPr>
          <a:lstStyle/>
          <a:p>
            <a:pPr algn="just">
              <a:lnSpc>
                <a:spcPct val="120000"/>
              </a:lnSpc>
            </a:pPr>
            <a:r>
              <a:rPr lang="en-US" sz="2800" smtClean="0">
                <a:solidFill>
                  <a:schemeClr val="tx1">
                    <a:lumMod val="75000"/>
                    <a:lumOff val="25000"/>
                  </a:schemeClr>
                </a:solidFill>
                <a:latin typeface="Times New Roman" pitchFamily="18" charset="0"/>
                <a:cs typeface="Times New Roman" pitchFamily="18" charset="0"/>
              </a:rPr>
              <a:t>* 1 bàn/ 1 nhóm</a:t>
            </a:r>
            <a:endParaRPr lang="en-US" sz="2800" dirty="0" smtClean="0">
              <a:solidFill>
                <a:schemeClr val="tx1">
                  <a:lumMod val="75000"/>
                  <a:lumOff val="25000"/>
                </a:schemeClr>
              </a:solidFill>
              <a:latin typeface="Times New Roman" pitchFamily="18" charset="0"/>
              <a:cs typeface="Times New Roman" pitchFamily="18" charset="0"/>
            </a:endParaRPr>
          </a:p>
        </p:txBody>
      </p:sp>
      <p:sp>
        <p:nvSpPr>
          <p:cNvPr id="6" name="TextBox 5"/>
          <p:cNvSpPr txBox="1"/>
          <p:nvPr/>
        </p:nvSpPr>
        <p:spPr>
          <a:xfrm>
            <a:off x="2434436" y="2665005"/>
            <a:ext cx="2161315" cy="609398"/>
          </a:xfrm>
          <a:prstGeom prst="rect">
            <a:avLst/>
          </a:prstGeom>
          <a:noFill/>
        </p:spPr>
        <p:txBody>
          <a:bodyPr wrap="square" rtlCol="0" anchor="ctr">
            <a:spAutoFit/>
          </a:bodyPr>
          <a:lstStyle/>
          <a:p>
            <a:pPr algn="just">
              <a:lnSpc>
                <a:spcPct val="120000"/>
              </a:lnSpc>
            </a:pP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Nhiệm</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vụ</a:t>
            </a:r>
            <a:r>
              <a:rPr lang="en-US" sz="2800" dirty="0" smtClean="0">
                <a:solidFill>
                  <a:schemeClr val="tx1">
                    <a:lumMod val="75000"/>
                    <a:lumOff val="25000"/>
                  </a:schemeClr>
                </a:solidFill>
                <a:latin typeface="Times New Roman" pitchFamily="18" charset="0"/>
                <a:cs typeface="Times New Roman" pitchFamily="18" charset="0"/>
              </a:rPr>
              <a:t>: </a:t>
            </a:r>
          </a:p>
        </p:txBody>
      </p:sp>
      <p:sp>
        <p:nvSpPr>
          <p:cNvPr id="7" name="TextBox 6"/>
          <p:cNvSpPr txBox="1"/>
          <p:nvPr/>
        </p:nvSpPr>
        <p:spPr>
          <a:xfrm>
            <a:off x="4572492" y="3893851"/>
            <a:ext cx="6085120" cy="523220"/>
          </a:xfrm>
          <a:prstGeom prst="rect">
            <a:avLst/>
          </a:prstGeom>
          <a:noFill/>
        </p:spPr>
        <p:txBody>
          <a:bodyPr wrap="square" rtlCol="0" anchor="ctr">
            <a:spAutoFit/>
          </a:bodyPr>
          <a:lstStyle/>
          <a:p>
            <a:pPr>
              <a:buFontTx/>
              <a:buChar char="-"/>
            </a:pP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Đọc</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tình</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huống</a:t>
            </a:r>
            <a:r>
              <a:rPr lang="en-US" sz="2800" dirty="0" smtClean="0">
                <a:solidFill>
                  <a:srgbClr val="0070C0"/>
                </a:solidFill>
                <a:latin typeface="Times New Roman" pitchFamily="18" charset="0"/>
                <a:cs typeface="Times New Roman" pitchFamily="18" charset="0"/>
              </a:rPr>
              <a:t> (</a:t>
            </a:r>
            <a:r>
              <a:rPr lang="en-US" sz="2800" smtClean="0">
                <a:solidFill>
                  <a:srgbClr val="0070C0"/>
                </a:solidFill>
                <a:latin typeface="Times New Roman" pitchFamily="18" charset="0"/>
                <a:cs typeface="Times New Roman" pitchFamily="18" charset="0"/>
              </a:rPr>
              <a:t>sgk-tr15)</a:t>
            </a:r>
            <a:endParaRPr lang="en-US" sz="2800" dirty="0" smtClean="0">
              <a:solidFill>
                <a:srgbClr val="0070C0"/>
              </a:solidFill>
              <a:latin typeface="Times New Roman" pitchFamily="18" charset="0"/>
              <a:cs typeface="Times New Roman" pitchFamily="18" charset="0"/>
            </a:endParaRPr>
          </a:p>
        </p:txBody>
      </p:sp>
      <p:sp>
        <p:nvSpPr>
          <p:cNvPr id="10" name="TextBox 9"/>
          <p:cNvSpPr txBox="1"/>
          <p:nvPr/>
        </p:nvSpPr>
        <p:spPr>
          <a:xfrm>
            <a:off x="4099946" y="4783735"/>
            <a:ext cx="6085120" cy="523220"/>
          </a:xfrm>
          <a:prstGeom prst="rect">
            <a:avLst/>
          </a:prstGeom>
          <a:noFill/>
        </p:spPr>
        <p:txBody>
          <a:bodyPr wrap="square" rtlCol="0" anchor="ctr">
            <a:spAutoFit/>
          </a:bodyPr>
          <a:lstStyle/>
          <a:p>
            <a:pPr>
              <a:buFontTx/>
              <a:buChar char="-"/>
            </a:pP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Thảo</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luận</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để</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đưa</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ra</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giải</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pháp</a:t>
            </a:r>
            <a:r>
              <a:rPr lang="en-US" sz="2800" dirty="0" smtClean="0">
                <a:solidFill>
                  <a:srgbClr val="0070C0"/>
                </a:solidFill>
                <a:latin typeface="Times New Roman" pitchFamily="18" charset="0"/>
                <a:cs typeface="Times New Roman" pitchFamily="18" charset="0"/>
              </a:rPr>
              <a:t> </a:t>
            </a:r>
          </a:p>
        </p:txBody>
      </p:sp>
      <p:sp>
        <p:nvSpPr>
          <p:cNvPr id="11" name="TextBox 10"/>
          <p:cNvSpPr txBox="1"/>
          <p:nvPr/>
        </p:nvSpPr>
        <p:spPr>
          <a:xfrm>
            <a:off x="3397343" y="5518027"/>
            <a:ext cx="6085120" cy="523220"/>
          </a:xfrm>
          <a:prstGeom prst="rect">
            <a:avLst/>
          </a:prstGeom>
          <a:noFill/>
        </p:spPr>
        <p:txBody>
          <a:bodyPr wrap="square" rtlCol="0" anchor="ctr">
            <a:spAutoFit/>
          </a:bodyPr>
          <a:lstStyle/>
          <a:p>
            <a:pPr>
              <a:buFontTx/>
              <a:buChar char="-"/>
            </a:pP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Đóng</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lại</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tình</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huống</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đó</a:t>
            </a:r>
            <a:r>
              <a:rPr lang="en-US" sz="2800" dirty="0" smtClean="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65185824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69461" y="375064"/>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TÌNH HUỐNG 1</a:t>
            </a:r>
            <a:endParaRPr lang="en-US" sz="3600" dirty="0">
              <a:solidFill>
                <a:srgbClr val="FF0000"/>
              </a:solidFill>
              <a:latin typeface="Times New Roman" pitchFamily="18" charset="0"/>
              <a:cs typeface="Times New Roman" pitchFamily="18" charset="0"/>
            </a:endParaRPr>
          </a:p>
        </p:txBody>
      </p:sp>
      <p:sp>
        <p:nvSpPr>
          <p:cNvPr id="11" name="Rectangle 10"/>
          <p:cNvSpPr/>
          <p:nvPr/>
        </p:nvSpPr>
        <p:spPr>
          <a:xfrm>
            <a:off x="2866024" y="2194970"/>
            <a:ext cx="6673756" cy="3046988"/>
          </a:xfrm>
          <a:prstGeom prst="rect">
            <a:avLst/>
          </a:prstGeom>
        </p:spPr>
        <p:txBody>
          <a:bodyPr wrap="square">
            <a:spAutoFit/>
          </a:bodyPr>
          <a:lstStyle/>
          <a:p>
            <a:pPr algn="just"/>
            <a:r>
              <a:rPr lang="vi-VN" sz="3200" dirty="0" smtClean="0">
                <a:latin typeface="Times New Roman" pitchFamily="18" charset="0"/>
                <a:cs typeface="Times New Roman" pitchFamily="18" charset="0"/>
              </a:rPr>
              <a:t>Trên đường đi học, em gặp một người khách hỏi thăm đường về nhà em. Đang phải đến trường nên em không thể đưa người khách đó về nhà được, em làm thế nào để người đó có thể nhận ra nhà em để tự tìm đến.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72098371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7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4">
            <a:extLst>
              <a:ext uri="{FF2B5EF4-FFF2-40B4-BE49-F238E27FC236}">
                <a16:creationId xmlns:a16="http://schemas.microsoft.com/office/drawing/2014/main" xmlns="" id="{44C28398-046C-4A97-A767-F5F91E08E22F}"/>
              </a:ext>
            </a:extLst>
          </p:cNvPr>
          <p:cNvPicPr>
            <a:picLocks noChangeAspect="1"/>
          </p:cNvPicPr>
          <p:nvPr>
            <p:custDataLst>
              <p:tags r:id="rId1"/>
            </p:custDataLst>
          </p:nvPr>
        </p:nvPicPr>
        <p:blipFill rotWithShape="1">
          <a:blip r:embed="rId4" cstate="screen">
            <a:extLst>
              <a:ext uri="{28A0092B-C50C-407E-A947-70E740481C1C}">
                <a14:useLocalDpi xmlns:a14="http://schemas.microsoft.com/office/drawing/2010/main" val="0"/>
              </a:ext>
            </a:extLst>
          </a:blip>
          <a:srcRect l="67122"/>
          <a:stretch/>
        </p:blipFill>
        <p:spPr>
          <a:xfrm>
            <a:off x="9877325" y="3947714"/>
            <a:ext cx="1572985" cy="2527663"/>
          </a:xfrm>
          <a:prstGeom prst="rect">
            <a:avLst/>
          </a:prstGeom>
        </p:spPr>
      </p:pic>
      <p:pic>
        <p:nvPicPr>
          <p:cNvPr id="4" name="PA_图片 6">
            <a:extLst>
              <a:ext uri="{FF2B5EF4-FFF2-40B4-BE49-F238E27FC236}">
                <a16:creationId xmlns:a16="http://schemas.microsoft.com/office/drawing/2014/main" xmlns="" id="{0F5C4A79-4F09-4A72-9C94-67AECDE3B755}"/>
              </a:ext>
            </a:extLst>
          </p:cNvPr>
          <p:cNvPicPr>
            <a:picLocks noChangeAspect="1"/>
          </p:cNvPicPr>
          <p:nvPr>
            <p:custDataLst>
              <p:tags r:id="rId2"/>
            </p:custDataLst>
          </p:nvPr>
        </p:nvPicPr>
        <p:blipFill rotWithShape="1">
          <a:blip r:embed="rId5" cstate="screen">
            <a:extLst>
              <a:ext uri="{28A0092B-C50C-407E-A947-70E740481C1C}">
                <a14:useLocalDpi xmlns:a14="http://schemas.microsoft.com/office/drawing/2010/main" val="0"/>
              </a:ext>
            </a:extLst>
          </a:blip>
          <a:srcRect l="10750" t="3794" r="12432" b="12872"/>
          <a:stretch/>
        </p:blipFill>
        <p:spPr>
          <a:xfrm>
            <a:off x="414994" y="2306471"/>
            <a:ext cx="2614646" cy="4254645"/>
          </a:xfrm>
          <a:prstGeom prst="rect">
            <a:avLst/>
          </a:prstGeom>
        </p:spPr>
      </p:pic>
      <p:sp>
        <p:nvSpPr>
          <p:cNvPr id="6" name="Cloud Callout 5"/>
          <p:cNvSpPr/>
          <p:nvPr/>
        </p:nvSpPr>
        <p:spPr>
          <a:xfrm>
            <a:off x="1801505" y="272955"/>
            <a:ext cx="3425588" cy="2333767"/>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giúp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Thỏ</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 name="Cloud Callout 7"/>
          <p:cNvSpPr/>
          <p:nvPr/>
        </p:nvSpPr>
        <p:spPr>
          <a:xfrm flipH="1">
            <a:off x="6414440" y="1255592"/>
            <a:ext cx="5024647" cy="2665864"/>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smtClean="0">
                <a:latin typeface="Times New Roman" pitchFamily="18" charset="0"/>
                <a:cs typeface="Times New Roman" pitchFamily="18" charset="0"/>
              </a:rPr>
              <a:t>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giờ</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endParaRPr lang="en-US" sz="2800" dirty="0">
              <a:latin typeface="Times New Roman" pitchFamily="18" charset="0"/>
              <a:cs typeface="Times New Roman" pitchFamily="18" charset="0"/>
            </a:endParaRPr>
          </a:p>
        </p:txBody>
      </p:sp>
      <p:sp>
        <p:nvSpPr>
          <p:cNvPr id="9" name="Cloud Callout 8"/>
          <p:cNvSpPr/>
          <p:nvPr/>
        </p:nvSpPr>
        <p:spPr>
          <a:xfrm flipH="1">
            <a:off x="6059606" y="1214651"/>
            <a:ext cx="5923126" cy="2800066"/>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smtClean="0">
                <a:latin typeface="Times New Roman" pitchFamily="18" charset="0"/>
                <a:cs typeface="Times New Roman" pitchFamily="18" charset="0"/>
              </a:rPr>
              <a:t>Bác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thêm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nữa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quẹo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cổng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chậu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hồng</a:t>
            </a:r>
            <a:r>
              <a:rPr lang="en-US" sz="2800" dirty="0" smtClean="0">
                <a:latin typeface="Times New Roman" pitchFamily="18" charset="0"/>
                <a:cs typeface="Times New Roman" pitchFamily="18" charset="0"/>
              </a:rPr>
              <a:t> ạ!</a:t>
            </a:r>
            <a:endParaRPr lang="en-US" sz="28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1900"/>
                                  </p:stCondLst>
                                  <p:childTnLst>
                                    <p:set>
                                      <p:cBhvr>
                                        <p:cTn id="10" dur="1" fill="hold">
                                          <p:stCondLst>
                                            <p:cond delay="0"/>
                                          </p:stCondLst>
                                        </p:cTn>
                                        <p:tgtEl>
                                          <p:spTgt spid="4"/>
                                        </p:tgtEl>
                                        <p:attrNameLst>
                                          <p:attrName>style.visibility</p:attrName>
                                        </p:attrNameLst>
                                      </p:cBhvr>
                                      <p:to>
                                        <p:strVal val="visible"/>
                                      </p:to>
                                    </p:set>
                                  </p:childTnLst>
                                </p:cTn>
                              </p:par>
                              <p:par>
                                <p:cTn id="11" presetID="0" presetClass="path" presetSubtype="0" accel="50000" decel="50000" fill="hold" nodeType="withEffect">
                                  <p:stCondLst>
                                    <p:cond delay="1900"/>
                                  </p:stCondLst>
                                  <p:childTnLst>
                                    <p:animMotion origin="layout" path="M -0.67995 0.01204 L 4.16667E-7 -4.44444E-6 " pathEditMode="relative" rAng="0" ptsTypes="AA">
                                      <p:cBhvr>
                                        <p:cTn id="12" dur="2000" fill="hold"/>
                                        <p:tgtEl>
                                          <p:spTgt spid="4"/>
                                        </p:tgtEl>
                                        <p:attrNameLst>
                                          <p:attrName>ppt_x</p:attrName>
                                          <p:attrName>ppt_y</p:attrName>
                                        </p:attrNameLst>
                                      </p:cBhvr>
                                      <p:rCtr x="33997" y="-602"/>
                                    </p:animMotion>
                                  </p:childTnLst>
                                </p:cTn>
                              </p:par>
                              <p:par>
                                <p:cTn id="13" presetID="6" presetClass="emph" presetSubtype="0" repeatCount="3000" autoRev="1" fill="hold" nodeType="withEffect">
                                  <p:stCondLst>
                                    <p:cond delay="2000"/>
                                  </p:stCondLst>
                                  <p:childTnLst>
                                    <p:animScale>
                                      <p:cBhvr>
                                        <p:cTn id="14" dur="333" fill="hold"/>
                                        <p:tgtEl>
                                          <p:spTgt spid="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0.70"/>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69461" y="375064"/>
            <a:ext cx="4904509" cy="609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itchFamily="18" charset="0"/>
                <a:cs typeface="Times New Roman" pitchFamily="18" charset="0"/>
              </a:rPr>
              <a:t>TÌNH HUỐNG 2</a:t>
            </a:r>
            <a:endParaRPr lang="en-US" sz="3600" dirty="0">
              <a:solidFill>
                <a:srgbClr val="FF0000"/>
              </a:solidFill>
              <a:latin typeface="Times New Roman" pitchFamily="18" charset="0"/>
              <a:cs typeface="Times New Roman" pitchFamily="18" charset="0"/>
            </a:endParaRPr>
          </a:p>
        </p:txBody>
      </p:sp>
      <p:sp>
        <p:nvSpPr>
          <p:cNvPr id="11" name="Rectangle 10"/>
          <p:cNvSpPr/>
          <p:nvPr/>
        </p:nvSpPr>
        <p:spPr>
          <a:xfrm>
            <a:off x="2866024" y="2194970"/>
            <a:ext cx="6673756" cy="3046988"/>
          </a:xfrm>
          <a:prstGeom prst="rect">
            <a:avLst/>
          </a:prstGeom>
        </p:spPr>
        <p:txBody>
          <a:bodyPr wrap="square">
            <a:spAutoFit/>
          </a:bodyPr>
          <a:lstStyle/>
          <a:p>
            <a:pPr algn="just"/>
            <a:r>
              <a:rPr lang="vi-VN" sz="3200" dirty="0" smtClean="0">
                <a:latin typeface="Times New Roman" pitchFamily="18" charset="0"/>
                <a:cs typeface="Times New Roman" pitchFamily="18" charset="0"/>
              </a:rPr>
              <a:t>Em cùng mẹ đi đến cửa hàng mua áo; trước rất nhiều chiếc áo khác nhau, nhiều màu, nhiều kiểu dáng, lại treo tận trên cao, làm thế nào để người bán hàng lấy đúng chiếc áo mà em định mua?</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72098371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7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5">
            <a:extLst>
              <a:ext uri="{FF2B5EF4-FFF2-40B4-BE49-F238E27FC236}">
                <a16:creationId xmlns:a16="http://schemas.microsoft.com/office/drawing/2014/main" xmlns="" id="{4B361912-1172-4902-BAE7-6AC887197D6B}"/>
              </a:ext>
            </a:extLst>
          </p:cNvPr>
          <p:cNvPicPr>
            <a:picLocks noChangeAspect="1"/>
          </p:cNvPicPr>
          <p:nvPr>
            <p:custDataLst>
              <p:tags r:id="rId1"/>
            </p:custDataLst>
          </p:nvPr>
        </p:nvPicPr>
        <p:blipFill rotWithShape="1">
          <a:blip r:embed="rId3" cstate="screen">
            <a:extLst>
              <a:ext uri="{28A0092B-C50C-407E-A947-70E740481C1C}">
                <a14:useLocalDpi xmlns:a14="http://schemas.microsoft.com/office/drawing/2010/main" val="0"/>
              </a:ext>
            </a:extLst>
          </a:blip>
          <a:srcRect l="34585" r="32650"/>
          <a:stretch/>
        </p:blipFill>
        <p:spPr>
          <a:xfrm>
            <a:off x="333358" y="3111690"/>
            <a:ext cx="2203202" cy="3552664"/>
          </a:xfrm>
          <a:prstGeom prst="rect">
            <a:avLst/>
          </a:prstGeom>
        </p:spPr>
      </p:pic>
      <p:pic>
        <p:nvPicPr>
          <p:cNvPr id="6" name="Picture 5" descr="4c7c63572db2bae284dd579acf2da974.png"/>
          <p:cNvPicPr>
            <a:picLocks noChangeAspect="1"/>
          </p:cNvPicPr>
          <p:nvPr/>
        </p:nvPicPr>
        <p:blipFill>
          <a:blip r:embed="rId4"/>
          <a:stretch>
            <a:fillRect/>
          </a:stretch>
        </p:blipFill>
        <p:spPr>
          <a:xfrm>
            <a:off x="6981548" y="0"/>
            <a:ext cx="5210451" cy="2388358"/>
          </a:xfrm>
          <a:prstGeom prst="rect">
            <a:avLst/>
          </a:prstGeom>
        </p:spPr>
      </p:pic>
      <p:sp>
        <p:nvSpPr>
          <p:cNvPr id="7" name="Cloud Callout 6"/>
          <p:cNvSpPr/>
          <p:nvPr/>
        </p:nvSpPr>
        <p:spPr>
          <a:xfrm>
            <a:off x="1064526" y="955343"/>
            <a:ext cx="5663820" cy="2674961"/>
          </a:xfrm>
          <a:prstGeom prst="cloud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dirty="0" smtClean="0">
              <a:latin typeface="Times New Roman" pitchFamily="18" charset="0"/>
              <a:cs typeface="Times New Roman" pitchFamily="18" charset="0"/>
            </a:endParaRPr>
          </a:p>
          <a:p>
            <a:pPr algn="ctr"/>
            <a:r>
              <a:rPr lang="en-US" sz="2800" dirty="0" err="1" smtClean="0">
                <a:latin typeface="Times New Roman" pitchFamily="18" charset="0"/>
                <a:cs typeface="Times New Roman" pitchFamily="18" charset="0"/>
              </a:rPr>
              <a:t>Cô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trái</a:t>
            </a:r>
            <a:r>
              <a:rPr lang="en-US" sz="2800" dirty="0" smtClean="0">
                <a:latin typeface="Times New Roman" pitchFamily="18" charset="0"/>
                <a:cs typeface="Times New Roman" pitchFamily="18" charset="0"/>
              </a:rPr>
              <a:t> sang </a:t>
            </a:r>
            <a:r>
              <a:rPr lang="en-US" sz="2800" dirty="0" err="1" smtClean="0">
                <a:latin typeface="Times New Roman" pitchFamily="18" charset="0"/>
                <a:cs typeface="Times New Roman" pitchFamily="18" charset="0"/>
              </a:rPr>
              <a:t>ấy</a:t>
            </a:r>
            <a:r>
              <a:rPr lang="en-US" sz="2800" dirty="0" smtClean="0">
                <a:latin typeface="Times New Roman" pitchFamily="18" charset="0"/>
                <a:cs typeface="Times New Roman" pitchFamily="18" charset="0"/>
              </a:rPr>
              <a:t> ạ.”</a:t>
            </a:r>
            <a:endParaRPr lang="en-US" sz="2800" dirty="0">
              <a:latin typeface="Times New Roman" pitchFamily="18" charset="0"/>
              <a:cs typeface="Times New Roman" pitchFamily="18" charset="0"/>
            </a:endParaRPr>
          </a:p>
        </p:txBody>
      </p:sp>
      <p:pic>
        <p:nvPicPr>
          <p:cNvPr id="8" name="Picture 7" descr="—Pngtree—clothes drying clothes_2867185.png"/>
          <p:cNvPicPr>
            <a:picLocks noChangeAspect="1"/>
          </p:cNvPicPr>
          <p:nvPr/>
        </p:nvPicPr>
        <p:blipFill>
          <a:blip r:embed="rId5"/>
          <a:srcRect t="28530" b="32139"/>
          <a:stretch>
            <a:fillRect/>
          </a:stretch>
        </p:blipFill>
        <p:spPr>
          <a:xfrm>
            <a:off x="7387987" y="4019993"/>
            <a:ext cx="4804013" cy="1889488"/>
          </a:xfrm>
          <a:prstGeom prst="rect">
            <a:avLst/>
          </a:prstGeom>
        </p:spPr>
      </p:pic>
      <p:pic>
        <p:nvPicPr>
          <p:cNvPr id="9" name="Picture 8" descr="—Pngtree—clothesline_342534.png"/>
          <p:cNvPicPr>
            <a:picLocks noChangeAspect="1"/>
          </p:cNvPicPr>
          <p:nvPr/>
        </p:nvPicPr>
        <p:blipFill>
          <a:blip r:embed="rId6"/>
          <a:srcRect t="25673" b="33133"/>
          <a:stretch>
            <a:fillRect/>
          </a:stretch>
        </p:blipFill>
        <p:spPr>
          <a:xfrm>
            <a:off x="7052355" y="1663202"/>
            <a:ext cx="5139645" cy="211722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 name="ISPRING_ULTRA_SCORM_COURSE_ID" val="4B9D9F03-83EE-4E0D-A8AD-1FDF95BBDF9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可爱手绘多媒体公开课课件PPT模板"/>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1.potx" id="{686BFE9D-0620-4036-A638-EF6EF9C97193}" vid="{3A6DB355-AB88-4F00-A581-7F597D416C5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439</TotalTime>
  <Words>864</Words>
  <Application>Microsoft Office PowerPoint</Application>
  <PresentationFormat>Custom</PresentationFormat>
  <Paragraphs>76</Paragraphs>
  <Slides>21</Slides>
  <Notes>13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Arial</vt:lpstr>
      <vt:lpstr>等线</vt:lpstr>
      <vt:lpstr>等线 Light</vt:lpstr>
      <vt:lpstr>Wingdings</vt:lpstr>
      <vt:lpstr>方正粗圆_GBK</vt:lpstr>
      <vt:lpstr>Microsoft JhengHei Light</vt:lpstr>
      <vt:lpstr>方正卡通简体</vt:lpstr>
      <vt:lpstr>Times New Roman</vt:lpstr>
      <vt:lpstr>微软雅黑</vt:lpstr>
      <vt:lpstr>华康少女文字W5</vt:lpstr>
      <vt:lpstr>【嵐】萌系一号</vt:lpstr>
      <vt:lpstr>汉仪全唐诗简</vt:lpstr>
      <vt:lpstr>Calibri</vt:lpstr>
      <vt:lpstr>方正有猫在_GBK</vt:lpstr>
      <vt:lpstr>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可爱手绘多媒体公开课课件PPT模板</dc:title>
  <dc:creator>柚子设计</dc:creator>
  <cp:keywords>MC-PPT模板</cp:keywords>
  <cp:lastModifiedBy>Nguyen </cp:lastModifiedBy>
  <cp:revision>26</cp:revision>
  <dcterms:created xsi:type="dcterms:W3CDTF">2017-09-04T06:40:19Z</dcterms:created>
  <dcterms:modified xsi:type="dcterms:W3CDTF">2021-02-19T15:47:33Z</dcterms:modified>
  <cp:category>模板</cp:category>
</cp:coreProperties>
</file>