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1" r:id="rId3"/>
    <p:sldId id="270" r:id="rId4"/>
    <p:sldId id="260" r:id="rId5"/>
    <p:sldId id="269" r:id="rId6"/>
    <p:sldId id="266" r:id="rId7"/>
    <p:sldId id="276" r:id="rId8"/>
    <p:sldId id="267" r:id="rId9"/>
    <p:sldId id="273" r:id="rId10"/>
    <p:sldId id="275" r:id="rId11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108B60-F5D4-4427-8C5C-0704DA02ACE6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3385B2-CC18-4E72-AFD3-B6B7CC1CA5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39902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1BBB65-48F4-45EE-8EF2-488CB769C50F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97C05-8551-484A-AADC-6325BC77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92180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97C05-8551-484A-AADC-6325BC770BB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5F71CD2E-FD47-4946-810C-FC8793E9835E}" type="datetime1">
              <a:rPr lang="en-US" smtClean="0"/>
              <a:pPr/>
              <a:t>9/23/2019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82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11548-25E5-4EE3-95ED-12B1AB8CB887}" type="datetime1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Vũ Hải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CB0B5-7313-4CD8-A530-480B5C463F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975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DDA94-707B-48E1-A72F-732CF166CF4A}" type="datetime1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Vũ Hải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CB0B5-7313-4CD8-A530-480B5C463F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334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36B81-B950-40B9-B610-C8D58F9AE67A}" type="datetime1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Vũ Hải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CB0B5-7313-4CD8-A530-480B5C463F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08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7713-66D7-46DA-9F3E-4C9E9509EFC0}" type="datetime1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Vũ Hải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CB0B5-7313-4CD8-A530-480B5C463F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90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2A94-B9FF-42E7-AD9A-B35D05EAD115}" type="datetime1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Vũ Hải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CB0B5-7313-4CD8-A530-480B5C463F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853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B74E2-0599-49DD-A295-1ED220137729}" type="datetime1">
              <a:rPr lang="en-US" smtClean="0"/>
              <a:pPr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Vũ Hải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CB0B5-7313-4CD8-A530-480B5C463F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12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8D2E-89BD-4994-A55B-286D1DB91306}" type="datetime1">
              <a:rPr lang="en-US" smtClean="0"/>
              <a:pPr/>
              <a:t>9/23/2019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Vũ Hải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CB0B5-7313-4CD8-A530-480B5C463F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642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53EA-1519-4B14-ACCB-3AAEE8F894F3}" type="datetime1">
              <a:rPr lang="en-US" smtClean="0"/>
              <a:pPr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Vũ Hải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CB0B5-7313-4CD8-A530-480B5C463F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919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AFFC-76D2-4A53-A827-061FB4D1E69F}" type="datetime1">
              <a:rPr lang="en-US" smtClean="0"/>
              <a:pPr/>
              <a:t>9/23/2019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Vũ Hải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CB0B5-7313-4CD8-A530-480B5C463F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344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BE75-6214-48E2-AF92-79313C3F9C6F}" type="datetime1">
              <a:rPr lang="en-US" smtClean="0"/>
              <a:pPr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Vũ Hải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CB0B5-7313-4CD8-A530-480B5C463F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724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95984-D8ED-4051-86C4-AAD8A43B58BE}" type="datetime1">
              <a:rPr lang="en-US" smtClean="0"/>
              <a:pPr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Vũ Hải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CB0B5-7313-4CD8-A530-480B5C463F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392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3A92D-A6B3-44D8-8F4C-5978B330EABF}" type="datetime1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Vũ Hải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CB0B5-7313-4CD8-A530-480B5C463F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925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tx.dongtak.net/spip.php?article4057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_VjWjYs5df6Q/S-wZ2BlGZUI/AAAAAAAAAfU/Et6phNtjJiA/s1600/U3059P704T2D73125F101DT2009033011310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85800" y="1447800"/>
            <a:ext cx="7848599" cy="36576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1">
              <a:avLst/>
            </a:prstTxWarp>
            <a:spAutoFit/>
          </a:bodyPr>
          <a:lstStyle/>
          <a:p>
            <a:pPr algn="ctr"/>
            <a:r>
              <a:rPr lang="en-US" sz="5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Cảnh</a:t>
            </a:r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ngày</a:t>
            </a:r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xuân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33600" y="914400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 smtClean="0">
                <a:solidFill>
                  <a:srgbClr val="6600FF"/>
                </a:solidFill>
                <a:latin typeface="Times New Roman" pitchFamily="18" charset="0"/>
              </a:rPr>
              <a:t>Tiết</a:t>
            </a:r>
            <a:r>
              <a:rPr lang="en-US" sz="4800" b="1" dirty="0" smtClean="0">
                <a:solidFill>
                  <a:srgbClr val="6600FF"/>
                </a:solidFill>
                <a:latin typeface="Times New Roman" pitchFamily="18" charset="0"/>
              </a:rPr>
              <a:t>  28</a:t>
            </a:r>
            <a:endParaRPr lang="en-US" sz="4800" b="1" dirty="0">
              <a:solidFill>
                <a:srgbClr val="6600FF"/>
              </a:solidFill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9200" y="4800600"/>
            <a:ext cx="7315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6600FF"/>
                </a:solidFill>
              </a:rPr>
              <a:t>(</a:t>
            </a:r>
            <a:r>
              <a:rPr lang="en-US" sz="3600" b="1" dirty="0" err="1" smtClean="0">
                <a:solidFill>
                  <a:srgbClr val="6600FF"/>
                </a:solidFill>
              </a:rPr>
              <a:t>Trích</a:t>
            </a:r>
            <a:r>
              <a:rPr lang="en-US" sz="3600" b="1" dirty="0" smtClean="0">
                <a:solidFill>
                  <a:srgbClr val="6600FF"/>
                </a:solidFill>
              </a:rPr>
              <a:t> </a:t>
            </a:r>
            <a:r>
              <a:rPr lang="en-US" sz="3600" b="1" dirty="0" err="1" smtClean="0">
                <a:solidFill>
                  <a:srgbClr val="6600FF"/>
                </a:solidFill>
              </a:rPr>
              <a:t>Truyện</a:t>
            </a:r>
            <a:r>
              <a:rPr lang="en-US" sz="3600" b="1" dirty="0" smtClean="0">
                <a:solidFill>
                  <a:srgbClr val="6600FF"/>
                </a:solidFill>
              </a:rPr>
              <a:t> </a:t>
            </a:r>
            <a:r>
              <a:rPr lang="en-US" sz="3600" b="1" dirty="0" err="1" smtClean="0">
                <a:solidFill>
                  <a:srgbClr val="6600FF"/>
                </a:solidFill>
              </a:rPr>
              <a:t>Kiều</a:t>
            </a:r>
            <a:r>
              <a:rPr lang="en-US" sz="3600" b="1" dirty="0" smtClean="0">
                <a:solidFill>
                  <a:srgbClr val="6600FF"/>
                </a:solidFill>
              </a:rPr>
              <a:t> – </a:t>
            </a:r>
            <a:r>
              <a:rPr lang="en-US" sz="3600" b="1" dirty="0" err="1" smtClean="0">
                <a:solidFill>
                  <a:srgbClr val="6600FF"/>
                </a:solidFill>
              </a:rPr>
              <a:t>Nguyễn</a:t>
            </a:r>
            <a:r>
              <a:rPr lang="en-US" sz="3600" b="1" dirty="0" smtClean="0">
                <a:solidFill>
                  <a:srgbClr val="6600FF"/>
                </a:solidFill>
              </a:rPr>
              <a:t> Du)</a:t>
            </a:r>
            <a:endParaRPr lang="en-US" sz="3600" b="1" dirty="0">
              <a:solidFill>
                <a:srgbClr val="6600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CB0B5-7313-4CD8-A530-480B5C463F4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BDBC9-84F8-4955-B4AD-564F0F8947B2}" type="datetime1">
              <a:rPr lang="en-US" smtClean="0"/>
              <a:pPr/>
              <a:t>9/23/2019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Vũ Hải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753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CB0B5-7313-4CD8-A530-480B5C463F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63016" y="1137580"/>
            <a:ext cx="26853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Về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nhà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: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2438400"/>
            <a:ext cx="8305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algn="just">
              <a:spcBef>
                <a:spcPts val="0"/>
              </a:spcBef>
              <a:spcAft>
                <a:spcPts val="0"/>
              </a:spcAft>
              <a:tabLst>
                <a:tab pos="1847850" algn="l"/>
              </a:tabLst>
            </a:pPr>
            <a:r>
              <a:rPr lang="en-US" sz="2800" dirty="0">
                <a:ea typeface="Calibri"/>
              </a:rPr>
              <a:t>- </a:t>
            </a:r>
            <a:r>
              <a:rPr lang="en-US" sz="2800" dirty="0" err="1">
                <a:ea typeface="Calibri"/>
              </a:rPr>
              <a:t>Học</a:t>
            </a:r>
            <a:r>
              <a:rPr lang="en-US" sz="2800" dirty="0">
                <a:ea typeface="Calibri"/>
              </a:rPr>
              <a:t> </a:t>
            </a:r>
            <a:r>
              <a:rPr lang="en-US" sz="2800" dirty="0" err="1">
                <a:ea typeface="Calibri"/>
              </a:rPr>
              <a:t>thuộc</a:t>
            </a:r>
            <a:r>
              <a:rPr lang="en-US" sz="2800" dirty="0">
                <a:ea typeface="Calibri"/>
              </a:rPr>
              <a:t> </a:t>
            </a:r>
            <a:r>
              <a:rPr lang="en-US" sz="2800" dirty="0" err="1">
                <a:ea typeface="Calibri"/>
              </a:rPr>
              <a:t>lòng</a:t>
            </a:r>
            <a:r>
              <a:rPr lang="en-US" sz="2800" dirty="0">
                <a:ea typeface="Calibri"/>
              </a:rPr>
              <a:t> </a:t>
            </a:r>
            <a:r>
              <a:rPr lang="en-US" sz="2800" dirty="0" err="1">
                <a:ea typeface="Calibri"/>
              </a:rPr>
              <a:t>và</a:t>
            </a:r>
            <a:r>
              <a:rPr lang="en-US" sz="2800" dirty="0">
                <a:ea typeface="Calibri"/>
              </a:rPr>
              <a:t> </a:t>
            </a:r>
            <a:r>
              <a:rPr lang="en-US" sz="2800" dirty="0" err="1">
                <a:ea typeface="Calibri"/>
              </a:rPr>
              <a:t>diễn</a:t>
            </a:r>
            <a:r>
              <a:rPr lang="en-US" sz="2800" dirty="0">
                <a:ea typeface="Calibri"/>
              </a:rPr>
              <a:t> </a:t>
            </a:r>
            <a:r>
              <a:rPr lang="en-US" sz="2800" dirty="0" err="1">
                <a:ea typeface="Calibri"/>
              </a:rPr>
              <a:t>cảm</a:t>
            </a:r>
            <a:r>
              <a:rPr lang="en-US" sz="2800" dirty="0">
                <a:ea typeface="Calibri"/>
              </a:rPr>
              <a:t> </a:t>
            </a:r>
            <a:r>
              <a:rPr lang="en-US" sz="2800" dirty="0" err="1">
                <a:ea typeface="Calibri"/>
              </a:rPr>
              <a:t>đoạn</a:t>
            </a:r>
            <a:r>
              <a:rPr lang="en-US" sz="2800" dirty="0">
                <a:ea typeface="Calibri"/>
              </a:rPr>
              <a:t> </a:t>
            </a:r>
            <a:r>
              <a:rPr lang="en-US" sz="2800" dirty="0" err="1">
                <a:ea typeface="Calibri"/>
              </a:rPr>
              <a:t>thơ</a:t>
            </a:r>
            <a:endParaRPr lang="en-US" sz="2800" dirty="0">
              <a:ea typeface="Calibri"/>
            </a:endParaRPr>
          </a:p>
          <a:p>
            <a:pPr marL="457200" marR="0" algn="just">
              <a:spcBef>
                <a:spcPts val="0"/>
              </a:spcBef>
              <a:spcAft>
                <a:spcPts val="0"/>
              </a:spcAft>
              <a:tabLst>
                <a:tab pos="1847850" algn="l"/>
              </a:tabLst>
            </a:pPr>
            <a:r>
              <a:rPr lang="en-US" sz="2800" dirty="0">
                <a:ea typeface="Calibri"/>
              </a:rPr>
              <a:t>- </a:t>
            </a:r>
            <a:r>
              <a:rPr lang="en-US" sz="2800" dirty="0" err="1">
                <a:ea typeface="Calibri"/>
              </a:rPr>
              <a:t>Hiểu</a:t>
            </a:r>
            <a:r>
              <a:rPr lang="en-US" sz="2800" dirty="0">
                <a:ea typeface="Calibri"/>
              </a:rPr>
              <a:t> </a:t>
            </a:r>
            <a:r>
              <a:rPr lang="en-US" sz="2800" dirty="0" err="1">
                <a:ea typeface="Calibri"/>
              </a:rPr>
              <a:t>và</a:t>
            </a:r>
            <a:r>
              <a:rPr lang="en-US" sz="2800" dirty="0">
                <a:ea typeface="Calibri"/>
              </a:rPr>
              <a:t> </a:t>
            </a:r>
            <a:r>
              <a:rPr lang="en-US" sz="2800" dirty="0" err="1">
                <a:ea typeface="Calibri"/>
              </a:rPr>
              <a:t>dùng</a:t>
            </a:r>
            <a:r>
              <a:rPr lang="en-US" sz="2800" dirty="0">
                <a:ea typeface="Calibri"/>
              </a:rPr>
              <a:t> </a:t>
            </a:r>
            <a:r>
              <a:rPr lang="en-US" sz="2800" dirty="0" err="1">
                <a:ea typeface="Calibri"/>
              </a:rPr>
              <a:t>được</a:t>
            </a:r>
            <a:r>
              <a:rPr lang="en-US" sz="2800" dirty="0">
                <a:ea typeface="Calibri"/>
              </a:rPr>
              <a:t> </a:t>
            </a:r>
            <a:r>
              <a:rPr lang="en-US" sz="2800" dirty="0" err="1">
                <a:ea typeface="Calibri"/>
              </a:rPr>
              <a:t>một</a:t>
            </a:r>
            <a:r>
              <a:rPr lang="en-US" sz="2800" dirty="0">
                <a:ea typeface="Calibri"/>
              </a:rPr>
              <a:t> </a:t>
            </a:r>
            <a:r>
              <a:rPr lang="en-US" sz="2800" dirty="0" err="1">
                <a:ea typeface="Calibri"/>
              </a:rPr>
              <a:t>số</a:t>
            </a:r>
            <a:r>
              <a:rPr lang="en-US" sz="2800" dirty="0">
                <a:ea typeface="Calibri"/>
              </a:rPr>
              <a:t> </a:t>
            </a:r>
            <a:r>
              <a:rPr lang="en-US" sz="2800" dirty="0" err="1">
                <a:ea typeface="Calibri"/>
              </a:rPr>
              <a:t>từ</a:t>
            </a:r>
            <a:r>
              <a:rPr lang="en-US" sz="2800" dirty="0">
                <a:ea typeface="Calibri"/>
              </a:rPr>
              <a:t> HV </a:t>
            </a:r>
            <a:r>
              <a:rPr lang="en-US" sz="2800" dirty="0" err="1">
                <a:ea typeface="Calibri"/>
              </a:rPr>
              <a:t>có</a:t>
            </a:r>
            <a:r>
              <a:rPr lang="en-US" sz="2800" dirty="0">
                <a:ea typeface="Calibri"/>
              </a:rPr>
              <a:t> </a:t>
            </a:r>
            <a:r>
              <a:rPr lang="en-US" sz="2800" dirty="0" err="1">
                <a:ea typeface="Calibri"/>
              </a:rPr>
              <a:t>trong</a:t>
            </a:r>
            <a:r>
              <a:rPr lang="en-US" sz="2800" dirty="0">
                <a:ea typeface="Calibri"/>
              </a:rPr>
              <a:t> </a:t>
            </a:r>
            <a:r>
              <a:rPr lang="en-US" sz="2800" dirty="0" err="1">
                <a:ea typeface="Calibri"/>
              </a:rPr>
              <a:t>đoạn</a:t>
            </a:r>
            <a:r>
              <a:rPr lang="en-US" sz="2800" dirty="0">
                <a:ea typeface="Calibri"/>
              </a:rPr>
              <a:t> </a:t>
            </a:r>
            <a:r>
              <a:rPr lang="en-US" sz="2800" dirty="0" err="1">
                <a:ea typeface="Calibri"/>
              </a:rPr>
              <a:t>thơ</a:t>
            </a:r>
            <a:endParaRPr lang="en-US" sz="2800" dirty="0">
              <a:ea typeface="Calibri"/>
            </a:endParaRPr>
          </a:p>
          <a:p>
            <a:pPr marL="457200" marR="0" algn="just">
              <a:spcBef>
                <a:spcPts val="0"/>
              </a:spcBef>
              <a:spcAft>
                <a:spcPts val="0"/>
              </a:spcAft>
              <a:tabLst>
                <a:tab pos="1847850" algn="l"/>
              </a:tabLst>
            </a:pPr>
            <a:r>
              <a:rPr lang="en-US" sz="2800" dirty="0">
                <a:ea typeface="Calibri"/>
              </a:rPr>
              <a:t>- </a:t>
            </a:r>
            <a:r>
              <a:rPr lang="en-US" sz="2800" dirty="0" err="1">
                <a:ea typeface="Calibri"/>
              </a:rPr>
              <a:t>Soạn</a:t>
            </a:r>
            <a:r>
              <a:rPr lang="en-US" sz="2800" dirty="0">
                <a:ea typeface="Calibri"/>
              </a:rPr>
              <a:t> </a:t>
            </a:r>
            <a:r>
              <a:rPr lang="en-US" sz="2800" dirty="0" err="1" smtClean="0">
                <a:ea typeface="Calibri"/>
              </a:rPr>
              <a:t>bài</a:t>
            </a:r>
            <a:r>
              <a:rPr lang="en-US" sz="2800" dirty="0" smtClean="0">
                <a:ea typeface="Calibri"/>
              </a:rPr>
              <a:t>: </a:t>
            </a:r>
            <a:r>
              <a:rPr lang="en-US" sz="2800" dirty="0" err="1">
                <a:ea typeface="Calibri"/>
              </a:rPr>
              <a:t>Thuật</a:t>
            </a:r>
            <a:r>
              <a:rPr lang="en-US" sz="2800" dirty="0">
                <a:ea typeface="Calibri"/>
              </a:rPr>
              <a:t> </a:t>
            </a:r>
            <a:r>
              <a:rPr lang="en-US" sz="2800" dirty="0" err="1">
                <a:ea typeface="Calibri"/>
              </a:rPr>
              <a:t>ngữ</a:t>
            </a:r>
            <a:endParaRPr lang="en-US" sz="2800" dirty="0">
              <a:ea typeface="Calibri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FF0E2-97A0-4226-9217-93C58B4451EF}" type="datetime1">
              <a:rPr lang="en-US" smtClean="0"/>
              <a:pPr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Vũ Hải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794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CB0B5-7313-4CD8-A530-480B5C463F4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81000" y="1600438"/>
            <a:ext cx="8763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a. </a:t>
            </a:r>
            <a:r>
              <a:rPr lang="en-US" sz="2800" dirty="0" err="1" smtClean="0"/>
              <a:t>Vị</a:t>
            </a:r>
            <a:r>
              <a:rPr lang="en-US" sz="2800" dirty="0" smtClean="0"/>
              <a:t> </a:t>
            </a:r>
            <a:r>
              <a:rPr lang="en-US" sz="2800" dirty="0" err="1" smtClean="0"/>
              <a:t>trí</a:t>
            </a:r>
            <a:r>
              <a:rPr lang="en-US" sz="2800" dirty="0" smtClean="0"/>
              <a:t> </a:t>
            </a:r>
            <a:r>
              <a:rPr lang="en-US" sz="2800" dirty="0" err="1" smtClean="0"/>
              <a:t>đoạn</a:t>
            </a:r>
            <a:r>
              <a:rPr lang="en-US" sz="2800" dirty="0" smtClean="0"/>
              <a:t> </a:t>
            </a:r>
            <a:r>
              <a:rPr lang="en-US" sz="2800" dirty="0" err="1" smtClean="0"/>
              <a:t>trích</a:t>
            </a:r>
            <a:r>
              <a:rPr lang="en-US" sz="2800" dirty="0" smtClean="0"/>
              <a:t> : </a:t>
            </a:r>
            <a:r>
              <a:rPr lang="en-US" sz="2800" dirty="0" err="1" smtClean="0"/>
              <a:t>nằm</a:t>
            </a:r>
            <a:r>
              <a:rPr lang="en-US" sz="2800" dirty="0" smtClean="0"/>
              <a:t> ở </a:t>
            </a:r>
            <a:r>
              <a:rPr lang="en-US" sz="2800" dirty="0" err="1" smtClean="0"/>
              <a:t>phần</a:t>
            </a:r>
            <a:r>
              <a:rPr lang="en-US" sz="2800" dirty="0" smtClean="0"/>
              <a:t> </a:t>
            </a:r>
            <a:r>
              <a:rPr lang="en-US" sz="2800" dirty="0" err="1" smtClean="0"/>
              <a:t>mở</a:t>
            </a:r>
            <a:r>
              <a:rPr lang="en-US" sz="2800" dirty="0" smtClean="0"/>
              <a:t> </a:t>
            </a:r>
            <a:r>
              <a:rPr lang="en-US" sz="2800" dirty="0" err="1" smtClean="0"/>
              <a:t>đầu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TP </a:t>
            </a:r>
            <a:r>
              <a:rPr lang="en-US" sz="2800" dirty="0" err="1" smtClean="0"/>
              <a:t>Truyện</a:t>
            </a:r>
            <a:r>
              <a:rPr lang="en-US" sz="2800" dirty="0" smtClean="0"/>
              <a:t> </a:t>
            </a:r>
            <a:r>
              <a:rPr lang="en-US" sz="2800" dirty="0" err="1" smtClean="0"/>
              <a:t>Kiều</a:t>
            </a:r>
            <a:r>
              <a:rPr lang="en-US" sz="2800" dirty="0" smtClean="0"/>
              <a:t> ( </a:t>
            </a:r>
            <a:r>
              <a:rPr lang="en-US" sz="2800" dirty="0" err="1" smtClean="0"/>
              <a:t>từ</a:t>
            </a:r>
            <a:r>
              <a:rPr lang="en-US" sz="2800" dirty="0" smtClean="0"/>
              <a:t> </a:t>
            </a:r>
            <a:r>
              <a:rPr lang="en-US" sz="2800" dirty="0" err="1" smtClean="0"/>
              <a:t>câu</a:t>
            </a:r>
            <a:r>
              <a:rPr lang="en-US" sz="2800" dirty="0" smtClean="0"/>
              <a:t> 39 </a:t>
            </a:r>
            <a:r>
              <a:rPr lang="en-US" sz="2800" dirty="0" err="1" smtClean="0"/>
              <a:t>đến</a:t>
            </a:r>
            <a:r>
              <a:rPr lang="en-US" sz="2800" dirty="0" smtClean="0"/>
              <a:t> </a:t>
            </a:r>
            <a:r>
              <a:rPr lang="en-US" sz="2800" dirty="0" err="1" smtClean="0"/>
              <a:t>câu</a:t>
            </a:r>
            <a:r>
              <a:rPr lang="en-US" sz="2800" dirty="0" smtClean="0"/>
              <a:t> 56) 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" y="2559461"/>
            <a:ext cx="4457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b. </a:t>
            </a:r>
            <a:r>
              <a:rPr lang="en-US" sz="2800" dirty="0" err="1" smtClean="0"/>
              <a:t>Ptbđ</a:t>
            </a:r>
            <a:r>
              <a:rPr lang="en-US" sz="2800" dirty="0" smtClean="0"/>
              <a:t> : </a:t>
            </a:r>
            <a:r>
              <a:rPr lang="en-US" sz="2800" dirty="0" err="1" smtClean="0"/>
              <a:t>miêu</a:t>
            </a:r>
            <a:r>
              <a:rPr lang="en-US" sz="2800" dirty="0" smtClean="0"/>
              <a:t> </a:t>
            </a:r>
            <a:r>
              <a:rPr lang="en-US" sz="2800" dirty="0" err="1" smtClean="0"/>
              <a:t>tả</a:t>
            </a:r>
            <a:r>
              <a:rPr lang="en-US" sz="2800" dirty="0" smtClean="0"/>
              <a:t>, </a:t>
            </a:r>
            <a:r>
              <a:rPr lang="en-US" sz="2800" dirty="0" err="1" smtClean="0"/>
              <a:t>biểu</a:t>
            </a:r>
            <a:r>
              <a:rPr lang="en-US" sz="2800" dirty="0" smtClean="0"/>
              <a:t> </a:t>
            </a:r>
            <a:r>
              <a:rPr lang="en-US" sz="2800" dirty="0" err="1" smtClean="0"/>
              <a:t>cảm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265471" y="3728118"/>
            <a:ext cx="60554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+ 4 </a:t>
            </a:r>
            <a:r>
              <a:rPr lang="en-US" sz="2800" dirty="0" err="1"/>
              <a:t>câu</a:t>
            </a:r>
            <a:r>
              <a:rPr lang="en-US" sz="2800" dirty="0"/>
              <a:t> </a:t>
            </a:r>
            <a:r>
              <a:rPr lang="en-US" sz="2800" dirty="0" err="1"/>
              <a:t>đầu</a:t>
            </a:r>
            <a:r>
              <a:rPr lang="en-US" sz="2800" dirty="0"/>
              <a:t>: </a:t>
            </a:r>
            <a:r>
              <a:rPr lang="en-US" sz="2800" dirty="0" err="1"/>
              <a:t>Khung</a:t>
            </a:r>
            <a:r>
              <a:rPr lang="en-US" sz="2800" dirty="0"/>
              <a:t> </a:t>
            </a:r>
            <a:r>
              <a:rPr lang="en-US" sz="2800" dirty="0" err="1"/>
              <a:t>cảnh</a:t>
            </a:r>
            <a:r>
              <a:rPr lang="en-US" sz="2800" dirty="0"/>
              <a:t> </a:t>
            </a:r>
            <a:r>
              <a:rPr lang="en-US" sz="2800" dirty="0" err="1"/>
              <a:t>ngày</a:t>
            </a:r>
            <a:r>
              <a:rPr lang="en-US" sz="2800" dirty="0"/>
              <a:t> </a:t>
            </a:r>
            <a:r>
              <a:rPr lang="en-US" sz="2800" dirty="0" err="1"/>
              <a:t>xuân</a:t>
            </a:r>
            <a:r>
              <a:rPr lang="en-US" sz="2800" dirty="0"/>
              <a:t>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65471" y="4190443"/>
            <a:ext cx="7489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+ 8 </a:t>
            </a:r>
            <a:r>
              <a:rPr lang="en-US" sz="2800" dirty="0" err="1"/>
              <a:t>câu</a:t>
            </a:r>
            <a:r>
              <a:rPr lang="en-US" sz="2800" dirty="0"/>
              <a:t> </a:t>
            </a:r>
            <a:r>
              <a:rPr lang="en-US" sz="2800" dirty="0" err="1"/>
              <a:t>tiếp</a:t>
            </a:r>
            <a:r>
              <a:rPr lang="en-US" sz="2800" dirty="0"/>
              <a:t>: </a:t>
            </a:r>
            <a:r>
              <a:rPr lang="en-US" sz="2800" dirty="0" err="1" smtClean="0"/>
              <a:t>Cảnh</a:t>
            </a:r>
            <a:r>
              <a:rPr lang="en-US" sz="2800" dirty="0" smtClean="0"/>
              <a:t> </a:t>
            </a:r>
            <a:r>
              <a:rPr lang="en-US" sz="2800" dirty="0" err="1"/>
              <a:t>lễ</a:t>
            </a:r>
            <a:r>
              <a:rPr lang="en-US" sz="2800" dirty="0"/>
              <a:t> </a:t>
            </a:r>
            <a:r>
              <a:rPr lang="en-US" sz="2800" dirty="0" err="1"/>
              <a:t>hội</a:t>
            </a:r>
            <a:r>
              <a:rPr lang="en-US" sz="2800" dirty="0"/>
              <a:t> </a:t>
            </a:r>
            <a:r>
              <a:rPr lang="en-US" sz="2800" dirty="0" err="1"/>
              <a:t>trong</a:t>
            </a:r>
            <a:r>
              <a:rPr lang="en-US" sz="2800" dirty="0"/>
              <a:t> </a:t>
            </a:r>
            <a:r>
              <a:rPr lang="en-US" sz="2800" dirty="0" err="1"/>
              <a:t>tiết</a:t>
            </a:r>
            <a:r>
              <a:rPr lang="en-US" sz="2800" dirty="0"/>
              <a:t> </a:t>
            </a:r>
            <a:r>
              <a:rPr lang="en-US" sz="2800" dirty="0" err="1"/>
              <a:t>thanh</a:t>
            </a:r>
            <a:r>
              <a:rPr lang="en-US" sz="2800" dirty="0"/>
              <a:t> minh.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69158" y="4713663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+ 6 </a:t>
            </a:r>
            <a:r>
              <a:rPr lang="en-US" sz="2800" dirty="0" err="1"/>
              <a:t>câu</a:t>
            </a:r>
            <a:r>
              <a:rPr lang="en-US" sz="2800" dirty="0"/>
              <a:t> </a:t>
            </a:r>
            <a:r>
              <a:rPr lang="en-US" sz="2800" dirty="0" err="1"/>
              <a:t>cuối</a:t>
            </a:r>
            <a:r>
              <a:rPr lang="en-US" sz="2800" dirty="0"/>
              <a:t>: </a:t>
            </a:r>
            <a:r>
              <a:rPr lang="en-US" sz="2800" dirty="0" err="1" smtClean="0"/>
              <a:t>Cảnh</a:t>
            </a:r>
            <a:r>
              <a:rPr lang="en-US" sz="2800" dirty="0" smtClean="0"/>
              <a:t> </a:t>
            </a:r>
            <a:r>
              <a:rPr lang="en-US" sz="2800" dirty="0" err="1"/>
              <a:t>chị</a:t>
            </a:r>
            <a:r>
              <a:rPr lang="en-US" sz="2800" dirty="0"/>
              <a:t> </a:t>
            </a:r>
            <a:r>
              <a:rPr lang="en-US" sz="2800" dirty="0" err="1"/>
              <a:t>em</a:t>
            </a:r>
            <a:r>
              <a:rPr lang="en-US" sz="2800" dirty="0"/>
              <a:t> </a:t>
            </a:r>
            <a:r>
              <a:rPr lang="en-US" sz="2800" dirty="0" err="1"/>
              <a:t>Kiều</a:t>
            </a:r>
            <a:r>
              <a:rPr lang="en-US" sz="2800" dirty="0"/>
              <a:t> </a:t>
            </a:r>
            <a:r>
              <a:rPr lang="en-US" sz="2800" dirty="0" smtClean="0"/>
              <a:t>du </a:t>
            </a:r>
            <a:r>
              <a:rPr lang="en-US" sz="2800" dirty="0" err="1"/>
              <a:t>xuân</a:t>
            </a:r>
            <a:r>
              <a:rPr lang="en-US" sz="2800" dirty="0"/>
              <a:t> </a:t>
            </a:r>
            <a:r>
              <a:rPr lang="en-US" sz="2800" dirty="0" err="1"/>
              <a:t>trở</a:t>
            </a:r>
            <a:r>
              <a:rPr lang="en-US" sz="2800" dirty="0"/>
              <a:t> </a:t>
            </a:r>
            <a:r>
              <a:rPr lang="en-US" sz="2800" dirty="0" err="1"/>
              <a:t>về</a:t>
            </a:r>
            <a:r>
              <a:rPr lang="en-US" sz="2800" dirty="0"/>
              <a:t>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65471" y="3089976"/>
            <a:ext cx="487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c. </a:t>
            </a:r>
            <a:r>
              <a:rPr lang="en-US" sz="2800" dirty="0" err="1"/>
              <a:t>Bố</a:t>
            </a:r>
            <a:r>
              <a:rPr lang="en-US" sz="2800" dirty="0"/>
              <a:t> </a:t>
            </a:r>
            <a:r>
              <a:rPr lang="en-US" sz="2800" dirty="0" err="1"/>
              <a:t>cục</a:t>
            </a:r>
            <a:r>
              <a:rPr lang="en-US" sz="2800" b="1" dirty="0"/>
              <a:t> :</a:t>
            </a:r>
            <a:r>
              <a:rPr lang="en-US" sz="2800" dirty="0"/>
              <a:t> 3 </a:t>
            </a:r>
            <a:r>
              <a:rPr lang="en-US" sz="2800" dirty="0" err="1"/>
              <a:t>phần</a:t>
            </a:r>
            <a:r>
              <a:rPr lang="en-US" sz="2800" dirty="0"/>
              <a:t>: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C668-67B4-4C78-8C5F-593E8D81A7DB}" type="datetime1">
              <a:rPr lang="en-US" smtClean="0"/>
              <a:pPr/>
              <a:t>9/23/2019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Vũ Hải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5964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4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  <p:bldP spid="17" grpId="0"/>
      <p:bldP spid="18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>
            <a:alpha val="5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CB0B5-7313-4CD8-A530-480B5C463F49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2056" name="Picture 8" descr="http://nghelahay.com/Gif/flying/bird_2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264310"/>
            <a:ext cx="2943225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http://nghelahay.com/Gif/flying/bird_2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727" y="2496779"/>
            <a:ext cx="2943225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8" descr="http://nghelahay.com/Gif/flying/bird_2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105400"/>
            <a:ext cx="2943225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8" descr="http://nghelahay.com/Gif/flying/bird_2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486583"/>
            <a:ext cx="2943225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8" descr="http://nghelahay.com/Gif/flying/bird_2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799" y="1546738"/>
            <a:ext cx="2943225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nghelahay.com/Gif/flying/ducks_014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240" y="457200"/>
            <a:ext cx="7124700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http://nghelahay.com/Gif/flying/flymacaws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5901" y="975237"/>
            <a:ext cx="1809750" cy="57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238432" y="975237"/>
            <a:ext cx="419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6600FF"/>
                </a:solidFill>
              </a:rPr>
              <a:t>Ngày</a:t>
            </a:r>
            <a:r>
              <a:rPr lang="en-US" sz="2800" dirty="0" smtClean="0">
                <a:solidFill>
                  <a:srgbClr val="6600FF"/>
                </a:solidFill>
              </a:rPr>
              <a:t> </a:t>
            </a:r>
            <a:r>
              <a:rPr lang="en-US" sz="2800" dirty="0" err="1" smtClean="0">
                <a:solidFill>
                  <a:srgbClr val="6600FF"/>
                </a:solidFill>
              </a:rPr>
              <a:t>xuân</a:t>
            </a:r>
            <a:r>
              <a:rPr lang="en-US" sz="2800" dirty="0" smtClean="0">
                <a:solidFill>
                  <a:srgbClr val="6600FF"/>
                </a:solidFill>
              </a:rPr>
              <a:t> con </a:t>
            </a:r>
            <a:r>
              <a:rPr lang="en-US" sz="2800" dirty="0" err="1" smtClean="0">
                <a:solidFill>
                  <a:srgbClr val="6600FF"/>
                </a:solidFill>
              </a:rPr>
              <a:t>én</a:t>
            </a:r>
            <a:r>
              <a:rPr lang="en-US" sz="2800" dirty="0" smtClean="0">
                <a:solidFill>
                  <a:srgbClr val="6600FF"/>
                </a:solidFill>
              </a:rPr>
              <a:t> </a:t>
            </a:r>
            <a:r>
              <a:rPr lang="en-US" sz="2800" dirty="0" err="1" smtClean="0">
                <a:solidFill>
                  <a:srgbClr val="6600FF"/>
                </a:solidFill>
              </a:rPr>
              <a:t>đưa</a:t>
            </a:r>
            <a:r>
              <a:rPr lang="en-US" sz="2800" dirty="0" smtClean="0">
                <a:solidFill>
                  <a:srgbClr val="6600FF"/>
                </a:solidFill>
              </a:rPr>
              <a:t> </a:t>
            </a:r>
            <a:r>
              <a:rPr lang="en-US" sz="2800" dirty="0" err="1" smtClean="0">
                <a:solidFill>
                  <a:srgbClr val="6600FF"/>
                </a:solidFill>
              </a:rPr>
              <a:t>thoi</a:t>
            </a:r>
            <a:endParaRPr lang="en-US" sz="2800" dirty="0">
              <a:solidFill>
                <a:srgbClr val="6600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60445" y="2895600"/>
            <a:ext cx="629275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Hình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ảnh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ẩn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dụ</a:t>
            </a:r>
            <a:r>
              <a:rPr lang="en-US" sz="2800" dirty="0" smtClean="0">
                <a:solidFill>
                  <a:srgbClr val="FF0000"/>
                </a:solidFill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</a:rPr>
              <a:t>nhân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hóa</a:t>
            </a:r>
            <a:r>
              <a:rPr lang="en-US" sz="2800" dirty="0" smtClean="0">
                <a:solidFill>
                  <a:srgbClr val="FF0000"/>
                </a:solidFill>
              </a:rPr>
              <a:t>                 </a:t>
            </a:r>
          </a:p>
          <a:p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      </a:t>
            </a:r>
            <a:r>
              <a:rPr lang="en-US" sz="2800" dirty="0" err="1" smtClean="0">
                <a:solidFill>
                  <a:srgbClr val="FF0000"/>
                </a:solidFill>
              </a:rPr>
              <a:t>Vừa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gợi</a:t>
            </a:r>
            <a:r>
              <a:rPr lang="en-US" sz="2800" dirty="0" smtClean="0">
                <a:solidFill>
                  <a:srgbClr val="FF0000"/>
                </a:solidFill>
              </a:rPr>
              <a:t>  </a:t>
            </a:r>
            <a:r>
              <a:rPr lang="en-US" sz="2800" dirty="0" err="1" smtClean="0">
                <a:solidFill>
                  <a:srgbClr val="FF0000"/>
                </a:solidFill>
              </a:rPr>
              <a:t>tả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mùa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xuân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có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chim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én</a:t>
            </a:r>
            <a:r>
              <a:rPr lang="en-US" sz="2800" dirty="0" smtClean="0">
                <a:solidFill>
                  <a:srgbClr val="FF0000"/>
                </a:solidFill>
              </a:rPr>
              <a:t> bay, </a:t>
            </a:r>
            <a:r>
              <a:rPr lang="en-US" sz="2800" dirty="0" err="1" smtClean="0">
                <a:solidFill>
                  <a:srgbClr val="FF0000"/>
                </a:solidFill>
              </a:rPr>
              <a:t>vừa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gợi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tả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thời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gian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trôi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đi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rất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nhanh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60445" y="3588096"/>
            <a:ext cx="653955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28600" y="1546738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6600FF"/>
                </a:solidFill>
              </a:rPr>
              <a:t>Thiều</a:t>
            </a:r>
            <a:r>
              <a:rPr lang="en-US" sz="2800" dirty="0" smtClean="0">
                <a:solidFill>
                  <a:srgbClr val="6600FF"/>
                </a:solidFill>
              </a:rPr>
              <a:t> </a:t>
            </a:r>
            <a:r>
              <a:rPr lang="en-US" sz="2800" dirty="0" err="1" smtClean="0">
                <a:solidFill>
                  <a:srgbClr val="6600FF"/>
                </a:solidFill>
              </a:rPr>
              <a:t>quang</a:t>
            </a:r>
            <a:r>
              <a:rPr lang="en-US" sz="2800" dirty="0" smtClean="0">
                <a:solidFill>
                  <a:srgbClr val="6600FF"/>
                </a:solidFill>
              </a:rPr>
              <a:t> </a:t>
            </a:r>
            <a:r>
              <a:rPr lang="en-US" sz="2800" dirty="0" err="1" smtClean="0">
                <a:solidFill>
                  <a:srgbClr val="6600FF"/>
                </a:solidFill>
              </a:rPr>
              <a:t>chín</a:t>
            </a:r>
            <a:r>
              <a:rPr lang="en-US" sz="2800" dirty="0" smtClean="0">
                <a:solidFill>
                  <a:srgbClr val="6600FF"/>
                </a:solidFill>
              </a:rPr>
              <a:t> </a:t>
            </a:r>
            <a:r>
              <a:rPr lang="en-US" sz="2800" dirty="0" err="1" smtClean="0">
                <a:solidFill>
                  <a:srgbClr val="6600FF"/>
                </a:solidFill>
              </a:rPr>
              <a:t>chục</a:t>
            </a:r>
            <a:r>
              <a:rPr lang="en-US" sz="2800" dirty="0" smtClean="0">
                <a:solidFill>
                  <a:srgbClr val="6600FF"/>
                </a:solidFill>
              </a:rPr>
              <a:t> </a:t>
            </a:r>
            <a:r>
              <a:rPr lang="en-US" sz="2800" dirty="0" err="1" smtClean="0">
                <a:solidFill>
                  <a:srgbClr val="6600FF"/>
                </a:solidFill>
              </a:rPr>
              <a:t>đã</a:t>
            </a:r>
            <a:r>
              <a:rPr lang="en-US" sz="2800" dirty="0" smtClean="0">
                <a:solidFill>
                  <a:srgbClr val="6600FF"/>
                </a:solidFill>
              </a:rPr>
              <a:t> </a:t>
            </a:r>
            <a:r>
              <a:rPr lang="en-US" sz="2800" dirty="0" err="1" smtClean="0">
                <a:solidFill>
                  <a:srgbClr val="6600FF"/>
                </a:solidFill>
              </a:rPr>
              <a:t>ngoài</a:t>
            </a:r>
            <a:r>
              <a:rPr lang="en-US" sz="2800" dirty="0" smtClean="0">
                <a:solidFill>
                  <a:srgbClr val="6600FF"/>
                </a:solidFill>
              </a:rPr>
              <a:t> </a:t>
            </a:r>
            <a:r>
              <a:rPr lang="en-US" sz="2800" dirty="0" err="1" smtClean="0">
                <a:solidFill>
                  <a:srgbClr val="6600FF"/>
                </a:solidFill>
              </a:rPr>
              <a:t>sáu</a:t>
            </a:r>
            <a:r>
              <a:rPr lang="en-US" sz="2800" dirty="0" smtClean="0">
                <a:solidFill>
                  <a:srgbClr val="6600FF"/>
                </a:solidFill>
              </a:rPr>
              <a:t> </a:t>
            </a:r>
            <a:r>
              <a:rPr lang="en-US" sz="2800" dirty="0" err="1" smtClean="0">
                <a:solidFill>
                  <a:srgbClr val="6600FF"/>
                </a:solidFill>
              </a:rPr>
              <a:t>mươi</a:t>
            </a:r>
            <a:endParaRPr lang="en-US" sz="2800" dirty="0">
              <a:solidFill>
                <a:srgbClr val="6600FF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893769" y="975237"/>
            <a:ext cx="24000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con </a:t>
            </a:r>
            <a:r>
              <a:rPr lang="en-US" sz="2800" dirty="0" err="1">
                <a:solidFill>
                  <a:srgbClr val="FF0000"/>
                </a:solidFill>
              </a:rPr>
              <a:t>én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đưa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thoi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FDB16-7BC0-465D-A72E-28AA1AF8E071}" type="datetime1">
              <a:rPr lang="en-US" smtClean="0"/>
              <a:pPr/>
              <a:t>9/23/2019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Vũ Hải</a:t>
            </a:r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0" y="152400"/>
            <a:ext cx="40017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1. </a:t>
            </a:r>
            <a:r>
              <a:rPr lang="en-US" sz="2800" dirty="0" err="1" smtClean="0"/>
              <a:t>Khung</a:t>
            </a:r>
            <a:r>
              <a:rPr lang="en-US" sz="2800" dirty="0" smtClean="0"/>
              <a:t> </a:t>
            </a:r>
            <a:r>
              <a:rPr lang="en-US" sz="2800" dirty="0" err="1"/>
              <a:t>cảnh</a:t>
            </a:r>
            <a:r>
              <a:rPr lang="en-US" sz="2800" dirty="0"/>
              <a:t> </a:t>
            </a:r>
            <a:r>
              <a:rPr lang="en-US" sz="2800" dirty="0" err="1"/>
              <a:t>ngày</a:t>
            </a:r>
            <a:r>
              <a:rPr lang="en-US" sz="2800" dirty="0"/>
              <a:t> </a:t>
            </a:r>
            <a:r>
              <a:rPr lang="en-US" sz="2800" dirty="0" err="1"/>
              <a:t>xuân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84788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FF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CB0B5-7313-4CD8-A530-480B5C463F4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52400" y="76200"/>
            <a:ext cx="4419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- </a:t>
            </a:r>
            <a:r>
              <a:rPr lang="en-US" sz="2800" dirty="0" err="1" smtClean="0">
                <a:solidFill>
                  <a:schemeClr val="bg1"/>
                </a:solidFill>
              </a:rPr>
              <a:t>Cỏ</a:t>
            </a:r>
            <a:r>
              <a:rPr lang="en-US" sz="2800" dirty="0" smtClean="0">
                <a:solidFill>
                  <a:schemeClr val="bg1"/>
                </a:solidFill>
              </a:rPr>
              <a:t> non </a:t>
            </a:r>
            <a:r>
              <a:rPr lang="en-US" sz="2800" dirty="0" err="1" smtClean="0">
                <a:solidFill>
                  <a:schemeClr val="bg1"/>
                </a:solidFill>
              </a:rPr>
              <a:t>xanh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tận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chân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trời</a:t>
            </a:r>
            <a:endParaRPr lang="en-US" sz="2800" dirty="0" smtClean="0">
              <a:solidFill>
                <a:schemeClr val="bg1"/>
              </a:solidFill>
            </a:endParaRPr>
          </a:p>
          <a:p>
            <a:r>
              <a:rPr lang="en-US" sz="2800" dirty="0" err="1" smtClean="0">
                <a:solidFill>
                  <a:schemeClr val="bg1"/>
                </a:solidFill>
              </a:rPr>
              <a:t>Cành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lê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trắng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điểm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một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vài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bông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hoa</a:t>
            </a:r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7454" y="15922"/>
            <a:ext cx="4803775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52400" y="3422175"/>
            <a:ext cx="432987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err="1" smtClean="0">
                <a:solidFill>
                  <a:schemeClr val="bg1"/>
                </a:solidFill>
              </a:rPr>
              <a:t>Với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cách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chọn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lọc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hình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ảnh</a:t>
            </a:r>
            <a:r>
              <a:rPr lang="en-US" sz="2800" dirty="0" smtClean="0">
                <a:solidFill>
                  <a:schemeClr val="bg1"/>
                </a:solidFill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</a:rPr>
              <a:t>từ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ngữ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bình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dị</a:t>
            </a:r>
            <a:r>
              <a:rPr lang="en-US" sz="2800" dirty="0" smtClean="0">
                <a:solidFill>
                  <a:schemeClr val="bg1"/>
                </a:solidFill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</a:rPr>
              <a:t>đảo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ngữ</a:t>
            </a:r>
            <a:r>
              <a:rPr lang="en-US" sz="2800" dirty="0" smtClean="0">
                <a:solidFill>
                  <a:schemeClr val="bg1"/>
                </a:solidFill>
              </a:rPr>
              <a:t> -&gt; </a:t>
            </a:r>
            <a:r>
              <a:rPr lang="en-US" sz="2800" dirty="0" err="1">
                <a:solidFill>
                  <a:schemeClr val="bg1"/>
                </a:solidFill>
              </a:rPr>
              <a:t>Bức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tranh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mùa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xuân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hiện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lên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diễm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lệ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và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tươi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sáng</a:t>
            </a:r>
            <a:r>
              <a:rPr lang="en-US" sz="2800" dirty="0">
                <a:solidFill>
                  <a:schemeClr val="bg1"/>
                </a:solidFill>
              </a:rPr>
              <a:t>, </a:t>
            </a:r>
            <a:r>
              <a:rPr lang="en-US" sz="2800" dirty="0" err="1">
                <a:solidFill>
                  <a:schemeClr val="bg1"/>
                </a:solidFill>
              </a:rPr>
              <a:t>cảnh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vật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sống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động</a:t>
            </a:r>
            <a:r>
              <a:rPr lang="en-US" sz="2800" dirty="0">
                <a:solidFill>
                  <a:schemeClr val="bg1"/>
                </a:solidFill>
              </a:rPr>
              <a:t>, </a:t>
            </a:r>
            <a:r>
              <a:rPr lang="en-US" sz="2800" dirty="0" err="1">
                <a:solidFill>
                  <a:schemeClr val="bg1"/>
                </a:solidFill>
              </a:rPr>
              <a:t>có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hồn</a:t>
            </a:r>
            <a:r>
              <a:rPr lang="en-US" sz="28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endParaRPr lang="en-US" sz="2800" dirty="0" smtClean="0">
              <a:solidFill>
                <a:schemeClr val="bg1"/>
              </a:solidFill>
            </a:endParaRPr>
          </a:p>
          <a:p>
            <a:pPr algn="just"/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4800" y="1461195"/>
            <a:ext cx="4267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+ </a:t>
            </a:r>
            <a:r>
              <a:rPr lang="en-US" sz="2800" dirty="0" err="1" smtClean="0">
                <a:solidFill>
                  <a:schemeClr val="bg1"/>
                </a:solidFill>
              </a:rPr>
              <a:t>Cỏ</a:t>
            </a:r>
            <a:r>
              <a:rPr lang="en-US" sz="2800" dirty="0" smtClean="0">
                <a:solidFill>
                  <a:schemeClr val="bg1"/>
                </a:solidFill>
              </a:rPr>
              <a:t> non </a:t>
            </a:r>
            <a:r>
              <a:rPr lang="en-US" sz="2800" dirty="0" err="1" smtClean="0">
                <a:solidFill>
                  <a:schemeClr val="bg1"/>
                </a:solidFill>
              </a:rPr>
              <a:t>làm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nền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cho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bức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tranh</a:t>
            </a:r>
            <a:r>
              <a:rPr lang="en-US" sz="2800" dirty="0" smtClean="0">
                <a:solidFill>
                  <a:schemeClr val="bg1"/>
                </a:solidFill>
              </a:rPr>
              <a:t>; </a:t>
            </a:r>
            <a:r>
              <a:rPr lang="en-US" sz="2800" dirty="0" err="1" smtClean="0">
                <a:solidFill>
                  <a:schemeClr val="bg1"/>
                </a:solidFill>
              </a:rPr>
              <a:t>điểm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xuyết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một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vài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bông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hoa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lê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nở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trắng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Curved Right Arrow 2"/>
          <p:cNvSpPr/>
          <p:nvPr/>
        </p:nvSpPr>
        <p:spPr>
          <a:xfrm>
            <a:off x="304800" y="2846189"/>
            <a:ext cx="304800" cy="598731"/>
          </a:xfrm>
          <a:prstGeom prst="curv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7062-64D8-407A-AC08-6D4DED2399CE}" type="datetime1">
              <a:rPr lang="en-US" smtClean="0"/>
              <a:pPr/>
              <a:t>9/23/2019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Vũ Hải</a:t>
            </a: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5903893"/>
            <a:ext cx="8153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/>
              <a:t>Không</a:t>
            </a:r>
            <a:r>
              <a:rPr lang="en-US" sz="2800" dirty="0"/>
              <a:t> </a:t>
            </a:r>
            <a:r>
              <a:rPr lang="en-US" sz="2800" dirty="0" err="1"/>
              <a:t>gian</a:t>
            </a:r>
            <a:r>
              <a:rPr lang="en-US" sz="2800" dirty="0"/>
              <a:t> </a:t>
            </a:r>
            <a:r>
              <a:rPr lang="en-US" sz="2800" dirty="0" err="1"/>
              <a:t>khoáng</a:t>
            </a:r>
            <a:r>
              <a:rPr lang="en-US" sz="2800" dirty="0"/>
              <a:t> </a:t>
            </a:r>
            <a:r>
              <a:rPr lang="en-US" sz="2800" dirty="0" err="1"/>
              <a:t>đạt</a:t>
            </a:r>
            <a:r>
              <a:rPr lang="en-US" sz="2800" dirty="0"/>
              <a:t>; </a:t>
            </a:r>
            <a:r>
              <a:rPr lang="en-US" sz="2800" dirty="0" err="1"/>
              <a:t>cảnh</a:t>
            </a:r>
            <a:r>
              <a:rPr lang="en-US" sz="2800" dirty="0"/>
              <a:t> </a:t>
            </a:r>
            <a:r>
              <a:rPr lang="en-US" sz="2800" dirty="0" err="1"/>
              <a:t>mùa</a:t>
            </a:r>
            <a:r>
              <a:rPr lang="en-US" sz="2800" dirty="0"/>
              <a:t> </a:t>
            </a:r>
            <a:r>
              <a:rPr lang="en-US" sz="2800" dirty="0" err="1"/>
              <a:t>xuân</a:t>
            </a:r>
            <a:r>
              <a:rPr lang="en-US" sz="2800" dirty="0"/>
              <a:t> </a:t>
            </a:r>
            <a:r>
              <a:rPr lang="en-US" sz="2800" dirty="0" err="1"/>
              <a:t>trong</a:t>
            </a:r>
            <a:r>
              <a:rPr lang="en-US" sz="2800" dirty="0"/>
              <a:t> </a:t>
            </a:r>
            <a:r>
              <a:rPr lang="en-US" sz="2800" dirty="0" err="1"/>
              <a:t>trẻo</a:t>
            </a:r>
            <a:r>
              <a:rPr lang="en-US" sz="2800" dirty="0"/>
              <a:t> </a:t>
            </a:r>
            <a:r>
              <a:rPr lang="en-US" sz="2800" dirty="0" err="1"/>
              <a:t>tinh</a:t>
            </a:r>
            <a:r>
              <a:rPr lang="en-US" sz="2800" dirty="0"/>
              <a:t> </a:t>
            </a:r>
            <a:r>
              <a:rPr lang="en-US" sz="2800" dirty="0" err="1"/>
              <a:t>khôi</a:t>
            </a:r>
            <a:r>
              <a:rPr lang="en-US" sz="2800" dirty="0"/>
              <a:t> </a:t>
            </a:r>
            <a:r>
              <a:rPr lang="en-US" sz="2800" dirty="0" err="1"/>
              <a:t>đầy</a:t>
            </a:r>
            <a:r>
              <a:rPr lang="en-US" sz="2800" dirty="0"/>
              <a:t> </a:t>
            </a:r>
            <a:r>
              <a:rPr lang="en-US" sz="2800" dirty="0" err="1"/>
              <a:t>sức</a:t>
            </a:r>
            <a:r>
              <a:rPr lang="en-US" sz="2800" dirty="0"/>
              <a:t> </a:t>
            </a:r>
            <a:r>
              <a:rPr lang="en-US" sz="2800" dirty="0" err="1"/>
              <a:t>sống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52896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5" grpId="0"/>
      <p:bldP spid="2" grpId="0"/>
      <p:bldP spid="3" grpId="0" animBg="1"/>
      <p:bldP spid="11" grpId="0"/>
      <p:bldP spid="11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CB0B5-7313-4CD8-A530-480B5C463F4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Cloud Callout 3"/>
          <p:cNvSpPr/>
          <p:nvPr/>
        </p:nvSpPr>
        <p:spPr>
          <a:xfrm>
            <a:off x="4985982" y="152400"/>
            <a:ext cx="4191000" cy="2667000"/>
          </a:xfrm>
          <a:prstGeom prst="cloudCallou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Đọc</a:t>
            </a:r>
            <a:r>
              <a:rPr lang="en-US" sz="2800" dirty="0" smtClean="0"/>
              <a:t>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vài</a:t>
            </a:r>
            <a:r>
              <a:rPr lang="en-US" sz="2800" dirty="0" smtClean="0"/>
              <a:t> </a:t>
            </a:r>
            <a:r>
              <a:rPr lang="en-US" sz="2800" dirty="0" err="1" smtClean="0"/>
              <a:t>câu</a:t>
            </a:r>
            <a:r>
              <a:rPr lang="en-US" sz="2800" dirty="0" smtClean="0"/>
              <a:t> </a:t>
            </a:r>
            <a:r>
              <a:rPr lang="en-US" sz="2800" dirty="0" err="1" smtClean="0"/>
              <a:t>thơ</a:t>
            </a:r>
            <a:r>
              <a:rPr lang="en-US" sz="2800" dirty="0" smtClean="0"/>
              <a:t> </a:t>
            </a:r>
            <a:r>
              <a:rPr lang="en-US" sz="2800" dirty="0" err="1" smtClean="0"/>
              <a:t>miêu</a:t>
            </a:r>
            <a:r>
              <a:rPr lang="en-US" sz="2800" dirty="0" smtClean="0"/>
              <a:t> </a:t>
            </a:r>
            <a:r>
              <a:rPr lang="en-US" sz="2800" dirty="0" err="1" smtClean="0"/>
              <a:t>tả</a:t>
            </a:r>
            <a:r>
              <a:rPr lang="en-US" sz="2800" dirty="0" smtClean="0"/>
              <a:t> </a:t>
            </a:r>
            <a:r>
              <a:rPr lang="en-US" sz="2800" dirty="0" err="1" smtClean="0"/>
              <a:t>cảnh</a:t>
            </a:r>
            <a:r>
              <a:rPr lang="en-US" sz="2800" dirty="0" smtClean="0"/>
              <a:t> </a:t>
            </a:r>
            <a:r>
              <a:rPr lang="en-US" sz="2800" dirty="0" err="1" smtClean="0"/>
              <a:t>mùa</a:t>
            </a:r>
            <a:r>
              <a:rPr lang="en-US" sz="2800" dirty="0" smtClean="0"/>
              <a:t> </a:t>
            </a:r>
            <a:r>
              <a:rPr lang="en-US" sz="2800" dirty="0" err="1" smtClean="0"/>
              <a:t>xuân</a:t>
            </a:r>
            <a:r>
              <a:rPr lang="en-US" sz="2800" dirty="0" smtClean="0"/>
              <a:t> </a:t>
            </a:r>
            <a:r>
              <a:rPr lang="en-US" sz="2800" dirty="0" err="1" smtClean="0"/>
              <a:t>mà</a:t>
            </a:r>
            <a:r>
              <a:rPr lang="en-US" sz="2800" dirty="0" smtClean="0"/>
              <a:t> </a:t>
            </a:r>
            <a:r>
              <a:rPr lang="en-US" sz="2800" dirty="0" err="1" smtClean="0"/>
              <a:t>em</a:t>
            </a:r>
            <a:r>
              <a:rPr lang="en-US" sz="2800" dirty="0" smtClean="0"/>
              <a:t> </a:t>
            </a:r>
            <a:r>
              <a:rPr lang="en-US" sz="2800" dirty="0" err="1" smtClean="0"/>
              <a:t>biết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12928" y="100905"/>
            <a:ext cx="83262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Cỏ</a:t>
            </a:r>
            <a:r>
              <a:rPr lang="en-US" sz="2800" dirty="0" smtClean="0"/>
              <a:t> </a:t>
            </a:r>
            <a:r>
              <a:rPr lang="en-US" sz="2800" dirty="0" err="1" smtClean="0"/>
              <a:t>xanh</a:t>
            </a:r>
            <a:r>
              <a:rPr lang="en-US" sz="2800" dirty="0" smtClean="0"/>
              <a:t> </a:t>
            </a:r>
            <a:r>
              <a:rPr lang="en-US" sz="2800" dirty="0" err="1" smtClean="0"/>
              <a:t>như</a:t>
            </a:r>
            <a:r>
              <a:rPr lang="en-US" sz="2800" dirty="0" smtClean="0"/>
              <a:t> </a:t>
            </a:r>
            <a:r>
              <a:rPr lang="en-US" sz="2800" dirty="0" err="1" smtClean="0"/>
              <a:t>khói</a:t>
            </a:r>
            <a:r>
              <a:rPr lang="en-US" sz="2800" dirty="0" smtClean="0"/>
              <a:t> </a:t>
            </a:r>
            <a:r>
              <a:rPr lang="en-US" sz="2800" dirty="0" err="1" smtClean="0"/>
              <a:t>bến</a:t>
            </a:r>
            <a:r>
              <a:rPr lang="en-US" sz="2800" dirty="0" smtClean="0"/>
              <a:t> </a:t>
            </a:r>
            <a:r>
              <a:rPr lang="en-US" sz="2800" dirty="0" err="1" smtClean="0"/>
              <a:t>xuân</a:t>
            </a:r>
            <a:r>
              <a:rPr lang="en-US" sz="2800" dirty="0" smtClean="0"/>
              <a:t> </a:t>
            </a:r>
            <a:r>
              <a:rPr lang="en-US" sz="2800" dirty="0" err="1" smtClean="0"/>
              <a:t>tươi</a:t>
            </a:r>
            <a:endParaRPr lang="en-US" sz="2800" dirty="0" smtClean="0"/>
          </a:p>
          <a:p>
            <a:r>
              <a:rPr lang="en-US" sz="2800" dirty="0" err="1" smtClean="0"/>
              <a:t>Lại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mưa</a:t>
            </a:r>
            <a:r>
              <a:rPr lang="en-US" sz="2800" dirty="0" smtClean="0"/>
              <a:t> </a:t>
            </a:r>
            <a:r>
              <a:rPr lang="en-US" sz="2800" dirty="0" err="1" smtClean="0"/>
              <a:t>xuân</a:t>
            </a:r>
            <a:r>
              <a:rPr lang="en-US" sz="2800" dirty="0" smtClean="0"/>
              <a:t> </a:t>
            </a:r>
            <a:r>
              <a:rPr lang="en-US" sz="2800" dirty="0" err="1" smtClean="0"/>
              <a:t>nước</a:t>
            </a:r>
            <a:r>
              <a:rPr lang="en-US" sz="2800" dirty="0" smtClean="0"/>
              <a:t> </a:t>
            </a:r>
            <a:r>
              <a:rPr lang="en-US" sz="2800" dirty="0" err="1" smtClean="0"/>
              <a:t>vỗ</a:t>
            </a:r>
            <a:r>
              <a:rPr lang="en-US" sz="2800" dirty="0" smtClean="0"/>
              <a:t> </a:t>
            </a:r>
            <a:r>
              <a:rPr lang="en-US" sz="2800" dirty="0" err="1" smtClean="0"/>
              <a:t>trời</a:t>
            </a:r>
            <a:endParaRPr lang="en-US" sz="2800" dirty="0" smtClean="0"/>
          </a:p>
          <a:p>
            <a:pPr algn="r"/>
            <a:r>
              <a:rPr lang="en-US" sz="2800" dirty="0" smtClean="0"/>
              <a:t>(</a:t>
            </a:r>
            <a:r>
              <a:rPr lang="en-US" sz="2800" dirty="0" err="1" smtClean="0"/>
              <a:t>Nguyễn</a:t>
            </a:r>
            <a:r>
              <a:rPr lang="en-US" sz="2800" dirty="0" smtClean="0"/>
              <a:t> </a:t>
            </a:r>
            <a:r>
              <a:rPr lang="en-US" sz="2800" dirty="0" err="1" smtClean="0"/>
              <a:t>Trãi</a:t>
            </a:r>
            <a:r>
              <a:rPr lang="en-US" sz="2800" dirty="0" smtClean="0"/>
              <a:t> – </a:t>
            </a:r>
            <a:r>
              <a:rPr lang="en-US" sz="2800" i="1" dirty="0" err="1" smtClean="0"/>
              <a:t>Bến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đò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xuân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đầu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trại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36812" y="1485900"/>
            <a:ext cx="76643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Sóng</a:t>
            </a:r>
            <a:r>
              <a:rPr lang="en-US" sz="2800" dirty="0" smtClean="0"/>
              <a:t> </a:t>
            </a:r>
            <a:r>
              <a:rPr lang="en-US" sz="2800" dirty="0" err="1" smtClean="0"/>
              <a:t>cỏ</a:t>
            </a:r>
            <a:r>
              <a:rPr lang="en-US" sz="2800" dirty="0" smtClean="0"/>
              <a:t> </a:t>
            </a:r>
            <a:r>
              <a:rPr lang="en-US" sz="2800" dirty="0" err="1" smtClean="0"/>
              <a:t>xanh</a:t>
            </a:r>
            <a:r>
              <a:rPr lang="en-US" sz="2800" dirty="0" smtClean="0"/>
              <a:t> </a:t>
            </a:r>
            <a:r>
              <a:rPr lang="en-US" sz="2800" dirty="0" err="1" smtClean="0"/>
              <a:t>tươi</a:t>
            </a:r>
            <a:r>
              <a:rPr lang="en-US" sz="2800" dirty="0" smtClean="0"/>
              <a:t> </a:t>
            </a:r>
            <a:r>
              <a:rPr lang="en-US" sz="2800" dirty="0" err="1" smtClean="0"/>
              <a:t>gợn</a:t>
            </a:r>
            <a:r>
              <a:rPr lang="en-US" sz="2800" dirty="0" smtClean="0"/>
              <a:t> </a:t>
            </a:r>
            <a:r>
              <a:rPr lang="en-US" sz="2800" dirty="0" err="1" smtClean="0"/>
              <a:t>tới</a:t>
            </a:r>
            <a:r>
              <a:rPr lang="en-US" sz="2800" dirty="0" smtClean="0"/>
              <a:t> </a:t>
            </a:r>
            <a:r>
              <a:rPr lang="en-US" sz="2800" dirty="0" err="1" smtClean="0"/>
              <a:t>trời</a:t>
            </a:r>
            <a:endParaRPr lang="en-US" sz="2800" dirty="0" smtClean="0"/>
          </a:p>
          <a:p>
            <a:pPr algn="r"/>
            <a:r>
              <a:rPr lang="en-US" sz="2800" dirty="0" smtClean="0"/>
              <a:t>(</a:t>
            </a:r>
            <a:r>
              <a:rPr lang="en-US" sz="2800" dirty="0" err="1" smtClean="0"/>
              <a:t>Hàn</a:t>
            </a:r>
            <a:r>
              <a:rPr lang="en-US" sz="2800" dirty="0" smtClean="0"/>
              <a:t> </a:t>
            </a:r>
            <a:r>
              <a:rPr lang="en-US" sz="2800" dirty="0" err="1" smtClean="0"/>
              <a:t>Mặc</a:t>
            </a:r>
            <a:r>
              <a:rPr lang="en-US" sz="2800" dirty="0" smtClean="0"/>
              <a:t> </a:t>
            </a:r>
            <a:r>
              <a:rPr lang="en-US" sz="2800" dirty="0" err="1" smtClean="0"/>
              <a:t>Tử</a:t>
            </a:r>
            <a:r>
              <a:rPr lang="en-US" sz="2800" dirty="0" smtClean="0"/>
              <a:t> - </a:t>
            </a:r>
            <a:r>
              <a:rPr lang="en-US" sz="2800" i="1" dirty="0" err="1" smtClean="0"/>
              <a:t>Mùa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xuân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chín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7788A-92D6-427E-A929-F153589DF0B3}" type="datetime1">
              <a:rPr lang="en-US" smtClean="0"/>
              <a:pPr/>
              <a:t>9/23/2019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Vũ Hải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80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CB0B5-7313-4CD8-A530-480B5C463F49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8" descr="http://1.bp.blogspot.com/_VjWjYs5df6Q/S-wZ32vvJbI/AAAAAAAAAfc/fQuR5bW1yBc/s1600/xin_142040602153434331854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28600"/>
            <a:ext cx="3733800" cy="2144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seablogs.zenfs.com/u/78AzmPGGGALagGpvd4hBXSkgIGU-/photo/ap_2010040409195892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0"/>
            <a:ext cx="3733800" cy="2503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533400"/>
            <a:ext cx="5562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err="1" smtClean="0"/>
              <a:t>Lễ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là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tảo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mộ</a:t>
            </a:r>
            <a:r>
              <a:rPr lang="en-US" sz="2400" i="1" dirty="0" smtClean="0"/>
              <a:t>, </a:t>
            </a:r>
            <a:r>
              <a:rPr lang="en-US" sz="2400" i="1" dirty="0" err="1" smtClean="0"/>
              <a:t>hội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là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đạp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thanh</a:t>
            </a:r>
            <a:endParaRPr lang="en-US" sz="2400" i="1" dirty="0" smtClean="0"/>
          </a:p>
          <a:p>
            <a:pPr algn="ctr"/>
            <a:r>
              <a:rPr lang="en-US" sz="2400" i="1" dirty="0" err="1" smtClean="0"/>
              <a:t>Gần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xa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nô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nức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yến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anh</a:t>
            </a:r>
            <a:endParaRPr lang="en-US" sz="2400" i="1" dirty="0" smtClean="0"/>
          </a:p>
          <a:p>
            <a:pPr algn="ctr"/>
            <a:r>
              <a:rPr lang="en-US" sz="2400" i="1" dirty="0" err="1" smtClean="0"/>
              <a:t>Chị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em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sắm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sửa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bộ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hành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chơi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xuân</a:t>
            </a:r>
            <a:endParaRPr lang="en-US" sz="2400" i="1" dirty="0" smtClean="0"/>
          </a:p>
          <a:p>
            <a:pPr algn="ctr"/>
            <a:r>
              <a:rPr lang="en-US" sz="2400" i="1" dirty="0" err="1" smtClean="0"/>
              <a:t>Dập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dìu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tài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tử</a:t>
            </a:r>
            <a:r>
              <a:rPr lang="en-US" sz="2400" i="1" dirty="0" smtClean="0"/>
              <a:t>, </a:t>
            </a:r>
            <a:r>
              <a:rPr lang="en-US" sz="2400" i="1" dirty="0" err="1" smtClean="0"/>
              <a:t>giai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nhân</a:t>
            </a:r>
            <a:endParaRPr lang="en-US" sz="2400" i="1" dirty="0" smtClean="0"/>
          </a:p>
          <a:p>
            <a:pPr algn="ctr"/>
            <a:r>
              <a:rPr lang="en-US" sz="2400" i="1" dirty="0" err="1" smtClean="0"/>
              <a:t>Ngựa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xe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như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nước</a:t>
            </a:r>
            <a:r>
              <a:rPr lang="en-US" sz="2400" i="1" dirty="0" smtClean="0"/>
              <a:t>, </a:t>
            </a:r>
            <a:r>
              <a:rPr lang="en-US" sz="2400" i="1" dirty="0" err="1" smtClean="0"/>
              <a:t>áo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quần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như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nêm</a:t>
            </a:r>
            <a:endParaRPr lang="en-US" sz="2400" i="1" dirty="0"/>
          </a:p>
        </p:txBody>
      </p:sp>
      <p:pic>
        <p:nvPicPr>
          <p:cNvPr id="10" name="Picture 9" descr="http://t2.gstatic.com/images?q=tbn:ANd9GcQjwIwW9h4poVWGyPwTDbku56zjONOjzgy6VWbe-rVjJ6e7o99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0"/>
            <a:ext cx="3733800" cy="3036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1" y="2514600"/>
            <a:ext cx="5105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solidFill>
                  <a:srgbClr val="6600FF"/>
                </a:solidFill>
              </a:rPr>
              <a:t>+ </a:t>
            </a:r>
            <a:r>
              <a:rPr lang="en-US" sz="2400" dirty="0" err="1">
                <a:solidFill>
                  <a:srgbClr val="6600FF"/>
                </a:solidFill>
              </a:rPr>
              <a:t>Gần</a:t>
            </a:r>
            <a:r>
              <a:rPr lang="en-US" sz="2400" dirty="0">
                <a:solidFill>
                  <a:srgbClr val="6600FF"/>
                </a:solidFill>
              </a:rPr>
              <a:t> </a:t>
            </a:r>
            <a:r>
              <a:rPr lang="en-US" sz="2400" dirty="0" err="1">
                <a:solidFill>
                  <a:srgbClr val="6600FF"/>
                </a:solidFill>
              </a:rPr>
              <a:t>xa</a:t>
            </a:r>
            <a:r>
              <a:rPr lang="en-US" sz="2400" dirty="0">
                <a:solidFill>
                  <a:srgbClr val="6600FF"/>
                </a:solidFill>
              </a:rPr>
              <a:t>, </a:t>
            </a:r>
            <a:r>
              <a:rPr lang="en-US" sz="2400" dirty="0" err="1">
                <a:solidFill>
                  <a:srgbClr val="6600FF"/>
                </a:solidFill>
              </a:rPr>
              <a:t>nô</a:t>
            </a:r>
            <a:r>
              <a:rPr lang="en-US" sz="2400" dirty="0">
                <a:solidFill>
                  <a:srgbClr val="6600FF"/>
                </a:solidFill>
              </a:rPr>
              <a:t> </a:t>
            </a:r>
            <a:r>
              <a:rPr lang="en-US" sz="2400" dirty="0" err="1">
                <a:solidFill>
                  <a:srgbClr val="6600FF"/>
                </a:solidFill>
              </a:rPr>
              <a:t>nức</a:t>
            </a:r>
            <a:r>
              <a:rPr lang="en-US" sz="2400" dirty="0">
                <a:solidFill>
                  <a:srgbClr val="6600FF"/>
                </a:solidFill>
              </a:rPr>
              <a:t> (TT) </a:t>
            </a:r>
            <a:r>
              <a:rPr lang="en-US" sz="2400" dirty="0" smtClean="0">
                <a:solidFill>
                  <a:srgbClr val="6600FF"/>
                </a:solidFill>
              </a:rPr>
              <a:t>-&gt; </a:t>
            </a:r>
            <a:r>
              <a:rPr lang="en-US" sz="2400" dirty="0" err="1" smtClean="0">
                <a:solidFill>
                  <a:srgbClr val="6600FF"/>
                </a:solidFill>
              </a:rPr>
              <a:t>tâm</a:t>
            </a:r>
            <a:r>
              <a:rPr lang="en-US" sz="2400" dirty="0" smtClean="0">
                <a:solidFill>
                  <a:srgbClr val="6600FF"/>
                </a:solidFill>
              </a:rPr>
              <a:t> </a:t>
            </a:r>
            <a:r>
              <a:rPr lang="en-US" sz="2400" dirty="0" err="1">
                <a:solidFill>
                  <a:srgbClr val="6600FF"/>
                </a:solidFill>
              </a:rPr>
              <a:t>trạng</a:t>
            </a:r>
            <a:r>
              <a:rPr lang="en-US" sz="2400" dirty="0">
                <a:solidFill>
                  <a:srgbClr val="6600FF"/>
                </a:solidFill>
              </a:rPr>
              <a:t> </a:t>
            </a:r>
            <a:r>
              <a:rPr lang="en-US" sz="2400" dirty="0" err="1">
                <a:solidFill>
                  <a:srgbClr val="6600FF"/>
                </a:solidFill>
              </a:rPr>
              <a:t>náo</a:t>
            </a:r>
            <a:r>
              <a:rPr lang="en-US" sz="2400" dirty="0">
                <a:solidFill>
                  <a:srgbClr val="6600FF"/>
                </a:solidFill>
              </a:rPr>
              <a:t>  </a:t>
            </a:r>
            <a:r>
              <a:rPr lang="en-US" sz="2400" dirty="0" err="1">
                <a:solidFill>
                  <a:srgbClr val="6600FF"/>
                </a:solidFill>
              </a:rPr>
              <a:t>nức</a:t>
            </a:r>
            <a:endParaRPr lang="en-US" sz="2400" dirty="0">
              <a:solidFill>
                <a:srgbClr val="6600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" y="3429000"/>
            <a:ext cx="5105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solidFill>
                  <a:srgbClr val="6600FF"/>
                </a:solidFill>
              </a:rPr>
              <a:t>+ </a:t>
            </a:r>
            <a:r>
              <a:rPr lang="en-US" sz="2400" dirty="0" err="1">
                <a:solidFill>
                  <a:srgbClr val="6600FF"/>
                </a:solidFill>
              </a:rPr>
              <a:t>Yến</a:t>
            </a:r>
            <a:r>
              <a:rPr lang="en-US" sz="2400" dirty="0">
                <a:solidFill>
                  <a:srgbClr val="6600FF"/>
                </a:solidFill>
              </a:rPr>
              <a:t> </a:t>
            </a:r>
            <a:r>
              <a:rPr lang="en-US" sz="2400" dirty="0" err="1">
                <a:solidFill>
                  <a:srgbClr val="6600FF"/>
                </a:solidFill>
              </a:rPr>
              <a:t>anh</a:t>
            </a:r>
            <a:r>
              <a:rPr lang="en-US" sz="2400" dirty="0">
                <a:solidFill>
                  <a:srgbClr val="6600FF"/>
                </a:solidFill>
              </a:rPr>
              <a:t>, </a:t>
            </a:r>
            <a:r>
              <a:rPr lang="en-US" sz="2400" dirty="0" err="1">
                <a:solidFill>
                  <a:srgbClr val="6600FF"/>
                </a:solidFill>
              </a:rPr>
              <a:t>tài</a:t>
            </a:r>
            <a:r>
              <a:rPr lang="en-US" sz="2400" dirty="0">
                <a:solidFill>
                  <a:srgbClr val="6600FF"/>
                </a:solidFill>
              </a:rPr>
              <a:t> </a:t>
            </a:r>
            <a:r>
              <a:rPr lang="en-US" sz="2400" dirty="0" err="1">
                <a:solidFill>
                  <a:srgbClr val="6600FF"/>
                </a:solidFill>
              </a:rPr>
              <a:t>tử</a:t>
            </a:r>
            <a:r>
              <a:rPr lang="en-US" sz="2400" dirty="0">
                <a:solidFill>
                  <a:srgbClr val="6600FF"/>
                </a:solidFill>
              </a:rPr>
              <a:t>, </a:t>
            </a:r>
            <a:r>
              <a:rPr lang="en-US" sz="2400" dirty="0" err="1">
                <a:solidFill>
                  <a:srgbClr val="6600FF"/>
                </a:solidFill>
              </a:rPr>
              <a:t>giai</a:t>
            </a:r>
            <a:r>
              <a:rPr lang="en-US" sz="2400" dirty="0">
                <a:solidFill>
                  <a:srgbClr val="6600FF"/>
                </a:solidFill>
              </a:rPr>
              <a:t> </a:t>
            </a:r>
            <a:r>
              <a:rPr lang="en-US" sz="2400" dirty="0" err="1">
                <a:solidFill>
                  <a:srgbClr val="6600FF"/>
                </a:solidFill>
              </a:rPr>
              <a:t>nhân</a:t>
            </a:r>
            <a:r>
              <a:rPr lang="en-US" sz="2400" dirty="0">
                <a:solidFill>
                  <a:srgbClr val="6600FF"/>
                </a:solidFill>
              </a:rPr>
              <a:t> (DT</a:t>
            </a:r>
            <a:r>
              <a:rPr lang="en-US" sz="2400" dirty="0" smtClean="0">
                <a:solidFill>
                  <a:srgbClr val="6600FF"/>
                </a:solidFill>
              </a:rPr>
              <a:t>) : </a:t>
            </a:r>
            <a:r>
              <a:rPr lang="en-US" sz="2400" dirty="0" err="1">
                <a:solidFill>
                  <a:srgbClr val="6600FF"/>
                </a:solidFill>
              </a:rPr>
              <a:t>gợi</a:t>
            </a:r>
            <a:r>
              <a:rPr lang="en-US" sz="2400" dirty="0">
                <a:solidFill>
                  <a:srgbClr val="6600FF"/>
                </a:solidFill>
              </a:rPr>
              <a:t> </a:t>
            </a:r>
            <a:r>
              <a:rPr lang="en-US" sz="2400" dirty="0" err="1">
                <a:solidFill>
                  <a:srgbClr val="6600FF"/>
                </a:solidFill>
              </a:rPr>
              <a:t>sự</a:t>
            </a:r>
            <a:r>
              <a:rPr lang="en-US" sz="2400" dirty="0">
                <a:solidFill>
                  <a:srgbClr val="6600FF"/>
                </a:solidFill>
              </a:rPr>
              <a:t> </a:t>
            </a:r>
            <a:r>
              <a:rPr lang="en-US" sz="2400" dirty="0" err="1">
                <a:solidFill>
                  <a:srgbClr val="6600FF"/>
                </a:solidFill>
              </a:rPr>
              <a:t>đông</a:t>
            </a:r>
            <a:r>
              <a:rPr lang="en-US" sz="2400" dirty="0">
                <a:solidFill>
                  <a:srgbClr val="6600FF"/>
                </a:solidFill>
              </a:rPr>
              <a:t> </a:t>
            </a:r>
            <a:r>
              <a:rPr lang="en-US" sz="2400" dirty="0" err="1">
                <a:solidFill>
                  <a:srgbClr val="6600FF"/>
                </a:solidFill>
              </a:rPr>
              <a:t>vui</a:t>
            </a:r>
            <a:r>
              <a:rPr lang="en-US" sz="2400" dirty="0">
                <a:solidFill>
                  <a:srgbClr val="6600FF"/>
                </a:solidFill>
              </a:rPr>
              <a:t> </a:t>
            </a:r>
            <a:r>
              <a:rPr lang="en-US" sz="2400" dirty="0" err="1">
                <a:solidFill>
                  <a:srgbClr val="6600FF"/>
                </a:solidFill>
              </a:rPr>
              <a:t>náo</a:t>
            </a:r>
            <a:r>
              <a:rPr lang="en-US" sz="2400" dirty="0">
                <a:solidFill>
                  <a:srgbClr val="6600FF"/>
                </a:solidFill>
              </a:rPr>
              <a:t> </a:t>
            </a:r>
            <a:r>
              <a:rPr lang="en-US" sz="2400" dirty="0" err="1">
                <a:solidFill>
                  <a:srgbClr val="6600FF"/>
                </a:solidFill>
              </a:rPr>
              <a:t>nhiệt</a:t>
            </a:r>
            <a:endParaRPr lang="en-US" sz="2400" dirty="0">
              <a:solidFill>
                <a:srgbClr val="6600FF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" y="4495800"/>
            <a:ext cx="5029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solidFill>
                  <a:srgbClr val="6600FF"/>
                </a:solidFill>
              </a:rPr>
              <a:t>+ </a:t>
            </a:r>
            <a:r>
              <a:rPr lang="en-US" sz="2400" dirty="0" err="1">
                <a:solidFill>
                  <a:srgbClr val="6600FF"/>
                </a:solidFill>
              </a:rPr>
              <a:t>Sắm</a:t>
            </a:r>
            <a:r>
              <a:rPr lang="en-US" sz="2400" dirty="0">
                <a:solidFill>
                  <a:srgbClr val="6600FF"/>
                </a:solidFill>
              </a:rPr>
              <a:t> </a:t>
            </a:r>
            <a:r>
              <a:rPr lang="en-US" sz="2400" dirty="0" err="1">
                <a:solidFill>
                  <a:srgbClr val="6600FF"/>
                </a:solidFill>
              </a:rPr>
              <a:t>sửa</a:t>
            </a:r>
            <a:r>
              <a:rPr lang="en-US" sz="2400" dirty="0">
                <a:solidFill>
                  <a:srgbClr val="6600FF"/>
                </a:solidFill>
              </a:rPr>
              <a:t>, </a:t>
            </a:r>
            <a:r>
              <a:rPr lang="en-US" sz="2400" dirty="0" err="1">
                <a:solidFill>
                  <a:srgbClr val="6600FF"/>
                </a:solidFill>
              </a:rPr>
              <a:t>dập</a:t>
            </a:r>
            <a:r>
              <a:rPr lang="en-US" sz="2400" dirty="0">
                <a:solidFill>
                  <a:srgbClr val="6600FF"/>
                </a:solidFill>
              </a:rPr>
              <a:t> </a:t>
            </a:r>
            <a:r>
              <a:rPr lang="en-US" sz="2400" dirty="0" err="1">
                <a:solidFill>
                  <a:srgbClr val="6600FF"/>
                </a:solidFill>
              </a:rPr>
              <a:t>dìu</a:t>
            </a:r>
            <a:r>
              <a:rPr lang="en-US" sz="2400" dirty="0">
                <a:solidFill>
                  <a:srgbClr val="6600FF"/>
                </a:solidFill>
              </a:rPr>
              <a:t> (ĐT): </a:t>
            </a:r>
            <a:r>
              <a:rPr lang="en-US" sz="2400" dirty="0" err="1">
                <a:solidFill>
                  <a:srgbClr val="6600FF"/>
                </a:solidFill>
              </a:rPr>
              <a:t>không</a:t>
            </a:r>
            <a:r>
              <a:rPr lang="en-US" sz="2400" dirty="0">
                <a:solidFill>
                  <a:srgbClr val="6600FF"/>
                </a:solidFill>
              </a:rPr>
              <a:t> </a:t>
            </a:r>
            <a:r>
              <a:rPr lang="en-US" sz="2400" dirty="0" err="1">
                <a:solidFill>
                  <a:srgbClr val="6600FF"/>
                </a:solidFill>
              </a:rPr>
              <a:t>khí</a:t>
            </a:r>
            <a:r>
              <a:rPr lang="en-US" sz="2400" dirty="0">
                <a:solidFill>
                  <a:srgbClr val="6600FF"/>
                </a:solidFill>
              </a:rPr>
              <a:t> </a:t>
            </a:r>
            <a:r>
              <a:rPr lang="en-US" sz="2400" dirty="0" err="1">
                <a:solidFill>
                  <a:srgbClr val="6600FF"/>
                </a:solidFill>
              </a:rPr>
              <a:t>rộn</a:t>
            </a:r>
            <a:r>
              <a:rPr lang="en-US" sz="2400" dirty="0">
                <a:solidFill>
                  <a:srgbClr val="6600FF"/>
                </a:solidFill>
              </a:rPr>
              <a:t> </a:t>
            </a:r>
            <a:r>
              <a:rPr lang="en-US" sz="2400" dirty="0" err="1">
                <a:solidFill>
                  <a:srgbClr val="6600FF"/>
                </a:solidFill>
              </a:rPr>
              <a:t>ràng</a:t>
            </a:r>
            <a:r>
              <a:rPr lang="en-US" sz="2400" dirty="0">
                <a:solidFill>
                  <a:srgbClr val="6600FF"/>
                </a:solidFill>
              </a:rPr>
              <a:t>, </a:t>
            </a:r>
            <a:r>
              <a:rPr lang="en-US" sz="2400" dirty="0" err="1">
                <a:solidFill>
                  <a:srgbClr val="6600FF"/>
                </a:solidFill>
              </a:rPr>
              <a:t>náo</a:t>
            </a:r>
            <a:r>
              <a:rPr lang="en-US" sz="2400" dirty="0">
                <a:solidFill>
                  <a:srgbClr val="6600FF"/>
                </a:solidFill>
              </a:rPr>
              <a:t> </a:t>
            </a:r>
            <a:r>
              <a:rPr lang="en-US" sz="2400" dirty="0" err="1">
                <a:solidFill>
                  <a:srgbClr val="6600FF"/>
                </a:solidFill>
              </a:rPr>
              <a:t>nhiệt</a:t>
            </a:r>
            <a:endParaRPr lang="en-US" sz="2400" dirty="0">
              <a:solidFill>
                <a:srgbClr val="6600FF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5410200"/>
            <a:ext cx="53143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6600FF"/>
                </a:solidFill>
              </a:rPr>
              <a:t>+ </a:t>
            </a:r>
            <a:r>
              <a:rPr lang="en-US" sz="2400" dirty="0" err="1" smtClean="0">
                <a:solidFill>
                  <a:srgbClr val="6600FF"/>
                </a:solidFill>
              </a:rPr>
              <a:t>Hình</a:t>
            </a:r>
            <a:r>
              <a:rPr lang="en-US" sz="2400" dirty="0" smtClean="0">
                <a:solidFill>
                  <a:srgbClr val="6600FF"/>
                </a:solidFill>
              </a:rPr>
              <a:t> </a:t>
            </a:r>
            <a:r>
              <a:rPr lang="en-US" sz="2400" dirty="0" err="1" smtClean="0">
                <a:solidFill>
                  <a:srgbClr val="6600FF"/>
                </a:solidFill>
              </a:rPr>
              <a:t>ảnh</a:t>
            </a:r>
            <a:r>
              <a:rPr lang="en-US" sz="2400" dirty="0" smtClean="0">
                <a:solidFill>
                  <a:srgbClr val="6600FF"/>
                </a:solidFill>
              </a:rPr>
              <a:t> so </a:t>
            </a:r>
            <a:r>
              <a:rPr lang="en-US" sz="2400" dirty="0" err="1" smtClean="0">
                <a:solidFill>
                  <a:srgbClr val="6600FF"/>
                </a:solidFill>
              </a:rPr>
              <a:t>sánh</a:t>
            </a:r>
            <a:r>
              <a:rPr lang="en-US" sz="2400" dirty="0" smtClean="0">
                <a:solidFill>
                  <a:srgbClr val="6600FF"/>
                </a:solidFill>
              </a:rPr>
              <a:t>, </a:t>
            </a:r>
            <a:r>
              <a:rPr lang="en-US" sz="2400" dirty="0" err="1" smtClean="0">
                <a:solidFill>
                  <a:srgbClr val="6600FF"/>
                </a:solidFill>
              </a:rPr>
              <a:t>ẩn</a:t>
            </a:r>
            <a:r>
              <a:rPr lang="en-US" sz="2400" dirty="0" smtClean="0">
                <a:solidFill>
                  <a:srgbClr val="6600FF"/>
                </a:solidFill>
              </a:rPr>
              <a:t> </a:t>
            </a:r>
            <a:r>
              <a:rPr lang="en-US" sz="2400" dirty="0" err="1" smtClean="0">
                <a:solidFill>
                  <a:srgbClr val="6600FF"/>
                </a:solidFill>
              </a:rPr>
              <a:t>dụ</a:t>
            </a:r>
            <a:endParaRPr lang="en-US" sz="2400" dirty="0">
              <a:solidFill>
                <a:srgbClr val="6600FF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3FBC7-654A-44A3-947F-A1C639BA9CB3}" type="datetime1">
              <a:rPr lang="en-US" smtClean="0"/>
              <a:pPr/>
              <a:t>9/23/2019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Vũ Hải</a:t>
            </a: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55081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2. </a:t>
            </a:r>
            <a:r>
              <a:rPr lang="en-US" sz="2800" dirty="0" err="1" smtClean="0"/>
              <a:t>Cảnh</a:t>
            </a:r>
            <a:r>
              <a:rPr lang="en-US" sz="2800" dirty="0" smtClean="0"/>
              <a:t> </a:t>
            </a:r>
            <a:r>
              <a:rPr lang="en-US" sz="2800" dirty="0" err="1"/>
              <a:t>lễ</a:t>
            </a:r>
            <a:r>
              <a:rPr lang="en-US" sz="2800" dirty="0"/>
              <a:t> </a:t>
            </a:r>
            <a:r>
              <a:rPr lang="en-US" sz="2800" dirty="0" err="1"/>
              <a:t>hội</a:t>
            </a:r>
            <a:r>
              <a:rPr lang="en-US" sz="2800" dirty="0"/>
              <a:t> </a:t>
            </a:r>
            <a:r>
              <a:rPr lang="en-US" sz="2800" dirty="0" err="1"/>
              <a:t>trong</a:t>
            </a:r>
            <a:r>
              <a:rPr lang="en-US" sz="2800" dirty="0"/>
              <a:t> </a:t>
            </a:r>
            <a:r>
              <a:rPr lang="en-US" sz="2800" dirty="0" err="1"/>
              <a:t>tiết</a:t>
            </a:r>
            <a:r>
              <a:rPr lang="en-US" sz="2800" dirty="0"/>
              <a:t> </a:t>
            </a:r>
            <a:r>
              <a:rPr lang="en-US" sz="2800" dirty="0" err="1" smtClean="0"/>
              <a:t>Thanh</a:t>
            </a:r>
            <a:r>
              <a:rPr lang="en-US" sz="2800" dirty="0" smtClean="0"/>
              <a:t> </a:t>
            </a:r>
            <a:r>
              <a:rPr lang="en-US" sz="2800" dirty="0"/>
              <a:t>minh.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334000" y="3181622"/>
            <a:ext cx="3810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i="1" dirty="0" err="1"/>
              <a:t>Bằng</a:t>
            </a:r>
            <a:r>
              <a:rPr lang="en-US" sz="2800" b="1" i="1" dirty="0"/>
              <a:t> </a:t>
            </a:r>
            <a:r>
              <a:rPr lang="en-US" sz="2800" b="1" i="1" dirty="0" err="1"/>
              <a:t>cách</a:t>
            </a:r>
            <a:r>
              <a:rPr lang="en-US" sz="2800" b="1" i="1" dirty="0"/>
              <a:t> </a:t>
            </a:r>
            <a:r>
              <a:rPr lang="en-US" sz="2800" b="1" i="1" dirty="0" err="1"/>
              <a:t>sử</a:t>
            </a:r>
            <a:r>
              <a:rPr lang="en-US" sz="2800" b="1" i="1" dirty="0"/>
              <a:t> </a:t>
            </a:r>
            <a:r>
              <a:rPr lang="en-US" sz="2800" b="1" i="1" dirty="0" err="1"/>
              <a:t>dụng</a:t>
            </a:r>
            <a:r>
              <a:rPr lang="en-US" sz="2800" b="1" i="1" dirty="0"/>
              <a:t> </a:t>
            </a:r>
            <a:r>
              <a:rPr lang="en-US" sz="2800" b="1" i="1" dirty="0" err="1"/>
              <a:t>từ</a:t>
            </a:r>
            <a:r>
              <a:rPr lang="en-US" sz="2800" b="1" i="1" dirty="0"/>
              <a:t> </a:t>
            </a:r>
            <a:r>
              <a:rPr lang="en-US" sz="2800" b="1" i="1" dirty="0" err="1"/>
              <a:t>ngữ</a:t>
            </a:r>
            <a:r>
              <a:rPr lang="en-US" sz="2800" b="1" i="1" dirty="0"/>
              <a:t> </a:t>
            </a:r>
            <a:r>
              <a:rPr lang="en-US" sz="2800" b="1" i="1" dirty="0" err="1"/>
              <a:t>gợi</a:t>
            </a:r>
            <a:r>
              <a:rPr lang="en-US" sz="2800" b="1" i="1" dirty="0"/>
              <a:t> </a:t>
            </a:r>
            <a:r>
              <a:rPr lang="en-US" sz="2800" b="1" i="1" dirty="0" err="1"/>
              <a:t>hình</a:t>
            </a:r>
            <a:r>
              <a:rPr lang="en-US" sz="2800" b="1" i="1" dirty="0"/>
              <a:t>, </a:t>
            </a:r>
            <a:r>
              <a:rPr lang="en-US" sz="2800" b="1" i="1" dirty="0" err="1"/>
              <a:t>gợi</a:t>
            </a:r>
            <a:r>
              <a:rPr lang="en-US" sz="2800" b="1" i="1" dirty="0"/>
              <a:t> </a:t>
            </a:r>
            <a:r>
              <a:rPr lang="en-US" sz="2800" b="1" i="1" dirty="0" err="1"/>
              <a:t>cảm</a:t>
            </a:r>
            <a:r>
              <a:rPr lang="en-US" sz="2800" b="1" i="1" dirty="0"/>
              <a:t>, </a:t>
            </a:r>
            <a:r>
              <a:rPr lang="en-US" sz="2800" b="1" i="1" dirty="0" err="1"/>
              <a:t>tác</a:t>
            </a:r>
            <a:r>
              <a:rPr lang="en-US" sz="2800" b="1" i="1" dirty="0"/>
              <a:t> </a:t>
            </a:r>
            <a:r>
              <a:rPr lang="en-US" sz="2800" b="1" i="1" dirty="0" err="1"/>
              <a:t>giả</a:t>
            </a:r>
            <a:r>
              <a:rPr lang="en-US" sz="2800" b="1" i="1" dirty="0"/>
              <a:t> </a:t>
            </a:r>
            <a:r>
              <a:rPr lang="en-US" sz="2800" b="1" i="1" dirty="0" err="1"/>
              <a:t>đã</a:t>
            </a:r>
            <a:r>
              <a:rPr lang="en-US" sz="2800" b="1" i="1" dirty="0"/>
              <a:t> </a:t>
            </a:r>
            <a:r>
              <a:rPr lang="en-US" sz="2800" b="1" i="1" dirty="0" err="1"/>
              <a:t>tái</a:t>
            </a:r>
            <a:r>
              <a:rPr lang="en-US" sz="2800" b="1" i="1" dirty="0"/>
              <a:t> </a:t>
            </a:r>
            <a:r>
              <a:rPr lang="en-US" sz="2800" b="1" i="1" dirty="0" err="1"/>
              <a:t>hiện</a:t>
            </a:r>
            <a:r>
              <a:rPr lang="en-US" sz="2800" b="1" i="1" dirty="0"/>
              <a:t> </a:t>
            </a:r>
            <a:r>
              <a:rPr lang="en-US" sz="2800" b="1" i="1" dirty="0" err="1"/>
              <a:t>một</a:t>
            </a:r>
            <a:r>
              <a:rPr lang="en-US" sz="2800" b="1" i="1" dirty="0"/>
              <a:t> </a:t>
            </a:r>
            <a:r>
              <a:rPr lang="en-US" sz="2800" b="1" i="1" dirty="0" err="1"/>
              <a:t>không</a:t>
            </a:r>
            <a:r>
              <a:rPr lang="en-US" sz="2800" b="1" i="1" dirty="0"/>
              <a:t> </a:t>
            </a:r>
            <a:r>
              <a:rPr lang="en-US" sz="2800" b="1" i="1" dirty="0" err="1"/>
              <a:t>khí</a:t>
            </a:r>
            <a:r>
              <a:rPr lang="en-US" sz="2800" b="1" i="1" dirty="0"/>
              <a:t> </a:t>
            </a:r>
            <a:r>
              <a:rPr lang="en-US" sz="2800" b="1" i="1" dirty="0" err="1"/>
              <a:t>lễ</a:t>
            </a:r>
            <a:r>
              <a:rPr lang="en-US" sz="2800" b="1" i="1" dirty="0"/>
              <a:t> </a:t>
            </a:r>
            <a:r>
              <a:rPr lang="en-US" sz="2800" b="1" i="1" dirty="0" err="1"/>
              <a:t>hội</a:t>
            </a:r>
            <a:r>
              <a:rPr lang="en-US" sz="2800" b="1" i="1" dirty="0"/>
              <a:t>: </a:t>
            </a:r>
            <a:r>
              <a:rPr lang="en-US" sz="2800" b="1" i="1" dirty="0" err="1"/>
              <a:t>vui</a:t>
            </a:r>
            <a:r>
              <a:rPr lang="en-US" sz="2800" b="1" i="1" dirty="0"/>
              <a:t> </a:t>
            </a:r>
            <a:r>
              <a:rPr lang="en-US" sz="2800" b="1" i="1" dirty="0" err="1"/>
              <a:t>vẻ</a:t>
            </a:r>
            <a:r>
              <a:rPr lang="en-US" sz="2800" b="1" i="1" dirty="0"/>
              <a:t>, </a:t>
            </a:r>
            <a:r>
              <a:rPr lang="en-US" sz="2800" b="1" i="1" dirty="0" err="1"/>
              <a:t>tấp</a:t>
            </a:r>
            <a:r>
              <a:rPr lang="en-US" sz="2800" b="1" i="1" dirty="0"/>
              <a:t> </a:t>
            </a:r>
            <a:r>
              <a:rPr lang="en-US" sz="2800" b="1" i="1" dirty="0" err="1"/>
              <a:t>nập</a:t>
            </a:r>
            <a:r>
              <a:rPr lang="en-US" sz="2800" b="1" i="1" dirty="0"/>
              <a:t>, </a:t>
            </a:r>
            <a:r>
              <a:rPr lang="en-US" sz="2800" b="1" i="1" dirty="0" err="1"/>
              <a:t>đông</a:t>
            </a:r>
            <a:r>
              <a:rPr lang="en-US" sz="2800" b="1" i="1" dirty="0"/>
              <a:t> </a:t>
            </a:r>
            <a:r>
              <a:rPr lang="en-US" sz="2800" b="1" i="1" dirty="0" err="1"/>
              <a:t>vui</a:t>
            </a:r>
            <a:r>
              <a:rPr lang="en-US" sz="2800" b="1" i="1" dirty="0"/>
              <a:t>, </a:t>
            </a:r>
            <a:r>
              <a:rPr lang="en-US" sz="2800" b="1" i="1" dirty="0" err="1"/>
              <a:t>nhộn</a:t>
            </a:r>
            <a:r>
              <a:rPr lang="en-US" sz="2800" b="1" i="1" dirty="0"/>
              <a:t> </a:t>
            </a:r>
            <a:r>
              <a:rPr lang="en-US" sz="2800" b="1" i="1" dirty="0" err="1" smtClean="0"/>
              <a:t>nhịp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mang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đậm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nét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đẹp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truyền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thống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văn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hóa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dân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tộc</a:t>
            </a:r>
            <a:r>
              <a:rPr lang="en-US" sz="2800" b="1" i="1" dirty="0" smtClean="0"/>
              <a:t>.</a:t>
            </a: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4143721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2" grpId="0"/>
      <p:bldP spid="13" grpId="0"/>
      <p:bldP spid="14" grpId="0"/>
      <p:bldP spid="14" grpId="1"/>
      <p:bldP spid="16" grpId="0"/>
      <p:bldP spid="16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CB0B5-7313-4CD8-A530-480B5C463F4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Cloud Callout 4"/>
          <p:cNvSpPr/>
          <p:nvPr/>
        </p:nvSpPr>
        <p:spPr>
          <a:xfrm>
            <a:off x="5138382" y="304800"/>
            <a:ext cx="4191000" cy="2667000"/>
          </a:xfrm>
          <a:prstGeom prst="cloudCallou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Kể</a:t>
            </a:r>
            <a:r>
              <a:rPr lang="en-US" sz="2800" dirty="0" smtClean="0"/>
              <a:t>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vài</a:t>
            </a:r>
            <a:r>
              <a:rPr lang="en-US" sz="2800" dirty="0" smtClean="0"/>
              <a:t> </a:t>
            </a:r>
            <a:r>
              <a:rPr lang="en-US" sz="2800" dirty="0" err="1" smtClean="0"/>
              <a:t>lễ</a:t>
            </a:r>
            <a:r>
              <a:rPr lang="en-US" sz="2800" dirty="0" smtClean="0"/>
              <a:t> </a:t>
            </a:r>
            <a:r>
              <a:rPr lang="en-US" sz="2800" dirty="0" err="1" smtClean="0"/>
              <a:t>hội</a:t>
            </a:r>
            <a:r>
              <a:rPr lang="en-US" sz="2800" dirty="0" smtClean="0"/>
              <a:t> </a:t>
            </a:r>
            <a:r>
              <a:rPr lang="en-US" sz="2800" dirty="0" err="1" smtClean="0"/>
              <a:t>mùa</a:t>
            </a:r>
            <a:r>
              <a:rPr lang="en-US" sz="2800" dirty="0" smtClean="0"/>
              <a:t> </a:t>
            </a:r>
            <a:r>
              <a:rPr lang="en-US" sz="2800" dirty="0" err="1" smtClean="0"/>
              <a:t>xuân</a:t>
            </a:r>
            <a:r>
              <a:rPr lang="en-US" sz="2800" dirty="0" smtClean="0"/>
              <a:t> ở </a:t>
            </a:r>
            <a:r>
              <a:rPr lang="en-US" sz="2800" dirty="0" err="1" smtClean="0"/>
              <a:t>Việt</a:t>
            </a:r>
            <a:r>
              <a:rPr lang="en-US" sz="2800" dirty="0" smtClean="0"/>
              <a:t> Nam</a:t>
            </a:r>
            <a:endParaRPr lang="en-US" sz="2800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-69249"/>
            <a:ext cx="65" cy="138499"/>
          </a:xfrm>
          <a:prstGeom prst="rect">
            <a:avLst/>
          </a:prstGeom>
          <a:solidFill>
            <a:srgbClr val="EEEA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</a:endParaRPr>
          </a:p>
        </p:txBody>
      </p:sp>
      <p:pic>
        <p:nvPicPr>
          <p:cNvPr id="1027" name="Picture 3" descr="http://htx.dongtak.net/local/cache-vignettes/L500xH375/gioto1jpg-4d4d49-2afb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5300" y="1591101"/>
            <a:ext cx="4762500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39870" y="26215"/>
            <a:ext cx="902793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>
                <a:solidFill>
                  <a:srgbClr val="0071BB"/>
                </a:solidFill>
                <a:hlinkClick r:id="rId3"/>
              </a:rPr>
              <a:t>Hội</a:t>
            </a:r>
            <a:r>
              <a:rPr lang="en-US" sz="2800" b="1" dirty="0">
                <a:solidFill>
                  <a:srgbClr val="0071BB"/>
                </a:solidFill>
                <a:hlinkClick r:id="rId3"/>
              </a:rPr>
              <a:t> </a:t>
            </a:r>
            <a:r>
              <a:rPr lang="en-US" sz="2800" b="1" dirty="0" err="1">
                <a:solidFill>
                  <a:srgbClr val="0071BB"/>
                </a:solidFill>
                <a:hlinkClick r:id="rId3"/>
              </a:rPr>
              <a:t>Bạch</a:t>
            </a:r>
            <a:r>
              <a:rPr lang="en-US" sz="2800" b="1" dirty="0">
                <a:solidFill>
                  <a:srgbClr val="0071BB"/>
                </a:solidFill>
                <a:hlinkClick r:id="rId3"/>
              </a:rPr>
              <a:t> </a:t>
            </a:r>
            <a:r>
              <a:rPr lang="en-US" sz="2800" b="1" dirty="0" err="1">
                <a:solidFill>
                  <a:srgbClr val="0071BB"/>
                </a:solidFill>
                <a:hlinkClick r:id="rId3"/>
              </a:rPr>
              <a:t>Hạc</a:t>
            </a:r>
            <a:r>
              <a:rPr lang="en-US" sz="2800" dirty="0">
                <a:solidFill>
                  <a:srgbClr val="000000"/>
                </a:solidFill>
              </a:rPr>
              <a:t> (</a:t>
            </a:r>
            <a:r>
              <a:rPr lang="en-US" sz="2800" dirty="0" err="1">
                <a:solidFill>
                  <a:srgbClr val="000000"/>
                </a:solidFill>
              </a:rPr>
              <a:t>tỉnh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Phú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Thọ</a:t>
            </a:r>
            <a:r>
              <a:rPr lang="en-US" sz="2800" dirty="0">
                <a:solidFill>
                  <a:srgbClr val="000000"/>
                </a:solidFill>
              </a:rPr>
              <a:t>) </a:t>
            </a:r>
            <a:r>
              <a:rPr lang="en-US" sz="2800" dirty="0" err="1">
                <a:solidFill>
                  <a:srgbClr val="000000"/>
                </a:solidFill>
              </a:rPr>
              <a:t>hàng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năm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mở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hai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kỳ</a:t>
            </a:r>
            <a:r>
              <a:rPr lang="en-US" sz="2800" dirty="0">
                <a:solidFill>
                  <a:srgbClr val="000000"/>
                </a:solidFill>
              </a:rPr>
              <a:t> </a:t>
            </a:r>
            <a:r>
              <a:rPr lang="en-US" sz="2800" dirty="0" err="1">
                <a:solidFill>
                  <a:srgbClr val="000000"/>
                </a:solidFill>
              </a:rPr>
              <a:t>hội</a:t>
            </a:r>
            <a:r>
              <a:rPr lang="en-US" sz="2800" dirty="0">
                <a:solidFill>
                  <a:srgbClr val="000000"/>
                </a:solidFill>
              </a:rPr>
              <a:t> </a:t>
            </a:r>
            <a:r>
              <a:rPr lang="en-US" sz="2800" dirty="0" err="1">
                <a:solidFill>
                  <a:srgbClr val="000000"/>
                </a:solidFill>
              </a:rPr>
              <a:t>Xuân</a:t>
            </a:r>
            <a:r>
              <a:rPr lang="en-US" sz="2800" dirty="0">
                <a:solidFill>
                  <a:srgbClr val="000000"/>
                </a:solidFill>
              </a:rPr>
              <a:t>, </a:t>
            </a:r>
            <a:r>
              <a:rPr lang="en-US" sz="2800" dirty="0" err="1">
                <a:solidFill>
                  <a:srgbClr val="000000"/>
                </a:solidFill>
              </a:rPr>
              <a:t>kỳ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đầu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từ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mồng</a:t>
            </a:r>
            <a:r>
              <a:rPr lang="en-US" sz="2800" dirty="0">
                <a:solidFill>
                  <a:srgbClr val="000000"/>
                </a:solidFill>
              </a:rPr>
              <a:t> 3 </a:t>
            </a:r>
            <a:r>
              <a:rPr lang="en-US" sz="2800" dirty="0" err="1">
                <a:solidFill>
                  <a:srgbClr val="000000"/>
                </a:solidFill>
              </a:rPr>
              <a:t>đến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hết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mồng</a:t>
            </a:r>
            <a:r>
              <a:rPr lang="en-US" sz="2800" dirty="0">
                <a:solidFill>
                  <a:srgbClr val="000000"/>
                </a:solidFill>
              </a:rPr>
              <a:t> 5 </a:t>
            </a:r>
            <a:r>
              <a:rPr lang="en-US" sz="2800" dirty="0" err="1">
                <a:solidFill>
                  <a:srgbClr val="000000"/>
                </a:solidFill>
              </a:rPr>
              <a:t>tháng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giêng</a:t>
            </a:r>
            <a:r>
              <a:rPr lang="en-US" sz="2800" dirty="0">
                <a:solidFill>
                  <a:srgbClr val="000000"/>
                </a:solidFill>
              </a:rPr>
              <a:t>, </a:t>
            </a:r>
            <a:r>
              <a:rPr lang="en-US" sz="2800" dirty="0" err="1">
                <a:solidFill>
                  <a:srgbClr val="000000"/>
                </a:solidFill>
              </a:rPr>
              <a:t>kỳ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sau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từ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mồng</a:t>
            </a:r>
            <a:r>
              <a:rPr lang="en-US" sz="2800" dirty="0">
                <a:solidFill>
                  <a:srgbClr val="000000"/>
                </a:solidFill>
              </a:rPr>
              <a:t> 10 </a:t>
            </a:r>
            <a:r>
              <a:rPr lang="en-US" sz="2800" dirty="0" err="1">
                <a:solidFill>
                  <a:srgbClr val="000000"/>
                </a:solidFill>
              </a:rPr>
              <a:t>đến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/>
              <a:t>13 </a:t>
            </a:r>
            <a:r>
              <a:rPr lang="en-US" sz="2800" dirty="0" err="1"/>
              <a:t>tháng</a:t>
            </a:r>
            <a:r>
              <a:rPr lang="en-US" sz="2800" dirty="0"/>
              <a:t> </a:t>
            </a:r>
            <a:r>
              <a:rPr lang="en-US" sz="2800" dirty="0" err="1"/>
              <a:t>ba</a:t>
            </a:r>
            <a:r>
              <a:rPr lang="en-US" sz="2800" dirty="0"/>
              <a:t>.</a:t>
            </a:r>
            <a:endParaRPr lang="en-US" sz="2800" dirty="0" smtClean="0">
              <a:solidFill>
                <a:srgbClr val="000000"/>
              </a:solidFill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000000"/>
                </a:solidFill>
              </a:rPr>
              <a:t>    </a:t>
            </a:r>
            <a:r>
              <a:rPr lang="en-US" sz="2800" i="1" dirty="0" err="1" smtClean="0">
                <a:solidFill>
                  <a:srgbClr val="000000"/>
                </a:solidFill>
              </a:rPr>
              <a:t>Giỗ</a:t>
            </a:r>
            <a:r>
              <a:rPr lang="en-US" sz="2800" i="1" dirty="0" smtClean="0">
                <a:solidFill>
                  <a:srgbClr val="000000"/>
                </a:solidFill>
              </a:rPr>
              <a:t> </a:t>
            </a:r>
            <a:r>
              <a:rPr lang="en-US" sz="2800" i="1" dirty="0" err="1" smtClean="0">
                <a:solidFill>
                  <a:srgbClr val="000000"/>
                </a:solidFill>
              </a:rPr>
              <a:t>tổ</a:t>
            </a:r>
            <a:r>
              <a:rPr lang="en-US" sz="2800" i="1" dirty="0" smtClean="0">
                <a:solidFill>
                  <a:srgbClr val="000000"/>
                </a:solidFill>
              </a:rPr>
              <a:t> </a:t>
            </a:r>
            <a:r>
              <a:rPr lang="en-US" sz="2800" i="1" dirty="0" err="1" smtClean="0">
                <a:solidFill>
                  <a:srgbClr val="000000"/>
                </a:solidFill>
              </a:rPr>
              <a:t>Hùng</a:t>
            </a:r>
            <a:r>
              <a:rPr lang="en-US" sz="2800" i="1" dirty="0" smtClean="0">
                <a:solidFill>
                  <a:srgbClr val="000000"/>
                </a:solidFill>
              </a:rPr>
              <a:t> </a:t>
            </a:r>
            <a:r>
              <a:rPr lang="en-US" sz="2800" i="1" dirty="0" err="1" smtClean="0">
                <a:solidFill>
                  <a:srgbClr val="000000"/>
                </a:solidFill>
              </a:rPr>
              <a:t>Vương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76" y="1875163"/>
            <a:ext cx="430182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800" b="1" dirty="0"/>
              <a:t>Giỗ trận Đống Đa</a:t>
            </a:r>
            <a:r>
              <a:rPr lang="vi-VN" sz="2800" dirty="0"/>
              <a:t>: ngày mùng 5 Tết, giỗ trận được tổ chức ở gò Đống Đa, thuộc quận Đống Đa, Hà Nội.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0" y="3691045"/>
            <a:ext cx="430529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/>
              <a:t>Hội</a:t>
            </a:r>
            <a:r>
              <a:rPr lang="en-US" sz="2800" b="1" dirty="0"/>
              <a:t> </a:t>
            </a:r>
            <a:r>
              <a:rPr lang="en-US" sz="2800" b="1" dirty="0" err="1"/>
              <a:t>Cổ</a:t>
            </a:r>
            <a:r>
              <a:rPr lang="en-US" sz="2800" b="1" dirty="0"/>
              <a:t> </a:t>
            </a:r>
            <a:r>
              <a:rPr lang="en-US" sz="2800" b="1" dirty="0" smtClean="0"/>
              <a:t>Loa, </a:t>
            </a:r>
            <a:r>
              <a:rPr lang="vi-VN" sz="2800" b="1" dirty="0"/>
              <a:t>Hội chùa </a:t>
            </a:r>
            <a:endParaRPr lang="en-US" sz="2800" b="1" dirty="0" smtClean="0"/>
          </a:p>
          <a:p>
            <a:pPr algn="just"/>
            <a:r>
              <a:rPr lang="vi-VN" sz="2800" b="1" dirty="0" smtClean="0"/>
              <a:t>Hương</a:t>
            </a:r>
            <a:r>
              <a:rPr lang="en-US" sz="2800" dirty="0" smtClean="0"/>
              <a:t>,</a:t>
            </a:r>
            <a:r>
              <a:rPr lang="en-US" sz="2800" b="1" dirty="0"/>
              <a:t> </a:t>
            </a:r>
            <a:r>
              <a:rPr lang="en-US" sz="2800" b="1" dirty="0" err="1"/>
              <a:t>Hội</a:t>
            </a:r>
            <a:r>
              <a:rPr lang="en-US" sz="2800" b="1" dirty="0"/>
              <a:t> </a:t>
            </a:r>
            <a:r>
              <a:rPr lang="en-US" sz="2800" b="1" dirty="0" err="1"/>
              <a:t>xuân</a:t>
            </a:r>
            <a:r>
              <a:rPr lang="en-US" sz="2800" b="1" dirty="0"/>
              <a:t> </a:t>
            </a:r>
            <a:r>
              <a:rPr lang="en-US" sz="2800" b="1" dirty="0" err="1"/>
              <a:t>Yên</a:t>
            </a:r>
            <a:r>
              <a:rPr lang="en-US" sz="2800" b="1" dirty="0"/>
              <a:t> </a:t>
            </a:r>
            <a:endParaRPr lang="en-US" sz="2800" b="1" dirty="0" smtClean="0"/>
          </a:p>
          <a:p>
            <a:pPr algn="just"/>
            <a:r>
              <a:rPr lang="en-US" sz="2800" b="1" dirty="0" err="1" smtClean="0"/>
              <a:t>Tử</a:t>
            </a:r>
            <a:r>
              <a:rPr lang="en-US" sz="2800" b="1" dirty="0" smtClean="0"/>
              <a:t>…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8833C-09A0-4DCB-A540-36863D5158FC}" type="datetime1">
              <a:rPr lang="en-US" smtClean="0"/>
              <a:pPr/>
              <a:t>9/23/2019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Vũ Hải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07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data:image/jpg;base64,/9j/4AAQSkZJRgABAQAAAQABAAD/2wCEAAkGBhQSERUUExQWFRUWGBgaGRcYGBgbGBwcGhwaHB0cGhsYHSYfHhokGxkdHy8gIygpLCwtFx4xNTAqNSYrLCkBCQoKDgwOGg8PGiwkHyQsLCwsKSwsLCkpLCwsLCwsLCwpLCwpLCwpLCwpLCwpLCwpLCwpLCwsKSwsKSwsLCwsLP/AABEIANAA8wMBIgACEQEDEQH/xAAbAAACAwEBAQAAAAAAAAAAAAAEBQIDBgEAB//EAEEQAAIBAgQDBgMGBAQGAgMAAAECEQMhAAQSMQVBUQYTImFxgTKRoSNCscHR8BRS4fFicoKSJDNDorLCFbMHFlP/xAAZAQADAQEBAAAAAAAAAAAAAAABAgMABAX/xAAiEQACAwACAwADAQEAAAAAAAAAAQIRIRIxA0FRBCIyE4H/2gAMAwEAAhEDEQA/AI1sn3z9yDpcm5j7oJRiL7lYj1xs8rl0pCAQACJPmYA9THyxmOCZhQ1V1klnFNTtIF+cx8Q9bbYZ5KqmnSXMhifMfEBuOlp9/Tzk6O+Ssd062owpIgxN5J5hbXI2nYR1xeuZBtuBuf3+uEmY46o8KkKICrElmv8AdUXKxYAbmdgCcdFTUQC4jkoAgAco0+LzFvTDcgcTQUa4baDPmP2cQzGQDghlF9/P1t74DyleQPFt0QBR8hAjphlQaR8Qb0j8sOnYjVGX4lwA6YUnwkkRG/UTEHnIIkgHe+FdBalE6XeqQYvqAW4gfCVAneCReRfnvK1KcJeLcGFUDqDyMGDFp9QD64R2hk7PcKzJIIhwRG51fQyY8wYw2RT/AHxneFZY0nKgmCSdJPhPMwTN77b9J3xpadSeXzwYgkdK44Bic49qw4pAriDLi2cRnAMQCYiFxa2IrgGKKlQKpLEBRuTyxE5pAuvUNPWZGCKlEMIIkcxvimrkUZdJFp1RteZ5YwTr1gLkgeZMfjizvQIk3JgfU/gD8sC5nhiOAGvpFjaR+/ywT3IOnfwke8dcZGJnHYx2ccJnBAQLiJxzTI2P/j9d8XBYx0NgGsoFDqB6D9TfEWoiPhH1/LBROI4NBsWVeFqxkeE+k363OMpxPgFSm2sePT0V9UeShoO22x2ON6McakpsQD6gHAaCpUfOK+bJAGqTMAr/ADi6GTcSYWDcEsDyOPcMzRapSJ5loEEbjwj2kr5aCOWNP2i4AGU1EWSILKJuBFxH3go9xbpjM0MlFaZLKXUwTcB4uDbdmuPQ88TaoonZfnOFDW12W+wmPpbHsaZch1M/MY5hdMZPgrgIIgsqkswNwSGYmD57RizLqQrsgmSpuPuhVIEGJmB9cKc7SZHLJBXQ8RIsxYA+I/dVZ23gbkYf8O4czOGI5AKpGoqABBI3ZzvyAm84ZrTWWcMyDM5ckanvqsW0kDlqFja23IWGNTluGwBcA9RP6yPSSMcyrKggm97WHzi30wXTrztp9v6YoqJts5/DQQSTPWT9Tv8AXF4p+/4/PfHFf0xZOGwUjGOGkDOJ4jOMYDzeRmGG4M+vX6Ti9EgRi04i2BRrOMuOhccOOa8ExLHCMUVM2i/EyiepAxjuMdumFSpTpd2NIjU173uDqAm3S3QxcMKVm1YhdyAJ3Jj8cd3vj59Q4dnqgVxWDz4gurSLiLkCQYPW+GuQ4swlajVF0uqaVJMMSBub6TINjacAPE1mOzgOtlYE97UXz1A/+QI+YwI3GNLaTVpt5lSD/wBlvoMZyQOLfQ2xwDCDinGWpKaqstRV3VAZg9fTrB3ExgXhvbum/wAULsblZCmb8pEggm0fU5MNGsC45GKcnnFqoGRgwP8AKwMHmJUkSMXqL4Ip4Y6Rjpx6MYxzHtOJRjkYJil6R8j9D7Efpin+MKmHBA6x+PKfp6YJqIDvgSvlRyX5Ej8MK18CqOPxFORkdRBkDf3G8dAcZ/ivBh9oEIXvA7KSJCOFJKmPuNGoD1jYYMq5dZ1FWbaTebbXEc8KeL5qKbgTZdQN5OmDyHlFrcueETd6US+HauZZjqDsNQVon+YA8z549gXhnEPsadmMKBtO1vyx3CcUPaK6NEVFQSftMvcT4R8AYyP8sSf5oGNHkuEX5c4AEv1lj1nz6YQ9iciKia3DeCaahZAimZ3F5Jj5C+N5TMDp5csdFIi5ULv/AIvrfpJmPLfFtPLlZ02520kfIgWwW2ZHK/4YT5nMuz31KBYAG3vG5xOUkgq2NqVQxeR6j9Di1amE1JCsxI8x+mxwXRz/APMt/LYnoOh8jgRnYHFjCccLYW5fM1NdPUAO97whCACgWCtxuSpvPM8owx0HFBTgqYicyAYkTExImOZjfHShxkONZ8fxFemPCy9zFQG6Aq6kmRz1ERO8csEw/rcbTZAXa0iQAJmNRvAMbAE32wP3ZY6qkm+wJ0jyiY25xJ5nGS4dnCF7vclizSBqJkfEZOqAAAbbCANsaE8QK2F/Imfr+uJzZRRGv8MkQoj0t+eFXE+xyV2LGtVSREAgiYsfELem2CMpnHMeEGdoYH6EziS8WBmSq3i9j9cLGVB4sx3FslV4Y9Eis1anU8LFviV73EH4TeJBiMaLh9VqlTxJYqNRIsGlSCOsn5YWdv8AxnLyZTUWIEk2AEjcR4uQ5b4P7I5hnBBJZfDpJ3sPvefh6YdsyTSGXaSqwpWJG8wSCbbWx89yuXqZqsVQRMnUWcRESZiTMnnvjf8AaVSaMLHxXPlEYR9kKMVKhg7KPmSTz8hid1oy/kOyHYoIqtUdS68wpn3km/ngLi+XginSQTIiAJY2tAEgC3Ow6Y1y1Le373wBwnJaqjObgGx5ReIH5+WCtBftiajwnNrTGkLTOoTDwTBBFoK7jn84kFxw45imB3rUjAAPiP5IIPL9cFPngKlcSPB3flupMe8DGbpLmM076HhdQBn4QL/CBz26zfDXQNes1icapfedQfIyPn+sYLSuGEgyPLGM4p2Xp0qENVcPUdED6gLlluBGwuY8/k44fkK9ABVNN1/xF1bbePECbdR+JLJ/RGl6HgMY8z4CXNtIFRIJBIKkspiLTAOqDMRcKYwQrTgilha2Ka1QDp5SY/rieKjTHQewxjCmumtjDBjPK4HqQDHLc8tsBZ3gjuvhOnnJ2JHUhFA/zXONCUVRJsBt++ZPzx184g3cDpJGBQ1s+W1qVeizUwlgTFup1W8W18cx9EzTprOp0BtZhfbHsPSDyMl2I4o6tVRZCtpcBhZWgKwWTtIFvObc9dlgzwWaY5Tb5bYznZ3IIoSqsAM4VxERrtIM7TpMf4RjY5SpTb4CpgwdPXz874nK27DiLqSYjUy4O4xcFx5sChLAzllBtI/DCvjvE0o0mOpCw2UsJm14F4G/th3GFeb7M0H7w6FFR5OqTZtwYmN945ThOKDYgyHa1WrUjX0a6YqANTBOrUE0hRJ8W+1onbGzo5xGXUDyBPUT5b4x/D6VOnWo2Chw6PTIjQwKifJtRAJ5iMPHWkGANRQ02hvFa5ELf1GG5BoOHFk+94QdixAHoZ54wPF0d69U/Zy+jUA5ZbAlSpmNJE3HOdsM+1fZ+rXan3UmmszPhMkgHz+HyHPAXC+DtSr1DVMrTKyWJMk00MSbG7NJH0w8pKKtCxVsX5hXV+7diPBPhMGNhc33BEdB740PZ2op+P7w8Oq/rMmL/kcZH/53vs7f4ZW3Icrg9d78z5Y+g5zhNI02imtlkWG8SP098B9aUQekDYAcrCPwwq7R2y1Q6QSo58rgTyMgYq7L1C1IqXdirG7E8oETYx69cFdoKOrLV1kf8tiSeUDe3p+GJew9Mw3EM9qFNSCCiMvyKjnzP6Y1XY0/ZFzHivawE35euMHRrGoxKsdTMkEi9txIG3tzF7Y2/Z5GUBTBAVOsyJ+mHlgz6CeP1CEYSTP1jAXZWvqerNj4bX6HbBvGDqWFEjxXv0G3ringuUiqDyMxflH6jEXoVXEe5ivopu1zpUkgbwLmPbCGj2sqQ2ikqARqaoSYnmwQHSPNreeHPFssxouq7keXodyOU4+cNx16urRRSCdyCw63Mj12OKx+iRhKfSG1biBFRyrpqq3JAqaOZlSxI+QO0YLyPHaophU7tATpBUEsW5kzAVRfYSIOENHimZZtWlTFrUksBtP3tjtPM+9VXiVZhA1KqltapaSZMkjnJsJgDrg2VX43keD+r39XSHNSp8LBrBQ0TbUDDA2+WI5fjObSqyiqTvHeISpIiV1GJO9xvpPLGfp5OsVDSxJ5FybcpBMxG+LKnfoTp1ooWSFLFCOpDz58rRgcgv8AFl6aG3Fu0NWuoDA6kKn7MFhIPxCFmZsQRHLqDo+zPENTQ0q/iMMKgkEgyDUgtvNuoJjGf4FnFavSQhJIIDBQpBswDLEA2sRYztjb1skGAgkEfCQASp6iRH5HBUvhzyg45IODA2kHFeaqrTWT8uZPQeeFDcSIBXQDUVmBI1BLRcc5uJUG1749RyrVG1udR2HQDoOQwZTroCh9CskzMdb+w5KPLz88VZ3JS8j9xhiixiZQHC1a0ylTFaZJgLNA6fsjHsMBQx7Bo3IzPCeGqUzOVY7gx8OxkAgAC3wm/nj3Z/hrrSWrTcSRpqIREOkq2krfdZEzuMEVZp16VViYnu2OwhtvrPuRiwKctm9K/wDLzGpoPKooBt5Mo+Y9cG7QWN8vnSyK0G4B6353GJfxLR8LfI4Gymb0TJApEkg38Dc1b/DzDbXjB/8AGIdmB8xf8MFUxGtBlrN/K3yxNa5/lb5HF4zafzDFVTiVNTGtdR2AILEDmALnGo1me4zlwczTMDxJW71uihUgteAZtO/ytn+B53vs1Uqai0qlzIC82DE+cncRtHPDHOdpixkIG7zvGpBtMldWlS0iL7gATbfc4z+Uo0qQmpOhnAdrQQpkqqiTDFeekRO8TgJdsp8PoWV4rTbVpbUFjUQCR4psCBc25YQ0KRzjlX1pTEtN1LsWBIHOFG/+nzxOlxg1qFUZWgAiKzFmKosgagBTUEmY8uV8F9nMyXWpUYBStY0wq2AgKDsTJJZtyYwlLsMouOMz3aTsWtNqdWnMBkVgSLDxeIEAGwUWv7RfScJqGrSUFHChFhm8JYxuACTEdeu2KuKM2Yp1CWK0RUFNaaKC9UhgD4jcTcACOZJjCSnxBiVyyKpYt4wtQMCADCFlEBZ+KDsIw0ra0WKvB9lcv3JCpswJJ/1Rddue+D8whq0qoi7Iy7WJZY6+e2Ew4LSDgOgqOVGpyWAJ57GNNzboBjR0qQVRFrWG0W/HCoLMtwTsQ6QXYKBHhFybzBPIT5+2NHS4TTBlSQTsbfoMFoQNuf4YkrD5YNIVyYpz3DSqG8jeRvy36YU5OoS6wslbjedQBgDzkxvGNcGi3LCLOZHu3UrZZkX87j0H4RhJKtQ8ZemEcWP2RE3YFZjnG/p5+eO5HIUaajTRWkQN18XlBNmg8jHTFfHie7BmxYT57/3wHwCrMgsZm3tM4ynxNX6jDJ5hddfxKCz07MyoYFKmOan8MV0+zeUps7sEYOxaC8ATyCghSPbEspl0apXkT9ov/wBVPA/FOHrrD0yqVBABIsyndWAuRN5FwbjmDTmKrTxl+crUT3KqsAVqZtTEfe2tf5Xx7uMlUDQtwxViqOjBl3sqi4JBuPbAK5sg0EakyRXS4KtTNn2YQfYqDhxnkZCa1Jdcgd5TtLgWDKT/ANQC1/iEDcDDJ32C66EHEezaAGpQZwy6WBqKNPhMiCNJA6+HFmb4/pUQw5Xkkb8oHXrj1fi1GoJp1QHLDSrAq2o2Ig877AnF2ayCVKZp1ACDqBEmYvzPqd7XwvH/AIO5t96IOGdoXfPd1ZlqXjY6jABMgRt/fG4TLuPuj5j88fIaqUMtXSrQZtQZlhgCFkQCGBMGZ3H3Sdt/qvA+PCtSDQSRKmCDdYkz+m+/lg8UtEdhbUX/AJR/u/pjq06nMD2b+mJ/xvLQ3yGB34gzNpClYgliARznnvthrQtMJ0NzX6jHsVLTU7yT1k49hOSBok7wV6NehYvSGmJBawDIw6GwF4gqd8CcTrd9kVrEBnpOlQ2vNJvF6Sl/cYvybMzUavwsU0OCfvIDYjazah74hwgfa5mg2x8QHIggD8GUf6cFP0Vo7U4p3TFk57qZg9COg8z1xfkM+rg1UXS21Sn1A3t/OBcEbjrgWhl0egiuul1GkMCQZQldwYkxz64XtWOUJcgwLNaGttYCLDmBcSeU4kNg27cFxlQaEtqOyHxEQSNJnaRJj33wl7O5sUVCvSIqEyWYQ7Te5Mg3kiOsY0/Asy1Sn3jDTqJhbHSCZiVseuBu1qA0HYiSg1DrIINjy2xRywRLTO5vI901MsyldDpTGpqZhWXSCQpOqH0wpvAiMGVOyy1KKBmJZSDFxS5+AR9oggxMzbblg6jk2erli4nuzVJsJBfTokG9wDt+GHldPC5J1QAJ9Ln3v64CeWHp4Z/J8FaiddMpTpm1Qd45Gnz7xTq6CI35YDyFSvSaquXem1LvBDFSGDaEMgsQNemLPG0ib4f8PzZIkQIJ1cxBkbfI4F4ZVC57NDbUtCTESwS5jkQCPmMG01ZpN3oLVylSpTVV0pTp6jpILCYaSz7Oxk2FvE0m+FXBOA+HvaGa7sGQQFvBNlu0ERG46YecQU6q/iLfZMbk2EER+BxnuE8QGnTeGvy28P0j8MTt0VhnRruG5QI6rqZyBLOxlmNt52vAAFgMH8QqwImLgX6tb6DA/AkPd6ibtF97D+s47xWAPmfkjH8sN6JN3IrTKM1xAB2DGqTHnDgXHlbHn4bUmQ6R0it9IrDDLLG2LS0YZCNiKmXptpJm4m7EdQRqJIBAIgndThhmqBekQBJG3Lbf6WxCso731if9rfrg+ht8sCtC2IOPN9gAxg6k26zhVweudagMN4PLkT16YK7UZsKgpqw1LUGpZadKzJMW2jfywDkc6EcGDouwLtEHTDGRKiPXr1jCOJSLwcZVXatWCuiANMkapIp05ESIAF+czywPxeu5gMBqETG25Ejc3sYubgXwbkSVJjS+tRUaTGhoUFTY206bTMzyNpZcEVy06itpi2wJBG3wkkEfiJL8bQt6LOKZ2ylQQ4qoYKlSJ1jZt/1w94VmGairHeAPlb6xOFfaHJtUqUNJliSTJgHQ1MkQZ8RBIw44YpWmoYQQDb3OC0kLdoF4hUVWViFDFgNekao3MmJ5YD7QrrOjm0CYmN79OWI9r+IaKdMCJLqL9Db88R43ndNVCOseYJwjbQ8ULM3wPLZYKTQFQlgAS8Elvu6mb3uRPtg7NcFqd0e5o9zJJK94sGeY0TpvblivhGZFeoi1Fl9IcjcSoAmOUFrRjWg29sGO9glh8+4TnNR/4hmHiKrTYkAEGJIBubREQL2k42OVXw6aSrTpiwMTPoAfqfljM8cULmYhlDMGlQCSYg87CCPM399nSQKqgDYW2wxpYiHdRz+ZvjmMT2i48VzNRRqABA/5c7ADeb49huAmhimomYzIJAVaq1VJ/lkawJ5aST7nBGfpmnnqFQRDjQx+Y6HkR/tx7tDme6zVIHTprI6nV1AgT0B8IsMVcRPe5SjXBKshTUBJifCwM3s0XOFfocJoZb/iMxTb7xSog1E2ZdLQNoDLeP5hhdx/hlSqrUILWlVJ8J0kEaWkEX5TblhhxzMinmMtXJIEmm/QB9tXo1+Q64Z5mhqM32MEHYxHy/TCvGZEeEk9zTJtKg72ki+Fna/iYRO7EGpVEAGQALySRYG0C+D8rBo09thtysNsQ4jwpKwBqSSitEEibTBi8SB0wG903sxeZzDhMvSlwDUaoTOlmhV0MYvMgkX2g33wx7P5nRWKE2c+KTdtUwT1OqL+Zx3jOaRWpl6RZ6lMAafiRgHhlJ81Ajpa84C4aKb19BLLEHU8aiAQbRaZ2J289sM+iiqjSUECqGeNOpfCSQYLEFlG5IGkWvv1jFz5hGmHCXLCbKGJACt4ZUyZE8z5xgfhmb1tqC62WowEGI0h2k2usNMC8gGDGI52mUbMEBWI0uJEqSO5eI30/PDx/kjK7FHGMw4Z2YMseEjaXuIBMSsqLc/bCHJUqztTVFOhFIZo8+ZHsJ2j2l2qVq9qhRVY6oCAifugXEjTqPw7kbzIPy3CXCyHBA5aRyHve39cTclHCqs13DQBSSNiJ+d/zwJxRZH+UzyI2Igg8iDguiw0jyMe4t+OBeJGx32P4YzZNdkuB0/BqMAnTIG3hHLnzOGNWiGEHAPA18HuRhgdsMhH2Ksvljr5Qt4VQJkkX9AIjbfDRBb64AydmN+Q/Fv74YjbGXYWZbtJwim1bUyzqHiJNoAtzHQ/TzwJkeEIrNKqYCimuqTqYqdR5sOh5eP1xo+K5bWw2mARPlP64EyWWKfEZi1jy/f44m5VIougPh9QKHcNradLobEQBLk3sRBgTANrC2e7XZqvlFRA4U1qjNKk60VVVAEYReGPIGAed8PuB5dXq5lQY+ASOukSRMzjKdvso75hKYbVpWzVGAvuQNhYBBAHO/PHV4qb0n5OsM7VzLkoNbuKYIpyxIG7CATa83tyxt+ylTMrmTTgtTYu1VpmmCROpGOz6zpKncQfPGDoag4FSEIYCCQABJv0635xj6P2WrPqrqzap0sCAIhlJGw3E3/tinnlQnjVnO1cFsuLEiqtp/rP9sFdoUsWg/Abxtv8vXywq4vTUNTcsxIqJIJEAT03w24nPcEzFj7+UHHA2dXVFnZKhZm/wgDy68/TlyxpOXthR2coRQU/zAGfbDNqkW8sPF4RnrM1Vpd5nvi8KKCV8xYH8saakZAxmKaTmHP8zaT7AG1uc/QY0yPALGIUE/IThYvQzMTU4G9VncFQGeoQGW8a2iYtjuH2VpHu0sfhXnPIY9ixgXtpSIOXqgTocyeYBG/p4T+7YuADZerTJHiFQqeRFQF1Iv1J+WKM/wAHqmm3i1kSwmLkX5KDJjefvHecB5DNmotLS2jS3dsbQRunxA7kafnhE00PWC/tJVnL5esY8WksYF2ETJG+y2O+NgM0rTpYXXVY8iJk9Nwb4zeYys5B0behVIMXIHw/gfwwp4VBp94zkRqUArKyJAFhy5BgeuNJXoDTZDPL/DBiQANEjfcgfd9cF0sxqp1VYgFRUEiY2ItjG5XMlaAp3JgXBH3DcSQLHDXJ5kaqh1TKnY9V9b7YmynHAHtHmR3mTaYDITEbWcRBM88KMw3dNrja3zH69cFZzOmpTy5PJADcfzNzB+mDKOQSoQKkMpKhgQYINotyJxS0FKkV9lszUeHWVXvwwJtcoy3ncXA9AcbOverVHkLdJpA/+mFVTILTRQg09ABERHP16zvM4ecTYd2GEAkPsBP/ACahHrtikXcTnl3ony/DoBii1rE65/8Aa/5Rgw5OnSRnJMqp1CZIHkCd7/XF9fIG+moxkkwQCPkOXpG2Mzn+G1QNIWoeUhYseW5geGfL3xzJK9K9mmGbD7EQzA/0I5HEOK1PA0b6WO/+E4zWTrMH3YQSSCxUjl0jSb2k7YZZXNNaCoUPL6gCNM7zNtvvW9cUr4wUPuCrFO5mGImOnlhgcAZPNoA0mPETsbg3BBi4jngh+IINzHsf0wyJtaLcjUOuCD+kBT/7Ya0q0r8x8sJV4gqEqY1gIQJvGkE8tvh/3YoHHDphdIMmQLxeefkOnPApoZqx3nWgqTtB/L+uK2ifLrjJVc/UquNDNqG5sbdPzjBqivqXUbW9x+luoPPE5djKI24fk1So2kQWDEwdyHifWCNumMv2yok0ar2OoL57uhH0cY0mXc62vcJUtfn3Tc77thJ2qpfYVV80Uf7qA/EY6fH2icumZLh3E2p0lXuaVTURqd0DVBNpVrbCwGwxocnla1NA6vCutMwwkfAvNZItA2vEmNzl8vT8B3tJjl19diMbHI8KqVsvTK1IXSBEGbEiZ9Lc8U/JSUVQnheiLjNSoFvYjTBsARNvFMG59umNNxquRlxeCQDvfafyOB852bd0ZGqTfwwNiIMiTv4R+l5xRxziMUwGADaCAeRtptN9+UdccVr0dXZrOAAihTH+BJvzgYnUrxX09VEet/yXF+QpRTWL2H4YCcf8WSYPhWLet59/rhoqoku2xWrTmCAP+oZ91Hyw442CuUraf/5sBci7CNx64Gy+UUV6pJHxDy3VcH8cI/h3Exq0qJO5Z1UD3mMaC0030AZZPAsmTAuZnbyx7HHrqhKyBBjlj2Hox3MdpKam3ijpB6b6Zjcb2vvjILmESoWFQ6aj1gI5aW1qQPcexMG+NBm8hTYgaTA2EWPqQNvIb/iMvC13FLUdvhAEb31HqZ/PCKaRXj8F2Q4wSdZd9FaqytTiQwaj4WH+VgJuBzjBHZzgRbU9VQAsBVDQoVoLGRfUYNwYIAxZWyNQtZBB5GN+kje3SL4KyOWYOELaBCghYuH12AiBpINxuX8sPGV9E5RpC/P8NVmdVKgAmzVNhzU2JjnJjp54oq5KrAKqhg+JdSnw7SYN+tvLfB7ZKh3rCFDISCpvz8BPkR1/w7Yp7Qdm6ldNWXYpURgU8UAWEg3tM7RhWv2pjXgjr8KqU6dMVGFiV1SNMeGBM+fPBdBamiElo0yemk6pk2th9lKxqKreDWBDJoQvTYEht5Iv0gWB54OqUXcfG481sblSbbMDpHnz6yJS9MMWKeEVavh728mOft5XjmelsPs2hFFAZBki/ImnUX88dzA8LQRqKmNXw6otPlhS1KKJq1j3IRWZu6YMIvAlgQzERsAJa0ROD45qqEmrdk+H8bPOLE2Nj5TaZIn29Rg7/wDYqZF49RcbxF+uKOC1Fq0qbaSA0hNRBJUWmygXjlhgaSrbSB7AA/LE5Wh8AzmkIIEiPIge0n68sUCmiLVYUw5izFCQImQTyEGZ2BmcMcuiuNRVtPRR+JXb088WcRXXSNNJSY/6ZiOkYMU1oG10Brmcv3OtlSwmVU6bCbXuItPPywM2ZTvC3djQqoT4YIDHbeZi5wXlsmFpaC2oxHwNEEzB8r49WoAzBnaJVv8AuMz1+eHtgpFGbChzRppTOpWt4g19Ia3XpHQzjgyNCmQpABtuOkkTJ5XtjtPhEVhV1WBBjQwNh+BN8MuIUadZNFRXPQhWBU+Rj6GxwKb7M2kQV0AtEHp/c44udpmb/sW/YwkpcKZGKCoxHhI1BxO8SCYsRyAm8zg6lwg76z0BBb5b7Yi8dDUinM8dy9HMFalWmCwJ+KW8fdxKiSLU+VrjbbAXaFldKys4BLUtCEaSVd5m996bcvu4e0+Hlf8AqMN+vXrM+22B+J8FpOpqOtM1KSkpVe2ki9zyWRfyJjz6IeRJrCco4fPcgJWoIvovvNkG3nIxouB8QqrRUD4QxUCQNyWvJ2gj2wLwNqFdygqUUrwJTU5B1CfBqUaiJI02IjynGr4b2fFNNDVHqCZGoKI9AgAi5N5O2LfkTTjRPxKnYvzGazGgaYDuyqrWKgmLxN+Zta83iMQ4tw2qaBSA5JlgxJNjAILAXtNuuHVfLM1RETSoQ6gWJvAKbidixgRyva2JZwGSD8UkSCYtA3EECGvtdbcsc/FxjbKp8ngrPG8wGFOnQDBVGti8BT0NrwBM2HTHhxN9Rd6R1NEAMCTHM/sjzwZw2lUpk6mVkM6VUaVUmTMEnpyPPni8FTYrNyZ2AJj5f1xnJJBSaM0qvUq1H7siSpn4jIYz10wsCNxb0B+bYzSViylqi2YmPDqab3kWM2Ikjyw1p5FiTI0+YL9BzEA4X5miz5+lTFkpISRb4muD5AAATF5+Yi3JmdF1ShqJaXvezKB8jfHsCcZ7RHL1mpCfCF2A5qp6eeO46P8AJsnyNR3WI/wgIvi4Y8BiXBAti/McMU8jHqfyPlhRnKApu3dsqEBSxclUEQZmIsIHTx88adlxnOJ5MVBVqOZphHhD5Lbygkc72HXGS4jJtlCU9NOqQdblW1uygAFRa4J1+QBgbmDudTdKjd2J2DNpHMwQC21gbg+WA61PTQVC+lmk3vcCWNt4O3nE4u4ZUDJoDaQRzALHqWMbRbTvE3G2Gy7YWnWEquVDoalGGMgHvACjqLTAFiBswA2HKMH0MsEVUH3QAP2MUcMyxUwk6YUsjSWTWLAMbkeR2GLKObSDpcMATBHSSI9iCPbG8iwWJN8uDjO9sWiitEggVnUNFz3aeJoiSLhVmPvjGmp5obnbGJ7UcRDVKrgyEXu16DSTqP8AvmfJR0xKMUnZaK5OmaDs5xdKlM01Q0+70gqSdotAKgx4efXc4asw5Rfb3xjuBZxXl5KhqZ3vEMhG3K5P5Yn2i4gUpFEaTUBk7FUNjBjn8M+Rxn+0gyio9F3Z3gs1KmeLsFLv3figGmDGppGnTAsogQPbDnieacUKoBlraTC7FQZ6c8Yjs9namVLiord06x4DBXzAkKTymPnthzkuM9+wVWNRVRAxZSpaoSJJXaYA9BqAxWa9iRX0vGXzhproqzO8KhtyiJk+YnEeHZjO1KhJeFUG+hIPS3mQMPqubtHdvAEALNvOAI59IxLJZwr4YOnmSG8vK/piUW7od9dCFeM5tnWx0hoNlFgYJaBbnsf0w8HEy7GHKjw6R4OQEkWM35+2CXza+Ihal+iMD6i3LGfrZJl8YgySG1+FtxBWDZYmTG52G+GakLj9DrL5OSWZtZIiTExy2EWnphZ2u41/D0tCGKtQMtNgUhXABuDfbmFI+mG3DKxCjUV9B5W57+XoN8JO3FZBR7slVqVixptAN6ZDCZIjcAknaYBNsCEVe6LKxxwPMmtl6VRjLOgLWi4sbHa4NsV8Z4ZTzVB6DeIPvpPiBQgytiNQI2+eI8I4g9bJ6jNOqqFW8LCGUfEocCQRcH16YW9nazU8q5JdnYuUUMFYkQn2ZJjUfi6TjJU7DxuLbMtwvhNRnq0BTo/xOUqUu7FVIRqQJ8R1Bm+EgggmZBuQDj6bQN74TcGzNHuhUSk4dgRqMFyQYYOzHVOoXB54bLmwCDyPXz2/HA8j5MSKdAq1tYUy2pNQKIsuW2aCRYb3B6XGBM5nmp+AKdJcsQWBIAAEksSSdUbHmcMeBG2qIBZvqSwnz/XCriWUWqKhB0OGaZga/tJFifhtGreLcsdE/wCQePZaL+E8RZUqahADaqYBnYgFdouYAHnGNlSKFVYWBAImQYMG+MNk8v4lpo0QCHlZmHbrGoEXkHdeoxpkyju5BcqRcQYOk2vpA2II9lxzqr0v5abwZvmUv4lMdDO0mPWxtjJ1OJn+OAQBtdXQTOwAg252Htq2w1qcCAiXYxsttRj2k9P9R9MK6PCGp1QyKFKuX8Wpr+IbXuQSeXxc+TZRJIVdsqw/javhH3P5/wCRemO4d1uDFmlySxiToc8rcxyjljmOleVULxH38WBuyj3wBm+0CJzDc/CZMdbe/wAser0qNPxMyL5sRP1vHlhNne0GWoyaQ7xiZhBpE85MR8hzxy3L4UpBVftWdJ0qbyAwnaSC1xyAn3GBanFjUptTC6U0qsCLSQNPrFtue9sE8NQGicxW8BqXE8hI0hZ6m/nvgqnQI8bLpmSqkQR4Wub/ABknflMczjJtug5QFxqmVUuDDhSx2MBZYKOpOkk9SML+EcMqFk1ndR8JHlq3Fxbrz54O7UpqSqJAOg6QSL6dLQOZMahAB3xZwHM60WrI1VaNQiAAFIIkQbgBrXN4xXiJyoP4nSpJOkMGMFtGqw6wpF4sOnoMIFZy5+yKLsFQ2sABOxJIA3+XPDju67AlSFqQDpJJQG0qQBBtab+RGK+FU37te9XRUvKwRAmQLgfdIHtud8T8k7WBgqegBqV0uQTE/E8CBJE/jt1ttjL5mqO70vMMLxvt+Mn3xuOL1EVCHVm1K4hY1adJLteNlv8ALHzJ8w7EKVeeVmuORIj0PuMbxpvTojNK7HnB50UgpgEMpI6KrTAEztt5Y7xKrBqcwvhBtsojlE3nFdDhrmrSVJgMrkwbQZbwtB22FpwTm+B1nLgo0gk+HTEt4h97z/HDWr7Fk9FPAs1WeVBQzJiowAWCBYk73ss/LGp7JtRy/eGq+uo5AMUwQILfCQTNjf054V9lOFFMwadRIBDAzEBiBGxnxEfW+NkvBKe5QGfWJ6xMfKMDyTp4SinX7BK8UoEE7ATJZQBEb77fpjK8a/8AyAAyjL0lI1AFqvhJk20j+W1yYIkW54e8Y4GDlayJ4SUJH+mGveTOnHz5nRUViZOpDp5gAkkseQAG/nivhSkm2S8kuL/U+k5LtBl6lJXEXgMACdLcxMCRMw2xxDPcTpmmQlNmYwANB6iec+f44zfZPL68xWnYU1IFiILCPkVPzwZ2yWtNMZeoUsZvpWdxqczJjZY69cSkqnxQ0ZKrOLn6uqAP9O3vb1tt774eZFJ11Kv3FWLnoS22+2PZYLUVWFzadrEAT1ETtHlGLM+v2NZRYmFkb7A2nncxPPE/F/Q/kkqOZmDTDUgqliREDxDz+RwHpMU3cKq0ipgC9hptBIsG/wC3nyc5amHpgNOoCDtKkelpBg2t0wDxqvpol1AnUtiYFnE3jqMPO7BGWUKcrV7rM16JBP2pdN401RqMx0bVg08LVrgmxiPDAiDzU/sn2AXg1fvDVOaelUrQxUor01kWVdREEbTPSYkYbcK4UMsHpqWYEhjqJLamEMfIEqGjkScJONPkjRtBvChCuOYYkdfDH1t9cDZnhqua6nTMDQxUEr3g3E+cnBnCbM46Mw/8T+uAOMVwlcFqy00CqWVj8QBJEDUCWkclYxbmcdS2JHphPD8yvdIDGtQpi0wZU79DIMdBitsyGAqBSHSdhOpNmURc7aoHNRhbWzASroXQzCoI1sylVqaWtKElgwiLfELi+NDkmpuDoZXCnS2k6gDzBItMHEHcqK3TKVdzdRqU3BnlyxctFjEiNrR6bX3xmeDcWehVqU2BNPW2kc1gkW1HyuMavIZ5Kqhlm/IiCDzH9pxktqwyTRNaf7vj2LtOPYpxRLkzH8W4apk2awCiBa+2ozc+3zvjNZ7IMZhQBsZJKDYEKWsRLAQureJxtwl8TNBT8o/PEE2ix81y3D3LoYbV9mRLeITpjwgyINrEDbaL/R8/kqlV0IrBEG690CxPPxFrTYEEHb3x0ZFb2FxFun7A+QxeKXU4bmxaQLV4c5ltSGpsGZToUHeFDSSQOZ+Qwp4hlgxSij5hqqMXd1B2eAwZjpprTj7gNoAAw9WmTuYPkf1GJHLSLljPKTjKb7BQPxQZdhFbSRcxJG3Qi4wsp5rL0FYUEgEyzKSTMCCxqEmbgc98M34VTb4hJPmfwxBeCUV+75ib39d8Dl6HpCTMOlQO06WdNGptcKrEatMwoJHkJPPoBmuGPVcssDUKek6kkFaaIWImCjaTsZsLWxqn4XSv9mDPyx3+F2hQPMn99Mbm+hlSEnCeDVVcVKrKCo8IXmSCDqM/CATbc/LFOXp1jV/57amLQYUKArMoJERpBied7HljSPSY3gcv74CbIaSCqAEBhYWGuGNouSwn154XlWtBe+zPZTixNYd4ZMQYF46grYgb8thbG34XXFWmr8yBqGxBi4I/e4whzHCabEkpc3kbWhRbbkOQiMG5NXFx4RuRbkIE7yfPpg8o3YJK0MOOaRQZTIDjSdPxQfi0gXJiYjC/L91SNJEpFFGswFkmFIOo3kw19RkYqq0CagZiGhrTvBN/Fvq2AO3ofFiFPh51sy6QpKeGLwoS1+VntzscU/0isRPh9CuD8NpLVrNTBUOFEQV0lCSQAYgEuDEYUZ/iIXOOGYKlgZ5xCiPeZ6ROGtGg4ZSGNMrKnY6kgFbTEg2kg2A9s/xzgzvmSadNiHYMWPwzuQOgmN+mFk4sr4op2maPhufptUKKwZis2M/CYuR/m2wOnfjO1TVVBlgFdGBJckBVAYKdgSTdeQucUcM4VVpsr96Z0qbyIaQXDC2oEWAO2/TDOvQGrUp0ek+8X5+cjyxoSjHsnON9AuedmbVRBRjA83uAAV2mWEE+c4to5iKcVDctuPvLq1NsNiJIHQYj/ALu2onTp6T4i0+HZpO+LO4EBRYABVA6CLSfK2C/NFgjBka9fvWIL6lABCiQvxASesDeefpj1FWQkqJhyPExugAAMsT0Nv6Y9T4eBFzbpb3tEHFyZcD4fy/ufc4m/JY7OpxMUqkEqTVPhVpBJFrEKReZjlBueUTUqs5qKaYmBOh9QA3GoOBHnAjFjUrD9/nvc4sFMdPrg/7OqF4rsW53gKOdcw1id7mZ5CeXTrhhlMs1NQqsAo5Db5RYzv1nFygRjlU4Xl7G7KVyNMzKpPM8pP5m3P8ADBVLIp0j0mffA4RT5R54tRVB3O3X6YKkn6FYYDFhMe+PYrBx3FbYlC+kLYnpxTTfFwODRrJgDHceUYmMCjEIx1VtjpxzV6YSgnNGOlcc+WIljhRjsdMeNPEFqY81Y4JtJd3iuplyeQPvizvjj3fHpgNJmTZUtEjlHvidLL77AepxMZgYkuZGAkgts9GKqrHe/wCGLf4kDERmQcbAaDJmBOm8+8fOMXGlP7GJtmRiH8QMakE8KN/1/LHTSbriBzPTEe/OFwOk9BPM4iBf0xHvTjgczhaCX6ha2PGMUEnElJwQF+gf0xxziAnHYweOCnRjze2PTiUYKgayt5x6mxtiZXEL4PANl8+uOYp1eePYpSFo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g;base64,/9j/4AAQSkZJRgABAQAAAQABAAD/2wCEAAkGBhQSERUUExQWFRUWGBgaGRcYGBgbGBwcGhwaHB0cGhsYHSYfHhokGxkdHy8gIygpLCwtFx4xNTAqNSYrLCkBCQoKDgwOGg8PGiwkHyQsLCwsKSwsLCkpLCwsLCwsLCwpLCwpLCwpLCwpLCwpLCwpLCwpLCwsKSwsKSwsLCwsLP/AABEIANAA8wMBIgACEQEDEQH/xAAbAAACAwEBAQAAAAAAAAAAAAAEBQIDBgEAB//EAEEQAAIBAgQDBgMGBAQGAgMAAAECEQMhAAQSMQVBUQYTImFxgTKRoSNCscHR8BRS4fFicoKSJDNDorLCFbMHFlP/xAAZAQADAQEBAAAAAAAAAAAAAAABAgMABAX/xAAiEQACAwACAwADAQEAAAAAAAAAAQIRIRIxA0FRBCIyE4H/2gAMAwEAAhEDEQA/AI1sn3z9yDpcm5j7oJRiL7lYj1xs8rl0pCAQACJPmYA9THyxmOCZhQ1V1klnFNTtIF+cx8Q9bbYZ5KqmnSXMhifMfEBuOlp9/Tzk6O+Ssd062owpIgxN5J5hbXI2nYR1xeuZBtuBuf3+uEmY46o8KkKICrElmv8AdUXKxYAbmdgCcdFTUQC4jkoAgAco0+LzFvTDcgcTQUa4baDPmP2cQzGQDghlF9/P1t74DyleQPFt0QBR8hAjphlQaR8Qb0j8sOnYjVGX4lwA6YUnwkkRG/UTEHnIIkgHe+FdBalE6XeqQYvqAW4gfCVAneCReRfnvK1KcJeLcGFUDqDyMGDFp9QD64R2hk7PcKzJIIhwRG51fQyY8wYw2RT/AHxneFZY0nKgmCSdJPhPMwTN77b9J3xpadSeXzwYgkdK44Bic49qw4pAriDLi2cRnAMQCYiFxa2IrgGKKlQKpLEBRuTyxE5pAuvUNPWZGCKlEMIIkcxvimrkUZdJFp1RteZ5YwTr1gLkgeZMfjizvQIk3JgfU/gD8sC5nhiOAGvpFjaR+/ywT3IOnfwke8dcZGJnHYx2ccJnBAQLiJxzTI2P/j9d8XBYx0NgGsoFDqB6D9TfEWoiPhH1/LBROI4NBsWVeFqxkeE+k363OMpxPgFSm2sePT0V9UeShoO22x2ON6McakpsQD6gHAaCpUfOK+bJAGqTMAr/ADi6GTcSYWDcEsDyOPcMzRapSJ5loEEbjwj2kr5aCOWNP2i4AGU1EWSILKJuBFxH3go9xbpjM0MlFaZLKXUwTcB4uDbdmuPQ88TaoonZfnOFDW12W+wmPpbHsaZch1M/MY5hdMZPgrgIIgsqkswNwSGYmD57RizLqQrsgmSpuPuhVIEGJmB9cKc7SZHLJBXQ8RIsxYA+I/dVZ23gbkYf8O4czOGI5AKpGoqABBI3ZzvyAm84ZrTWWcMyDM5ckanvqsW0kDlqFja23IWGNTluGwBcA9RP6yPSSMcyrKggm97WHzi30wXTrztp9v6YoqJts5/DQQSTPWT9Tv8AXF4p+/4/PfHFf0xZOGwUjGOGkDOJ4jOMYDzeRmGG4M+vX6Ti9EgRi04i2BRrOMuOhccOOa8ExLHCMUVM2i/EyiepAxjuMdumFSpTpd2NIjU173uDqAm3S3QxcMKVm1YhdyAJ3Jj8cd3vj59Q4dnqgVxWDz4gurSLiLkCQYPW+GuQ4swlajVF0uqaVJMMSBub6TINjacAPE1mOzgOtlYE97UXz1A/+QI+YwI3GNLaTVpt5lSD/wBlvoMZyQOLfQ2xwDCDinGWpKaqstRV3VAZg9fTrB3ExgXhvbum/wAULsblZCmb8pEggm0fU5MNGsC45GKcnnFqoGRgwP8AKwMHmJUkSMXqL4Ip4Y6Rjpx6MYxzHtOJRjkYJil6R8j9D7Efpin+MKmHBA6x+PKfp6YJqIDvgSvlRyX5Ej8MK18CqOPxFORkdRBkDf3G8dAcZ/ivBh9oEIXvA7KSJCOFJKmPuNGoD1jYYMq5dZ1FWbaTebbXEc8KeL5qKbgTZdQN5OmDyHlFrcueETd6US+HauZZjqDsNQVon+YA8z549gXhnEPsadmMKBtO1vyx3CcUPaK6NEVFQSftMvcT4R8AYyP8sSf5oGNHkuEX5c4AEv1lj1nz6YQ9iciKia3DeCaahZAimZ3F5Jj5C+N5TMDp5csdFIi5ULv/AIvrfpJmPLfFtPLlZ02520kfIgWwW2ZHK/4YT5nMuz31KBYAG3vG5xOUkgq2NqVQxeR6j9Di1amE1JCsxI8x+mxwXRz/APMt/LYnoOh8jgRnYHFjCccLYW5fM1NdPUAO97whCACgWCtxuSpvPM8owx0HFBTgqYicyAYkTExImOZjfHShxkONZ8fxFemPCy9zFQG6Aq6kmRz1ERO8csEw/rcbTZAXa0iQAJmNRvAMbAE32wP3ZY6qkm+wJ0jyiY25xJ5nGS4dnCF7vclizSBqJkfEZOqAAAbbCANsaE8QK2F/Imfr+uJzZRRGv8MkQoj0t+eFXE+xyV2LGtVSREAgiYsfELem2CMpnHMeEGdoYH6EziS8WBmSq3i9j9cLGVB4sx3FslV4Y9Eis1anU8LFviV73EH4TeJBiMaLh9VqlTxJYqNRIsGlSCOsn5YWdv8AxnLyZTUWIEk2AEjcR4uQ5b4P7I5hnBBJZfDpJ3sPvefh6YdsyTSGXaSqwpWJG8wSCbbWx89yuXqZqsVQRMnUWcRESZiTMnnvjf8AaVSaMLHxXPlEYR9kKMVKhg7KPmSTz8hid1oy/kOyHYoIqtUdS68wpn3km/ngLi+XginSQTIiAJY2tAEgC3Ow6Y1y1Le373wBwnJaqjObgGx5ReIH5+WCtBftiajwnNrTGkLTOoTDwTBBFoK7jn84kFxw45imB3rUjAAPiP5IIPL9cFPngKlcSPB3flupMe8DGbpLmM076HhdQBn4QL/CBz26zfDXQNes1icapfedQfIyPn+sYLSuGEgyPLGM4p2Xp0qENVcPUdED6gLlluBGwuY8/k44fkK9ABVNN1/xF1bbePECbdR+JLJ/RGl6HgMY8z4CXNtIFRIJBIKkspiLTAOqDMRcKYwQrTgilha2Ka1QDp5SY/rieKjTHQewxjCmumtjDBjPK4HqQDHLc8tsBZ3gjuvhOnnJ2JHUhFA/zXONCUVRJsBt++ZPzx184g3cDpJGBQ1s+W1qVeizUwlgTFup1W8W18cx9EzTprOp0BtZhfbHsPSDyMl2I4o6tVRZCtpcBhZWgKwWTtIFvObc9dlgzwWaY5Tb5bYznZ3IIoSqsAM4VxERrtIM7TpMf4RjY5SpTb4CpgwdPXz874nK27DiLqSYjUy4O4xcFx5sChLAzllBtI/DCvjvE0o0mOpCw2UsJm14F4G/th3GFeb7M0H7w6FFR5OqTZtwYmN945ThOKDYgyHa1WrUjX0a6YqANTBOrUE0hRJ8W+1onbGzo5xGXUDyBPUT5b4x/D6VOnWo2Chw6PTIjQwKifJtRAJ5iMPHWkGANRQ02hvFa5ELf1GG5BoOHFk+94QdixAHoZ54wPF0d69U/Zy+jUA5ZbAlSpmNJE3HOdsM+1fZ+rXan3UmmszPhMkgHz+HyHPAXC+DtSr1DVMrTKyWJMk00MSbG7NJH0w8pKKtCxVsX5hXV+7diPBPhMGNhc33BEdB740PZ2op+P7w8Oq/rMmL/kcZH/53vs7f4ZW3Icrg9d78z5Y+g5zhNI02imtlkWG8SP098B9aUQekDYAcrCPwwq7R2y1Q6QSo58rgTyMgYq7L1C1IqXdirG7E8oETYx69cFdoKOrLV1kf8tiSeUDe3p+GJew9Mw3EM9qFNSCCiMvyKjnzP6Y1XY0/ZFzHivawE35euMHRrGoxKsdTMkEi9txIG3tzF7Y2/Z5GUBTBAVOsyJ+mHlgz6CeP1CEYSTP1jAXZWvqerNj4bX6HbBvGDqWFEjxXv0G3ringuUiqDyMxflH6jEXoVXEe5ivopu1zpUkgbwLmPbCGj2sqQ2ikqARqaoSYnmwQHSPNreeHPFssxouq7keXodyOU4+cNx16urRRSCdyCw63Mj12OKx+iRhKfSG1biBFRyrpqq3JAqaOZlSxI+QO0YLyPHaophU7tATpBUEsW5kzAVRfYSIOENHimZZtWlTFrUksBtP3tjtPM+9VXiVZhA1KqltapaSZMkjnJsJgDrg2VX43keD+r39XSHNSp8LBrBQ0TbUDDA2+WI5fjObSqyiqTvHeISpIiV1GJO9xvpPLGfp5OsVDSxJ5FybcpBMxG+LKnfoTp1ooWSFLFCOpDz58rRgcgv8AFl6aG3Fu0NWuoDA6kKn7MFhIPxCFmZsQRHLqDo+zPENTQ0q/iMMKgkEgyDUgtvNuoJjGf4FnFavSQhJIIDBQpBswDLEA2sRYztjb1skGAgkEfCQASp6iRH5HBUvhzyg45IODA2kHFeaqrTWT8uZPQeeFDcSIBXQDUVmBI1BLRcc5uJUG1749RyrVG1udR2HQDoOQwZTroCh9CskzMdb+w5KPLz88VZ3JS8j9xhiixiZQHC1a0ylTFaZJgLNA6fsjHsMBQx7Bo3IzPCeGqUzOVY7gx8OxkAgAC3wm/nj3Z/hrrSWrTcSRpqIREOkq2krfdZEzuMEVZp16VViYnu2OwhtvrPuRiwKctm9K/wDLzGpoPKooBt5Mo+Y9cG7QWN8vnSyK0G4B6353GJfxLR8LfI4Gymb0TJApEkg38Dc1b/DzDbXjB/8AGIdmB8xf8MFUxGtBlrN/K3yxNa5/lb5HF4zafzDFVTiVNTGtdR2AILEDmALnGo1me4zlwczTMDxJW71uihUgteAZtO/ytn+B53vs1Uqai0qlzIC82DE+cncRtHPDHOdpixkIG7zvGpBtMldWlS0iL7gATbfc4z+Uo0qQmpOhnAdrQQpkqqiTDFeekRO8TgJdsp8PoWV4rTbVpbUFjUQCR4psCBc25YQ0KRzjlX1pTEtN1LsWBIHOFG/+nzxOlxg1qFUZWgAiKzFmKosgagBTUEmY8uV8F9nMyXWpUYBStY0wq2AgKDsTJJZtyYwlLsMouOMz3aTsWtNqdWnMBkVgSLDxeIEAGwUWv7RfScJqGrSUFHChFhm8JYxuACTEdeu2KuKM2Yp1CWK0RUFNaaKC9UhgD4jcTcACOZJjCSnxBiVyyKpYt4wtQMCADCFlEBZ+KDsIw0ra0WKvB9lcv3JCpswJJ/1Rddue+D8whq0qoi7Iy7WJZY6+e2Ew4LSDgOgqOVGpyWAJ57GNNzboBjR0qQVRFrWG0W/HCoLMtwTsQ6QXYKBHhFybzBPIT5+2NHS4TTBlSQTsbfoMFoQNuf4YkrD5YNIVyYpz3DSqG8jeRvy36YU5OoS6wslbjedQBgDzkxvGNcGi3LCLOZHu3UrZZkX87j0H4RhJKtQ8ZemEcWP2RE3YFZjnG/p5+eO5HIUaajTRWkQN18XlBNmg8jHTFfHie7BmxYT57/3wHwCrMgsZm3tM4ynxNX6jDJ5hddfxKCz07MyoYFKmOan8MV0+zeUps7sEYOxaC8ATyCghSPbEspl0apXkT9ov/wBVPA/FOHrrD0yqVBABIsyndWAuRN5FwbjmDTmKrTxl+crUT3KqsAVqZtTEfe2tf5Xx7uMlUDQtwxViqOjBl3sqi4JBuPbAK5sg0EakyRXS4KtTNn2YQfYqDhxnkZCa1Jdcgd5TtLgWDKT/ANQC1/iEDcDDJ32C66EHEezaAGpQZwy6WBqKNPhMiCNJA6+HFmb4/pUQw5Xkkb8oHXrj1fi1GoJp1QHLDSrAq2o2Ig877AnF2ayCVKZp1ACDqBEmYvzPqd7XwvH/AIO5t96IOGdoXfPd1ZlqXjY6jABMgRt/fG4TLuPuj5j88fIaqUMtXSrQZtQZlhgCFkQCGBMGZ3H3Sdt/qvA+PCtSDQSRKmCDdYkz+m+/lg8UtEdhbUX/AJR/u/pjq06nMD2b+mJ/xvLQ3yGB34gzNpClYgliARznnvthrQtMJ0NzX6jHsVLTU7yT1k49hOSBok7wV6NehYvSGmJBawDIw6GwF4gqd8CcTrd9kVrEBnpOlQ2vNJvF6Sl/cYvybMzUavwsU0OCfvIDYjazah74hwgfa5mg2x8QHIggD8GUf6cFP0Vo7U4p3TFk57qZg9COg8z1xfkM+rg1UXS21Sn1A3t/OBcEbjrgWhl0egiuul1GkMCQZQldwYkxz64XtWOUJcgwLNaGttYCLDmBcSeU4kNg27cFxlQaEtqOyHxEQSNJnaRJj33wl7O5sUVCvSIqEyWYQ7Te5Mg3kiOsY0/Asy1Sn3jDTqJhbHSCZiVseuBu1qA0HYiSg1DrIINjy2xRywRLTO5vI901MsyldDpTGpqZhWXSCQpOqH0wpvAiMGVOyy1KKBmJZSDFxS5+AR9oggxMzbblg6jk2erli4nuzVJsJBfTokG9wDt+GHldPC5J1QAJ9Ln3v64CeWHp4Z/J8FaiddMpTpm1Qd45Gnz7xTq6CI35YDyFSvSaquXem1LvBDFSGDaEMgsQNemLPG0ib4f8PzZIkQIJ1cxBkbfI4F4ZVC57NDbUtCTESwS5jkQCPmMG01ZpN3oLVylSpTVV0pTp6jpILCYaSz7Oxk2FvE0m+FXBOA+HvaGa7sGQQFvBNlu0ERG46YecQU6q/iLfZMbk2EER+BxnuE8QGnTeGvy28P0j8MTt0VhnRruG5QI6rqZyBLOxlmNt52vAAFgMH8QqwImLgX6tb6DA/AkPd6ibtF97D+s47xWAPmfkjH8sN6JN3IrTKM1xAB2DGqTHnDgXHlbHn4bUmQ6R0it9IrDDLLG2LS0YZCNiKmXptpJm4m7EdQRqJIBAIgndThhmqBekQBJG3Lbf6WxCso731if9rfrg+ht8sCtC2IOPN9gAxg6k26zhVweudagMN4PLkT16YK7UZsKgpqw1LUGpZadKzJMW2jfywDkc6EcGDouwLtEHTDGRKiPXr1jCOJSLwcZVXatWCuiANMkapIp05ESIAF+czywPxeu5gMBqETG25Ejc3sYubgXwbkSVJjS+tRUaTGhoUFTY206bTMzyNpZcEVy06itpi2wJBG3wkkEfiJL8bQt6LOKZ2ylQQ4qoYKlSJ1jZt/1w94VmGairHeAPlb6xOFfaHJtUqUNJliSTJgHQ1MkQZ8RBIw44YpWmoYQQDb3OC0kLdoF4hUVWViFDFgNekao3MmJ5YD7QrrOjm0CYmN79OWI9r+IaKdMCJLqL9Db88R43ndNVCOseYJwjbQ8ULM3wPLZYKTQFQlgAS8Elvu6mb3uRPtg7NcFqd0e5o9zJJK94sGeY0TpvblivhGZFeoi1Fl9IcjcSoAmOUFrRjWg29sGO9glh8+4TnNR/4hmHiKrTYkAEGJIBubREQL2k42OVXw6aSrTpiwMTPoAfqfljM8cULmYhlDMGlQCSYg87CCPM399nSQKqgDYW2wxpYiHdRz+ZvjmMT2i48VzNRRqABA/5c7ADeb49huAmhimomYzIJAVaq1VJ/lkawJ5aST7nBGfpmnnqFQRDjQx+Y6HkR/tx7tDme6zVIHTprI6nV1AgT0B8IsMVcRPe5SjXBKshTUBJifCwM3s0XOFfocJoZb/iMxTb7xSog1E2ZdLQNoDLeP5hhdx/hlSqrUILWlVJ8J0kEaWkEX5TblhhxzMinmMtXJIEmm/QB9tXo1+Q64Z5mhqM32MEHYxHy/TCvGZEeEk9zTJtKg72ki+Fna/iYRO7EGpVEAGQALySRYG0C+D8rBo09thtysNsQ4jwpKwBqSSitEEibTBi8SB0wG903sxeZzDhMvSlwDUaoTOlmhV0MYvMgkX2g33wx7P5nRWKE2c+KTdtUwT1OqL+Zx3jOaRWpl6RZ6lMAafiRgHhlJ81Ajpa84C4aKb19BLLEHU8aiAQbRaZ2J289sM+iiqjSUECqGeNOpfCSQYLEFlG5IGkWvv1jFz5hGmHCXLCbKGJACt4ZUyZE8z5xgfhmb1tqC62WowEGI0h2k2usNMC8gGDGI52mUbMEBWI0uJEqSO5eI30/PDx/kjK7FHGMw4Z2YMseEjaXuIBMSsqLc/bCHJUqztTVFOhFIZo8+ZHsJ2j2l2qVq9qhRVY6oCAifugXEjTqPw7kbzIPy3CXCyHBA5aRyHve39cTclHCqs13DQBSSNiJ+d/zwJxRZH+UzyI2Igg8iDguiw0jyMe4t+OBeJGx32P4YzZNdkuB0/BqMAnTIG3hHLnzOGNWiGEHAPA18HuRhgdsMhH2Ksvljr5Qt4VQJkkX9AIjbfDRBb64AydmN+Q/Fv74YjbGXYWZbtJwim1bUyzqHiJNoAtzHQ/TzwJkeEIrNKqYCimuqTqYqdR5sOh5eP1xo+K5bWw2mARPlP64EyWWKfEZi1jy/f44m5VIougPh9QKHcNradLobEQBLk3sRBgTANrC2e7XZqvlFRA4U1qjNKk60VVVAEYReGPIGAed8PuB5dXq5lQY+ASOukSRMzjKdvso75hKYbVpWzVGAvuQNhYBBAHO/PHV4qb0n5OsM7VzLkoNbuKYIpyxIG7CATa83tyxt+ylTMrmTTgtTYu1VpmmCROpGOz6zpKncQfPGDoag4FSEIYCCQABJv0635xj6P2WrPqrqzap0sCAIhlJGw3E3/tinnlQnjVnO1cFsuLEiqtp/rP9sFdoUsWg/Abxtv8vXywq4vTUNTcsxIqJIJEAT03w24nPcEzFj7+UHHA2dXVFnZKhZm/wgDy68/TlyxpOXthR2coRQU/zAGfbDNqkW8sPF4RnrM1Vpd5nvi8KKCV8xYH8saakZAxmKaTmHP8zaT7AG1uc/QY0yPALGIUE/IThYvQzMTU4G9VncFQGeoQGW8a2iYtjuH2VpHu0sfhXnPIY9ixgXtpSIOXqgTocyeYBG/p4T+7YuADZerTJHiFQqeRFQF1Iv1J+WKM/wAHqmm3i1kSwmLkX5KDJjefvHecB5DNmotLS2jS3dsbQRunxA7kafnhE00PWC/tJVnL5esY8WksYF2ETJG+y2O+NgM0rTpYXXVY8iJk9Nwb4zeYys5B0behVIMXIHw/gfwwp4VBp94zkRqUArKyJAFhy5BgeuNJXoDTZDPL/DBiQANEjfcgfd9cF0sxqp1VYgFRUEiY2ItjG5XMlaAp3JgXBH3DcSQLHDXJ5kaqh1TKnY9V9b7YmynHAHtHmR3mTaYDITEbWcRBM88KMw3dNrja3zH69cFZzOmpTy5PJADcfzNzB+mDKOQSoQKkMpKhgQYINotyJxS0FKkV9lszUeHWVXvwwJtcoy3ncXA9AcbOverVHkLdJpA/+mFVTILTRQg09ABERHP16zvM4ecTYd2GEAkPsBP/ACahHrtikXcTnl3ony/DoBii1rE65/8Aa/5Rgw5OnSRnJMqp1CZIHkCd7/XF9fIG+moxkkwQCPkOXpG2Mzn+G1QNIWoeUhYseW5geGfL3xzJK9K9mmGbD7EQzA/0I5HEOK1PA0b6WO/+E4zWTrMH3YQSSCxUjl0jSb2k7YZZXNNaCoUPL6gCNM7zNtvvW9cUr4wUPuCrFO5mGImOnlhgcAZPNoA0mPETsbg3BBi4jngh+IINzHsf0wyJtaLcjUOuCD+kBT/7Ya0q0r8x8sJV4gqEqY1gIQJvGkE8tvh/3YoHHDphdIMmQLxeefkOnPApoZqx3nWgqTtB/L+uK2ifLrjJVc/UquNDNqG5sbdPzjBqivqXUbW9x+luoPPE5djKI24fk1So2kQWDEwdyHifWCNumMv2yok0ar2OoL57uhH0cY0mXc62vcJUtfn3Tc77thJ2qpfYVV80Uf7qA/EY6fH2icumZLh3E2p0lXuaVTURqd0DVBNpVrbCwGwxocnla1NA6vCutMwwkfAvNZItA2vEmNzl8vT8B3tJjl19diMbHI8KqVsvTK1IXSBEGbEiZ9Lc8U/JSUVQnheiLjNSoFvYjTBsARNvFMG59umNNxquRlxeCQDvfafyOB852bd0ZGqTfwwNiIMiTv4R+l5xRxziMUwGADaCAeRtptN9+UdccVr0dXZrOAAihTH+BJvzgYnUrxX09VEet/yXF+QpRTWL2H4YCcf8WSYPhWLet59/rhoqoku2xWrTmCAP+oZ91Hyw442CuUraf/5sBci7CNx64Gy+UUV6pJHxDy3VcH8cI/h3Exq0qJO5Z1UD3mMaC0030AZZPAsmTAuZnbyx7HHrqhKyBBjlj2Hox3MdpKam3ijpB6b6Zjcb2vvjILmESoWFQ6aj1gI5aW1qQPcexMG+NBm8hTYgaTA2EWPqQNvIb/iMvC13FLUdvhAEb31HqZ/PCKaRXj8F2Q4wSdZd9FaqytTiQwaj4WH+VgJuBzjBHZzgRbU9VQAsBVDQoVoLGRfUYNwYIAxZWyNQtZBB5GN+kje3SL4KyOWYOELaBCghYuH12AiBpINxuX8sPGV9E5RpC/P8NVmdVKgAmzVNhzU2JjnJjp54oq5KrAKqhg+JdSnw7SYN+tvLfB7ZKh3rCFDISCpvz8BPkR1/w7Yp7Qdm6ldNWXYpURgU8UAWEg3tM7RhWv2pjXgjr8KqU6dMVGFiV1SNMeGBM+fPBdBamiElo0yemk6pk2th9lKxqKreDWBDJoQvTYEht5Iv0gWB54OqUXcfG481sblSbbMDpHnz6yJS9MMWKeEVavh728mOft5XjmelsPs2hFFAZBki/ImnUX88dzA8LQRqKmNXw6otPlhS1KKJq1j3IRWZu6YMIvAlgQzERsAJa0ROD45qqEmrdk+H8bPOLE2Nj5TaZIn29Rg7/wDYqZF49RcbxF+uKOC1Fq0qbaSA0hNRBJUWmygXjlhgaSrbSB7AA/LE5Wh8AzmkIIEiPIge0n68sUCmiLVYUw5izFCQImQTyEGZ2BmcMcuiuNRVtPRR+JXb088WcRXXSNNJSY/6ZiOkYMU1oG10Brmcv3OtlSwmVU6bCbXuItPPywM2ZTvC3djQqoT4YIDHbeZi5wXlsmFpaC2oxHwNEEzB8r49WoAzBnaJVv8AuMz1+eHtgpFGbChzRppTOpWt4g19Ia3XpHQzjgyNCmQpABtuOkkTJ5XtjtPhEVhV1WBBjQwNh+BN8MuIUadZNFRXPQhWBU+Rj6GxwKb7M2kQV0AtEHp/c44udpmb/sW/YwkpcKZGKCoxHhI1BxO8SCYsRyAm8zg6lwg76z0BBb5b7Yi8dDUinM8dy9HMFalWmCwJ+KW8fdxKiSLU+VrjbbAXaFldKys4BLUtCEaSVd5m996bcvu4e0+Hlf8AqMN+vXrM+22B+J8FpOpqOtM1KSkpVe2ki9zyWRfyJjz6IeRJrCco4fPcgJWoIvovvNkG3nIxouB8QqrRUD4QxUCQNyWvJ2gj2wLwNqFdygqUUrwJTU5B1CfBqUaiJI02IjynGr4b2fFNNDVHqCZGoKI9AgAi5N5O2LfkTTjRPxKnYvzGazGgaYDuyqrWKgmLxN+Zta83iMQ4tw2qaBSA5JlgxJNjAILAXtNuuHVfLM1RETSoQ6gWJvAKbidixgRyva2JZwGSD8UkSCYtA3EECGvtdbcsc/FxjbKp8ngrPG8wGFOnQDBVGti8BT0NrwBM2HTHhxN9Rd6R1NEAMCTHM/sjzwZw2lUpk6mVkM6VUaVUmTMEnpyPPni8FTYrNyZ2AJj5f1xnJJBSaM0qvUq1H7siSpn4jIYz10wsCNxb0B+bYzSViylqi2YmPDqab3kWM2Ikjyw1p5FiTI0+YL9BzEA4X5miz5+lTFkpISRb4muD5AAATF5+Yi3JmdF1ShqJaXvezKB8jfHsCcZ7RHL1mpCfCF2A5qp6eeO46P8AJsnyNR3WI/wgIvi4Y8BiXBAti/McMU8jHqfyPlhRnKApu3dsqEBSxclUEQZmIsIHTx88adlxnOJ5MVBVqOZphHhD5Lbygkc72HXGS4jJtlCU9NOqQdblW1uygAFRa4J1+QBgbmDudTdKjd2J2DNpHMwQC21gbg+WA61PTQVC+lmk3vcCWNt4O3nE4u4ZUDJoDaQRzALHqWMbRbTvE3G2Gy7YWnWEquVDoalGGMgHvACjqLTAFiBswA2HKMH0MsEVUH3QAP2MUcMyxUwk6YUsjSWTWLAMbkeR2GLKObSDpcMATBHSSI9iCPbG8iwWJN8uDjO9sWiitEggVnUNFz3aeJoiSLhVmPvjGmp5obnbGJ7UcRDVKrgyEXu16DSTqP8AvmfJR0xKMUnZaK5OmaDs5xdKlM01Q0+70gqSdotAKgx4efXc4asw5Rfb3xjuBZxXl5KhqZ3vEMhG3K5P5Yn2i4gUpFEaTUBk7FUNjBjn8M+Rxn+0gyio9F3Z3gs1KmeLsFLv3figGmDGppGnTAsogQPbDnieacUKoBlraTC7FQZ6c8Yjs9namVLiord06x4DBXzAkKTymPnthzkuM9+wVWNRVRAxZSpaoSJJXaYA9BqAxWa9iRX0vGXzhproqzO8KhtyiJk+YnEeHZjO1KhJeFUG+hIPS3mQMPqubtHdvAEALNvOAI59IxLJZwr4YOnmSG8vK/piUW7od9dCFeM5tnWx0hoNlFgYJaBbnsf0w8HEy7GHKjw6R4OQEkWM35+2CXza+Ihal+iMD6i3LGfrZJl8YgySG1+FtxBWDZYmTG52G+GakLj9DrL5OSWZtZIiTExy2EWnphZ2u41/D0tCGKtQMtNgUhXABuDfbmFI+mG3DKxCjUV9B5W57+XoN8JO3FZBR7slVqVixptAN6ZDCZIjcAknaYBNsCEVe6LKxxwPMmtl6VRjLOgLWi4sbHa4NsV8Z4ZTzVB6DeIPvpPiBQgytiNQI2+eI8I4g9bJ6jNOqqFW8LCGUfEocCQRcH16YW9nazU8q5JdnYuUUMFYkQn2ZJjUfi6TjJU7DxuLbMtwvhNRnq0BTo/xOUqUu7FVIRqQJ8R1Bm+EgggmZBuQDj6bQN74TcGzNHuhUSk4dgRqMFyQYYOzHVOoXB54bLmwCDyPXz2/HA8j5MSKdAq1tYUy2pNQKIsuW2aCRYb3B6XGBM5nmp+AKdJcsQWBIAAEksSSdUbHmcMeBG2qIBZvqSwnz/XCriWUWqKhB0OGaZga/tJFifhtGreLcsdE/wCQePZaL+E8RZUqahADaqYBnYgFdouYAHnGNlSKFVYWBAImQYMG+MNk8v4lpo0QCHlZmHbrGoEXkHdeoxpkyju5BcqRcQYOk2vpA2II9lxzqr0v5abwZvmUv4lMdDO0mPWxtjJ1OJn+OAQBtdXQTOwAg252Htq2w1qcCAiXYxsttRj2k9P9R9MK6PCGp1QyKFKuX8Wpr+IbXuQSeXxc+TZRJIVdsqw/javhH3P5/wCRemO4d1uDFmlySxiToc8rcxyjljmOleVULxH38WBuyj3wBm+0CJzDc/CZMdbe/wAser0qNPxMyL5sRP1vHlhNne0GWoyaQ7xiZhBpE85MR8hzxy3L4UpBVftWdJ0qbyAwnaSC1xyAn3GBanFjUptTC6U0qsCLSQNPrFtue9sE8NQGicxW8BqXE8hI0hZ6m/nvgqnQI8bLpmSqkQR4Wub/ABknflMczjJtug5QFxqmVUuDDhSx2MBZYKOpOkk9SML+EcMqFk1ndR8JHlq3Fxbrz54O7UpqSqJAOg6QSL6dLQOZMahAB3xZwHM60WrI1VaNQiAAFIIkQbgBrXN4xXiJyoP4nSpJOkMGMFtGqw6wpF4sOnoMIFZy5+yKLsFQ2sABOxJIA3+XPDju67AlSFqQDpJJQG0qQBBtab+RGK+FU37te9XRUvKwRAmQLgfdIHtud8T8k7WBgqegBqV0uQTE/E8CBJE/jt1ttjL5mqO70vMMLxvt+Mn3xuOL1EVCHVm1K4hY1adJLteNlv8ALHzJ8w7EKVeeVmuORIj0PuMbxpvTojNK7HnB50UgpgEMpI6KrTAEztt5Y7xKrBqcwvhBtsojlE3nFdDhrmrSVJgMrkwbQZbwtB22FpwTm+B1nLgo0gk+HTEt4h97z/HDWr7Fk9FPAs1WeVBQzJiowAWCBYk73ss/LGp7JtRy/eGq+uo5AMUwQILfCQTNjf054V9lOFFMwadRIBDAzEBiBGxnxEfW+NkvBKe5QGfWJ6xMfKMDyTp4SinX7BK8UoEE7ATJZQBEb77fpjK8a/8AyAAyjL0lI1AFqvhJk20j+W1yYIkW54e8Y4GDlayJ4SUJH+mGveTOnHz5nRUViZOpDp5gAkkseQAG/nivhSkm2S8kuL/U+k5LtBl6lJXEXgMACdLcxMCRMw2xxDPcTpmmQlNmYwANB6iec+f44zfZPL68xWnYU1IFiILCPkVPzwZ2yWtNMZeoUsZvpWdxqczJjZY69cSkqnxQ0ZKrOLn6uqAP9O3vb1tt774eZFJ11Kv3FWLnoS22+2PZYLUVWFzadrEAT1ETtHlGLM+v2NZRYmFkb7A2nncxPPE/F/Q/kkqOZmDTDUgqliREDxDz+RwHpMU3cKq0ipgC9hptBIsG/wC3nyc5amHpgNOoCDtKkelpBg2t0wDxqvpol1AnUtiYFnE3jqMPO7BGWUKcrV7rM16JBP2pdN401RqMx0bVg08LVrgmxiPDAiDzU/sn2AXg1fvDVOaelUrQxUor01kWVdREEbTPSYkYbcK4UMsHpqWYEhjqJLamEMfIEqGjkScJONPkjRtBvChCuOYYkdfDH1t9cDZnhqua6nTMDQxUEr3g3E+cnBnCbM46Mw/8T+uAOMVwlcFqy00CqWVj8QBJEDUCWkclYxbmcdS2JHphPD8yvdIDGtQpi0wZU79DIMdBitsyGAqBSHSdhOpNmURc7aoHNRhbWzASroXQzCoI1sylVqaWtKElgwiLfELi+NDkmpuDoZXCnS2k6gDzBItMHEHcqK3TKVdzdRqU3BnlyxctFjEiNrR6bX3xmeDcWehVqU2BNPW2kc1gkW1HyuMavIZ5Kqhlm/IiCDzH9pxktqwyTRNaf7vj2LtOPYpxRLkzH8W4apk2awCiBa+2ozc+3zvjNZ7IMZhQBsZJKDYEKWsRLAQureJxtwl8TNBT8o/PEE2ix81y3D3LoYbV9mRLeITpjwgyINrEDbaL/R8/kqlV0IrBEG690CxPPxFrTYEEHb3x0ZFb2FxFun7A+QxeKXU4bmxaQLV4c5ltSGpsGZToUHeFDSSQOZ+Qwp4hlgxSij5hqqMXd1B2eAwZjpprTj7gNoAAw9WmTuYPkf1GJHLSLljPKTjKb7BQPxQZdhFbSRcxJG3Qi4wsp5rL0FYUEgEyzKSTMCCxqEmbgc98M34VTb4hJPmfwxBeCUV+75ib39d8Dl6HpCTMOlQO06WdNGptcKrEatMwoJHkJPPoBmuGPVcssDUKek6kkFaaIWImCjaTsZsLWxqn4XSv9mDPyx3+F2hQPMn99Mbm+hlSEnCeDVVcVKrKCo8IXmSCDqM/CATbc/LFOXp1jV/57amLQYUKArMoJERpBied7HljSPSY3gcv74CbIaSCqAEBhYWGuGNouSwn154XlWtBe+zPZTixNYd4ZMQYF46grYgb8thbG34XXFWmr8yBqGxBi4I/e4whzHCabEkpc3kbWhRbbkOQiMG5NXFx4RuRbkIE7yfPpg8o3YJK0MOOaRQZTIDjSdPxQfi0gXJiYjC/L91SNJEpFFGswFkmFIOo3kw19RkYqq0CagZiGhrTvBN/Fvq2AO3ofFiFPh51sy6QpKeGLwoS1+VntzscU/0isRPh9CuD8NpLVrNTBUOFEQV0lCSQAYgEuDEYUZ/iIXOOGYKlgZ5xCiPeZ6ROGtGg4ZSGNMrKnY6kgFbTEg2kg2A9s/xzgzvmSadNiHYMWPwzuQOgmN+mFk4sr4op2maPhufptUKKwZis2M/CYuR/m2wOnfjO1TVVBlgFdGBJckBVAYKdgSTdeQucUcM4VVpsr96Z0qbyIaQXDC2oEWAO2/TDOvQGrUp0ek+8X5+cjyxoSjHsnON9AuedmbVRBRjA83uAAV2mWEE+c4to5iKcVDctuPvLq1NsNiJIHQYj/ALu2onTp6T4i0+HZpO+LO4EBRYABVA6CLSfK2C/NFgjBka9fvWIL6lABCiQvxASesDeefpj1FWQkqJhyPExugAAMsT0Nv6Y9T4eBFzbpb3tEHFyZcD4fy/ufc4m/JY7OpxMUqkEqTVPhVpBJFrEKReZjlBueUTUqs5qKaYmBOh9QA3GoOBHnAjFjUrD9/nvc4sFMdPrg/7OqF4rsW53gKOdcw1id7mZ5CeXTrhhlMs1NQqsAo5Db5RYzv1nFygRjlU4Xl7G7KVyNMzKpPM8pP5m3P8ADBVLIp0j0mffA4RT5R54tRVB3O3X6YKkn6FYYDFhMe+PYrBx3FbYlC+kLYnpxTTfFwODRrJgDHceUYmMCjEIx1VtjpxzV6YSgnNGOlcc+WIljhRjsdMeNPEFqY81Y4JtJd3iuplyeQPvizvjj3fHpgNJmTZUtEjlHvidLL77AepxMZgYkuZGAkgts9GKqrHe/wCGLf4kDERmQcbAaDJmBOm8+8fOMXGlP7GJtmRiH8QMakE8KN/1/LHTSbriBzPTEe/OFwOk9BPM4iBf0xHvTjgczhaCX6ha2PGMUEnElJwQF+gf0xxziAnHYweOCnRjze2PTiUYKgayt5x6mxtiZXEL4PANl8+uOYp1eePYpSFo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CB0B5-7313-4CD8-A530-480B5C463F49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11" name="Picture 4" descr="hinhhainangkie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38800" y="990600"/>
            <a:ext cx="3505200" cy="3774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0" y="160338"/>
            <a:ext cx="6096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Tà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tà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bóng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ngả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về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tây</a:t>
            </a:r>
            <a:endParaRPr lang="en-US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Chị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em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thơ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thẩn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dan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tay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ra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về</a:t>
            </a:r>
            <a:endParaRPr lang="en-US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Bước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dần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theo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ngọn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tiểu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khê</a:t>
            </a:r>
            <a:endParaRPr lang="en-US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Lần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xem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phong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cảnh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có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bề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thanh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thanh</a:t>
            </a:r>
            <a:endParaRPr lang="en-US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Nao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nao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dòng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nước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uốn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quanh</a:t>
            </a:r>
            <a:endParaRPr lang="en-US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Dịp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cầu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nho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nhỏ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cuối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ghềnh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bắc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ngang</a:t>
            </a:r>
            <a:endParaRPr lang="en-US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60338"/>
            <a:ext cx="10005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Tà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tà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22528" y="566438"/>
            <a:ext cx="14494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thơ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thẩn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905535" y="1443249"/>
            <a:ext cx="18678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err="1">
                <a:solidFill>
                  <a:srgbClr val="FF0000"/>
                </a:solidFill>
              </a:rPr>
              <a:t>thanh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thanh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701" y="1856096"/>
            <a:ext cx="14798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Nao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nao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195565" y="2295781"/>
            <a:ext cx="14414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nho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nhỏ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700" y="2837994"/>
            <a:ext cx="509928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err="1" smtClean="0">
                <a:ea typeface="Times New Roman"/>
              </a:rPr>
              <a:t>Các</a:t>
            </a:r>
            <a:r>
              <a:rPr lang="en-US" sz="2800" dirty="0" smtClean="0">
                <a:ea typeface="Times New Roman"/>
              </a:rPr>
              <a:t> </a:t>
            </a:r>
            <a:r>
              <a:rPr lang="en-US" sz="2800" dirty="0" err="1" smtClean="0">
                <a:ea typeface="Times New Roman"/>
              </a:rPr>
              <a:t>từ</a:t>
            </a:r>
            <a:r>
              <a:rPr lang="en-US" sz="2800" dirty="0" smtClean="0">
                <a:ea typeface="Times New Roman"/>
              </a:rPr>
              <a:t> </a:t>
            </a:r>
            <a:r>
              <a:rPr lang="en-US" sz="2800" dirty="0" err="1" smtClean="0">
                <a:ea typeface="Times New Roman"/>
              </a:rPr>
              <a:t>láy</a:t>
            </a:r>
            <a:r>
              <a:rPr lang="en-US" sz="2800" dirty="0" smtClean="0">
                <a:ea typeface="Times New Roman"/>
              </a:rPr>
              <a:t> : </a:t>
            </a:r>
            <a:r>
              <a:rPr lang="en-US" sz="2800" dirty="0" err="1" smtClean="0">
                <a:ea typeface="Times New Roman"/>
              </a:rPr>
              <a:t>Tà</a:t>
            </a:r>
            <a:r>
              <a:rPr lang="en-US" sz="2800" dirty="0" smtClean="0">
                <a:ea typeface="Times New Roman"/>
              </a:rPr>
              <a:t> </a:t>
            </a:r>
            <a:r>
              <a:rPr lang="en-US" sz="2800" dirty="0" err="1" smtClean="0">
                <a:ea typeface="Times New Roman"/>
              </a:rPr>
              <a:t>tà</a:t>
            </a:r>
            <a:r>
              <a:rPr lang="en-US" sz="2800" dirty="0" smtClean="0">
                <a:ea typeface="Times New Roman"/>
              </a:rPr>
              <a:t>, </a:t>
            </a:r>
            <a:r>
              <a:rPr lang="en-US" sz="2800" dirty="0" err="1" smtClean="0">
                <a:ea typeface="Times New Roman"/>
              </a:rPr>
              <a:t>thanh</a:t>
            </a:r>
            <a:r>
              <a:rPr lang="en-US" sz="2800" dirty="0" smtClean="0">
                <a:ea typeface="Times New Roman"/>
              </a:rPr>
              <a:t> </a:t>
            </a:r>
            <a:r>
              <a:rPr lang="en-US" sz="2800" dirty="0" err="1">
                <a:ea typeface="Times New Roman"/>
              </a:rPr>
              <a:t>thanh</a:t>
            </a:r>
            <a:r>
              <a:rPr lang="en-US" sz="2800" dirty="0">
                <a:ea typeface="Times New Roman"/>
              </a:rPr>
              <a:t>, </a:t>
            </a:r>
            <a:endParaRPr lang="en-US" sz="2800" dirty="0" smtClean="0">
              <a:ea typeface="Times New Roman"/>
            </a:endParaRPr>
          </a:p>
          <a:p>
            <a:pPr algn="just"/>
            <a:r>
              <a:rPr lang="en-US" sz="2800" dirty="0" err="1" smtClean="0">
                <a:ea typeface="Times New Roman"/>
              </a:rPr>
              <a:t>nao</a:t>
            </a:r>
            <a:r>
              <a:rPr lang="en-US" sz="2800" dirty="0" smtClean="0">
                <a:ea typeface="Times New Roman"/>
              </a:rPr>
              <a:t> </a:t>
            </a:r>
            <a:r>
              <a:rPr lang="en-US" sz="2800" dirty="0" err="1">
                <a:ea typeface="Times New Roman"/>
              </a:rPr>
              <a:t>nao</a:t>
            </a:r>
            <a:r>
              <a:rPr lang="en-US" sz="2800" dirty="0">
                <a:ea typeface="Times New Roman"/>
              </a:rPr>
              <a:t>, </a:t>
            </a:r>
            <a:r>
              <a:rPr lang="en-US" sz="2800" dirty="0" err="1">
                <a:ea typeface="Times New Roman"/>
              </a:rPr>
              <a:t>thơ</a:t>
            </a:r>
            <a:r>
              <a:rPr lang="en-US" sz="2800" dirty="0">
                <a:ea typeface="Times New Roman"/>
              </a:rPr>
              <a:t> </a:t>
            </a:r>
            <a:r>
              <a:rPr lang="en-US" sz="2800" dirty="0" err="1" smtClean="0">
                <a:ea typeface="Times New Roman"/>
              </a:rPr>
              <a:t>thẩn</a:t>
            </a:r>
            <a:r>
              <a:rPr lang="en-US" sz="2800" dirty="0" smtClean="0">
                <a:ea typeface="Times New Roman"/>
              </a:rPr>
              <a:t>        </a:t>
            </a:r>
            <a:r>
              <a:rPr lang="en-US" sz="2800" dirty="0" err="1" smtClean="0">
                <a:ea typeface="Times New Roman"/>
              </a:rPr>
              <a:t>biểu</a:t>
            </a:r>
            <a:r>
              <a:rPr lang="en-US" sz="2800" dirty="0" smtClean="0">
                <a:ea typeface="Times New Roman"/>
              </a:rPr>
              <a:t> </a:t>
            </a:r>
            <a:r>
              <a:rPr lang="en-US" sz="2800" dirty="0" err="1" smtClean="0">
                <a:ea typeface="Times New Roman"/>
              </a:rPr>
              <a:t>đạt</a:t>
            </a:r>
            <a:r>
              <a:rPr lang="en-US" sz="2800" dirty="0" smtClean="0">
                <a:ea typeface="Times New Roman"/>
              </a:rPr>
              <a:t> </a:t>
            </a:r>
            <a:r>
              <a:rPr lang="en-US" sz="2800" dirty="0" err="1" smtClean="0">
                <a:ea typeface="Times New Roman"/>
              </a:rPr>
              <a:t>sắc</a:t>
            </a:r>
            <a:r>
              <a:rPr lang="en-US" sz="2800" dirty="0" smtClean="0">
                <a:ea typeface="Times New Roman"/>
              </a:rPr>
              <a:t> </a:t>
            </a:r>
            <a:r>
              <a:rPr lang="en-US" sz="2800" dirty="0" err="1" smtClean="0">
                <a:ea typeface="Times New Roman"/>
              </a:rPr>
              <a:t>thái</a:t>
            </a:r>
            <a:r>
              <a:rPr lang="en-US" sz="2800" dirty="0" smtClean="0">
                <a:ea typeface="Times New Roman"/>
              </a:rPr>
              <a:t> </a:t>
            </a:r>
            <a:r>
              <a:rPr lang="en-US" sz="2800" dirty="0" err="1" smtClean="0">
                <a:ea typeface="Times New Roman"/>
              </a:rPr>
              <a:t>cảnh</a:t>
            </a:r>
            <a:r>
              <a:rPr lang="en-US" sz="2800" dirty="0" smtClean="0">
                <a:ea typeface="Times New Roman"/>
              </a:rPr>
              <a:t> </a:t>
            </a:r>
            <a:r>
              <a:rPr lang="en-US" sz="2800" dirty="0" err="1" smtClean="0">
                <a:ea typeface="Times New Roman"/>
              </a:rPr>
              <a:t>vật</a:t>
            </a:r>
            <a:r>
              <a:rPr lang="en-US" sz="2800" dirty="0" smtClean="0">
                <a:ea typeface="Times New Roman"/>
              </a:rPr>
              <a:t>, </a:t>
            </a:r>
            <a:r>
              <a:rPr lang="en-US" sz="2800" dirty="0" err="1" smtClean="0">
                <a:ea typeface="Times New Roman"/>
              </a:rPr>
              <a:t>miêu</a:t>
            </a:r>
            <a:r>
              <a:rPr lang="en-US" sz="2800" dirty="0" smtClean="0">
                <a:ea typeface="Times New Roman"/>
              </a:rPr>
              <a:t> </a:t>
            </a:r>
            <a:r>
              <a:rPr lang="en-US" sz="2800" dirty="0" err="1" smtClean="0">
                <a:ea typeface="Times New Roman"/>
              </a:rPr>
              <a:t>tả</a:t>
            </a:r>
            <a:r>
              <a:rPr lang="en-US" sz="2800" dirty="0" smtClean="0">
                <a:ea typeface="Times New Roman"/>
              </a:rPr>
              <a:t> </a:t>
            </a:r>
            <a:r>
              <a:rPr lang="en-US" sz="2800" dirty="0" err="1" smtClean="0">
                <a:ea typeface="Times New Roman"/>
              </a:rPr>
              <a:t>tâm</a:t>
            </a:r>
            <a:r>
              <a:rPr lang="en-US" sz="2800" dirty="0" smtClean="0">
                <a:ea typeface="Times New Roman"/>
              </a:rPr>
              <a:t> </a:t>
            </a:r>
            <a:r>
              <a:rPr lang="en-US" sz="2800" dirty="0" err="1" smtClean="0">
                <a:ea typeface="Times New Roman"/>
              </a:rPr>
              <a:t>trạng</a:t>
            </a:r>
            <a:r>
              <a:rPr lang="en-US" sz="2800" dirty="0" smtClean="0">
                <a:ea typeface="Times New Roman"/>
              </a:rPr>
              <a:t> :</a:t>
            </a:r>
            <a:endParaRPr lang="en-US" sz="2800" dirty="0">
              <a:ea typeface="Calibri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636985" y="3581400"/>
            <a:ext cx="563415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55575" y="4419600"/>
            <a:ext cx="44164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+ </a:t>
            </a:r>
            <a:r>
              <a:rPr lang="en-US" sz="2800" dirty="0" err="1" smtClean="0"/>
              <a:t>Cảnh</a:t>
            </a:r>
            <a:r>
              <a:rPr lang="en-US" sz="2800" dirty="0" smtClean="0"/>
              <a:t> : </a:t>
            </a:r>
            <a:r>
              <a:rPr lang="en-US" sz="2800" dirty="0" err="1" smtClean="0"/>
              <a:t>nhạt</a:t>
            </a:r>
            <a:r>
              <a:rPr lang="en-US" sz="2800" dirty="0" smtClean="0"/>
              <a:t> </a:t>
            </a:r>
            <a:r>
              <a:rPr lang="en-US" sz="2800" dirty="0" err="1" smtClean="0"/>
              <a:t>dần</a:t>
            </a:r>
            <a:endParaRPr lang="en-US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155575" y="4945150"/>
            <a:ext cx="44164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+ </a:t>
            </a:r>
            <a:r>
              <a:rPr lang="en-US" sz="2800" dirty="0" err="1" smtClean="0"/>
              <a:t>Người</a:t>
            </a:r>
            <a:r>
              <a:rPr lang="en-US" sz="2800" dirty="0" smtClean="0"/>
              <a:t> : </a:t>
            </a:r>
            <a:r>
              <a:rPr lang="en-US" sz="2800" dirty="0" err="1" smtClean="0"/>
              <a:t>thưa</a:t>
            </a:r>
            <a:r>
              <a:rPr lang="en-US" sz="2800" dirty="0" smtClean="0"/>
              <a:t> </a:t>
            </a:r>
            <a:r>
              <a:rPr lang="en-US" sz="2800" dirty="0" err="1" smtClean="0"/>
              <a:t>vắng</a:t>
            </a:r>
            <a:endParaRPr lang="en-US" sz="2800" dirty="0"/>
          </a:p>
        </p:txBody>
      </p:sp>
      <p:sp>
        <p:nvSpPr>
          <p:cNvPr id="22" name="Curved Right Arrow 21"/>
          <p:cNvSpPr/>
          <p:nvPr/>
        </p:nvSpPr>
        <p:spPr>
          <a:xfrm>
            <a:off x="307975" y="5715000"/>
            <a:ext cx="434672" cy="3048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Vũ Hải</a:t>
            </a: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334000" y="0"/>
            <a:ext cx="3810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3. </a:t>
            </a:r>
            <a:r>
              <a:rPr lang="en-US" sz="2800" b="1" dirty="0" err="1" smtClean="0"/>
              <a:t>Cảnh</a:t>
            </a:r>
            <a:r>
              <a:rPr lang="en-US" sz="2800" b="1" dirty="0" smtClean="0"/>
              <a:t> </a:t>
            </a:r>
            <a:r>
              <a:rPr lang="en-US" sz="2800" b="1" dirty="0" err="1"/>
              <a:t>chị</a:t>
            </a:r>
            <a:r>
              <a:rPr lang="en-US" sz="2800" b="1" dirty="0"/>
              <a:t> </a:t>
            </a:r>
            <a:r>
              <a:rPr lang="en-US" sz="2800" b="1" dirty="0" err="1"/>
              <a:t>em</a:t>
            </a:r>
            <a:r>
              <a:rPr lang="en-US" sz="2800" b="1" dirty="0"/>
              <a:t> </a:t>
            </a:r>
            <a:r>
              <a:rPr lang="en-US" sz="2800" b="1" dirty="0" err="1"/>
              <a:t>Kiều</a:t>
            </a:r>
            <a:r>
              <a:rPr lang="en-US" sz="2800" b="1" dirty="0"/>
              <a:t> </a:t>
            </a:r>
            <a:r>
              <a:rPr lang="en-US" sz="2800" b="1" dirty="0" smtClean="0"/>
              <a:t>du </a:t>
            </a:r>
            <a:r>
              <a:rPr lang="en-US" sz="2800" b="1" dirty="0" err="1"/>
              <a:t>xuân</a:t>
            </a:r>
            <a:r>
              <a:rPr lang="en-US" sz="2800" b="1" dirty="0"/>
              <a:t> </a:t>
            </a:r>
            <a:r>
              <a:rPr lang="en-US" sz="2800" b="1" dirty="0" err="1"/>
              <a:t>trở</a:t>
            </a:r>
            <a:r>
              <a:rPr lang="en-US" sz="2800" b="1" dirty="0"/>
              <a:t> </a:t>
            </a:r>
            <a:r>
              <a:rPr lang="en-US" sz="2800" b="1" dirty="0" err="1"/>
              <a:t>về</a:t>
            </a:r>
            <a:endParaRPr lang="en-US" sz="28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876300" y="5473005"/>
            <a:ext cx="82677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>
                <a:ea typeface="Calibri"/>
              </a:rPr>
              <a:t>Bâng</a:t>
            </a:r>
            <a:r>
              <a:rPr lang="en-US" sz="2800" b="1" i="1" dirty="0">
                <a:ea typeface="Calibri"/>
              </a:rPr>
              <a:t> </a:t>
            </a:r>
            <a:r>
              <a:rPr lang="en-US" sz="2800" b="1" i="1" dirty="0" err="1">
                <a:ea typeface="Calibri"/>
              </a:rPr>
              <a:t>khuâng</a:t>
            </a:r>
            <a:r>
              <a:rPr lang="en-US" sz="2800" b="1" i="1" dirty="0">
                <a:ea typeface="Calibri"/>
              </a:rPr>
              <a:t> </a:t>
            </a:r>
            <a:r>
              <a:rPr lang="en-US" sz="2800" b="1" i="1" dirty="0" err="1">
                <a:ea typeface="Calibri"/>
              </a:rPr>
              <a:t>xao</a:t>
            </a:r>
            <a:r>
              <a:rPr lang="en-US" sz="2800" b="1" i="1" dirty="0">
                <a:ea typeface="Calibri"/>
              </a:rPr>
              <a:t> </a:t>
            </a:r>
            <a:r>
              <a:rPr lang="en-US" sz="2800" b="1" i="1" dirty="0" err="1">
                <a:ea typeface="Calibri"/>
              </a:rPr>
              <a:t>xuyến</a:t>
            </a:r>
            <a:r>
              <a:rPr lang="en-US" sz="2800" b="1" i="1" dirty="0">
                <a:ea typeface="Calibri"/>
              </a:rPr>
              <a:t>, </a:t>
            </a:r>
            <a:r>
              <a:rPr lang="en-US" sz="2800" b="1" i="1" dirty="0" err="1">
                <a:ea typeface="Calibri"/>
              </a:rPr>
              <a:t>lặng</a:t>
            </a:r>
            <a:r>
              <a:rPr lang="en-US" sz="2800" b="1" i="1" dirty="0">
                <a:ea typeface="Calibri"/>
              </a:rPr>
              <a:t> </a:t>
            </a:r>
            <a:r>
              <a:rPr lang="en-US" sz="2800" b="1" i="1" dirty="0" err="1">
                <a:ea typeface="Calibri"/>
              </a:rPr>
              <a:t>buồn</a:t>
            </a:r>
            <a:r>
              <a:rPr lang="en-US" sz="2800" b="1" i="1" dirty="0">
                <a:ea typeface="Calibri"/>
              </a:rPr>
              <a:t> </a:t>
            </a:r>
            <a:r>
              <a:rPr lang="en-US" sz="2800" b="1" i="1" dirty="0" err="1">
                <a:ea typeface="Calibri"/>
              </a:rPr>
              <a:t>về</a:t>
            </a:r>
            <a:r>
              <a:rPr lang="en-US" sz="2800" b="1" i="1" dirty="0">
                <a:ea typeface="Calibri"/>
              </a:rPr>
              <a:t> </a:t>
            </a:r>
            <a:r>
              <a:rPr lang="en-US" sz="2800" b="1" i="1" dirty="0" err="1">
                <a:ea typeface="Calibri"/>
              </a:rPr>
              <a:t>một</a:t>
            </a:r>
            <a:r>
              <a:rPr lang="en-US" sz="2800" b="1" i="1" dirty="0">
                <a:ea typeface="Calibri"/>
              </a:rPr>
              <a:t> </a:t>
            </a:r>
            <a:r>
              <a:rPr lang="en-US" sz="2800" b="1" i="1" dirty="0" err="1">
                <a:ea typeface="Calibri"/>
              </a:rPr>
              <a:t>ngày</a:t>
            </a:r>
            <a:r>
              <a:rPr lang="en-US" sz="2800" b="1" i="1" dirty="0">
                <a:ea typeface="Calibri"/>
              </a:rPr>
              <a:t> </a:t>
            </a:r>
            <a:r>
              <a:rPr lang="en-US" sz="2800" b="1" i="1" dirty="0" err="1">
                <a:ea typeface="Calibri"/>
              </a:rPr>
              <a:t>vui</a:t>
            </a:r>
            <a:r>
              <a:rPr lang="en-US" sz="2800" b="1" i="1" dirty="0">
                <a:ea typeface="Calibri"/>
              </a:rPr>
              <a:t> </a:t>
            </a:r>
            <a:r>
              <a:rPr lang="en-US" sz="2800" b="1" i="1" dirty="0" err="1">
                <a:ea typeface="Calibri"/>
              </a:rPr>
              <a:t>xuân</a:t>
            </a:r>
            <a:r>
              <a:rPr lang="en-US" sz="2800" b="1" i="1" dirty="0">
                <a:ea typeface="Calibri"/>
              </a:rPr>
              <a:t> </a:t>
            </a:r>
            <a:r>
              <a:rPr lang="en-US" sz="2800" b="1" i="1" dirty="0" err="1">
                <a:ea typeface="Calibri"/>
              </a:rPr>
              <a:t>đang</a:t>
            </a:r>
            <a:r>
              <a:rPr lang="en-US" sz="2800" b="1" i="1" dirty="0">
                <a:ea typeface="Calibri"/>
              </a:rPr>
              <a:t> </a:t>
            </a:r>
            <a:r>
              <a:rPr lang="en-US" sz="2800" b="1" i="1" dirty="0" err="1">
                <a:ea typeface="Calibri"/>
              </a:rPr>
              <a:t>còn</a:t>
            </a:r>
            <a:r>
              <a:rPr lang="en-US" sz="2800" b="1" i="1" dirty="0">
                <a:ea typeface="Calibri"/>
              </a:rPr>
              <a:t> </a:t>
            </a:r>
            <a:r>
              <a:rPr lang="en-US" sz="2800" b="1" i="1" dirty="0" err="1">
                <a:ea typeface="Calibri"/>
              </a:rPr>
              <a:t>mà</a:t>
            </a:r>
            <a:r>
              <a:rPr lang="en-US" sz="2800" b="1" i="1" dirty="0">
                <a:ea typeface="Calibri"/>
              </a:rPr>
              <a:t> </a:t>
            </a:r>
            <a:r>
              <a:rPr lang="en-US" sz="2800" b="1" i="1" dirty="0" err="1">
                <a:ea typeface="Calibri"/>
              </a:rPr>
              <a:t>sự</a:t>
            </a:r>
            <a:r>
              <a:rPr lang="en-US" sz="2800" b="1" i="1" dirty="0">
                <a:ea typeface="Calibri"/>
              </a:rPr>
              <a:t> </a:t>
            </a:r>
            <a:r>
              <a:rPr lang="en-US" sz="2800" b="1" i="1" dirty="0" err="1">
                <a:ea typeface="Calibri"/>
              </a:rPr>
              <a:t>linh</a:t>
            </a:r>
            <a:r>
              <a:rPr lang="en-US" sz="2800" b="1" i="1" dirty="0">
                <a:ea typeface="Calibri"/>
              </a:rPr>
              <a:t> </a:t>
            </a:r>
            <a:r>
              <a:rPr lang="en-US" sz="2800" b="1" i="1" dirty="0" err="1">
                <a:ea typeface="Calibri"/>
              </a:rPr>
              <a:t>cảm</a:t>
            </a:r>
            <a:r>
              <a:rPr lang="en-US" sz="2800" b="1" i="1" dirty="0">
                <a:ea typeface="Calibri"/>
              </a:rPr>
              <a:t> </a:t>
            </a:r>
            <a:r>
              <a:rPr lang="en-US" sz="2800" b="1" i="1" dirty="0" err="1">
                <a:ea typeface="Calibri"/>
              </a:rPr>
              <a:t>về</a:t>
            </a:r>
            <a:r>
              <a:rPr lang="en-US" sz="2800" b="1" i="1" dirty="0">
                <a:ea typeface="Calibri"/>
              </a:rPr>
              <a:t> </a:t>
            </a:r>
            <a:r>
              <a:rPr lang="en-US" sz="2800" b="1" i="1" dirty="0" err="1">
                <a:ea typeface="Calibri"/>
              </a:rPr>
              <a:t>điều</a:t>
            </a:r>
            <a:r>
              <a:rPr lang="en-US" sz="2800" b="1" i="1" dirty="0">
                <a:ea typeface="Calibri"/>
              </a:rPr>
              <a:t> </a:t>
            </a:r>
            <a:r>
              <a:rPr lang="en-US" sz="2800" b="1" i="1" dirty="0" err="1">
                <a:ea typeface="Calibri"/>
              </a:rPr>
              <a:t>sắp</a:t>
            </a:r>
            <a:r>
              <a:rPr lang="en-US" sz="2800" b="1" i="1" dirty="0">
                <a:ea typeface="Calibri"/>
              </a:rPr>
              <a:t> </a:t>
            </a:r>
            <a:r>
              <a:rPr lang="en-US" sz="2800" b="1" i="1" dirty="0" err="1">
                <a:ea typeface="Calibri"/>
              </a:rPr>
              <a:t>xảy</a:t>
            </a:r>
            <a:r>
              <a:rPr lang="en-US" sz="2800" b="1" i="1" dirty="0">
                <a:ea typeface="Calibri"/>
              </a:rPr>
              <a:t> </a:t>
            </a:r>
            <a:r>
              <a:rPr lang="en-US" sz="2800" b="1" i="1" dirty="0" err="1">
                <a:ea typeface="Calibri"/>
              </a:rPr>
              <a:t>ra</a:t>
            </a:r>
            <a:r>
              <a:rPr lang="en-US" sz="2800" b="1" i="1" dirty="0">
                <a:ea typeface="Calibri"/>
              </a:rPr>
              <a:t> </a:t>
            </a:r>
            <a:r>
              <a:rPr lang="en-US" sz="2800" b="1" i="1" dirty="0" err="1">
                <a:ea typeface="Calibri"/>
              </a:rPr>
              <a:t>đã</a:t>
            </a:r>
            <a:r>
              <a:rPr lang="en-US" sz="2800" b="1" i="1" dirty="0">
                <a:ea typeface="Calibri"/>
              </a:rPr>
              <a:t> </a:t>
            </a:r>
            <a:r>
              <a:rPr lang="en-US" sz="2800" b="1" i="1" dirty="0" err="1">
                <a:ea typeface="Calibri"/>
              </a:rPr>
              <a:t>xuất</a:t>
            </a:r>
            <a:r>
              <a:rPr lang="en-US" sz="2800" b="1" i="1" dirty="0">
                <a:ea typeface="Calibri"/>
              </a:rPr>
              <a:t> </a:t>
            </a:r>
            <a:r>
              <a:rPr lang="en-US" sz="2800" b="1" i="1" dirty="0" err="1">
                <a:ea typeface="Calibri"/>
              </a:rPr>
              <a:t>hiện</a:t>
            </a:r>
            <a:r>
              <a:rPr lang="en-US" sz="2800" dirty="0">
                <a:ea typeface="Calibri"/>
              </a:rPr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02138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6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2" grpId="0"/>
      <p:bldP spid="13" grpId="0"/>
      <p:bldP spid="14" grpId="0"/>
      <p:bldP spid="15" grpId="0"/>
      <p:bldP spid="16" grpId="0"/>
      <p:bldP spid="20" grpId="0"/>
      <p:bldP spid="21" grpId="0"/>
      <p:bldP spid="22" grpId="0" animBg="1"/>
      <p:bldP spid="24" grpId="0"/>
      <p:bldP spid="24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CB0B5-7313-4CD8-A530-480B5C463F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" y="0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prstClr val="black"/>
                </a:solidFill>
              </a:rPr>
              <a:t>III. </a:t>
            </a:r>
            <a:r>
              <a:rPr lang="en-US" sz="2800" b="1" dirty="0" err="1" smtClean="0">
                <a:solidFill>
                  <a:prstClr val="black"/>
                </a:solidFill>
              </a:rPr>
              <a:t>Tổng</a:t>
            </a:r>
            <a:r>
              <a:rPr lang="en-US" sz="2800" b="1" dirty="0" smtClean="0">
                <a:solidFill>
                  <a:prstClr val="black"/>
                </a:solidFill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</a:rPr>
              <a:t>kết</a:t>
            </a:r>
            <a:endParaRPr lang="en-US" sz="2800" b="1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60960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1. </a:t>
            </a:r>
            <a:r>
              <a:rPr lang="en-US" sz="2800" b="1" dirty="0" err="1" smtClean="0">
                <a:solidFill>
                  <a:srgbClr val="FF0000"/>
                </a:solidFill>
              </a:rPr>
              <a:t>Nghệ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thuật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3013" y="1219200"/>
            <a:ext cx="888098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sz="2800" dirty="0" smtClean="0"/>
              <a:t>          - </a:t>
            </a:r>
            <a:r>
              <a:rPr lang="en-US" sz="2800" dirty="0" err="1" smtClean="0"/>
              <a:t>Sử</a:t>
            </a:r>
            <a:r>
              <a:rPr lang="en-US" sz="2800" dirty="0" smtClean="0"/>
              <a:t> </a:t>
            </a:r>
            <a:r>
              <a:rPr lang="en-US" sz="2800" dirty="0" err="1" smtClean="0"/>
              <a:t>dụng</a:t>
            </a:r>
            <a:r>
              <a:rPr lang="en-US" sz="2800" dirty="0" smtClean="0"/>
              <a:t> </a:t>
            </a:r>
            <a:r>
              <a:rPr lang="en-US" sz="2800" dirty="0" err="1" smtClean="0"/>
              <a:t>ngôn</a:t>
            </a:r>
            <a:r>
              <a:rPr lang="en-US" sz="2800" dirty="0" smtClean="0"/>
              <a:t> </a:t>
            </a:r>
            <a:r>
              <a:rPr lang="en-US" sz="2800" dirty="0" err="1" smtClean="0"/>
              <a:t>ngữ</a:t>
            </a:r>
            <a:r>
              <a:rPr lang="en-US" sz="2800" dirty="0" smtClean="0"/>
              <a:t> </a:t>
            </a:r>
            <a:r>
              <a:rPr lang="en-US" sz="2800" dirty="0" err="1" smtClean="0"/>
              <a:t>giàu</a:t>
            </a:r>
            <a:r>
              <a:rPr lang="en-US" sz="2800" dirty="0" smtClean="0"/>
              <a:t> </a:t>
            </a:r>
            <a:r>
              <a:rPr lang="en-US" sz="2800" dirty="0" err="1" smtClean="0"/>
              <a:t>hình</a:t>
            </a:r>
            <a:r>
              <a:rPr lang="en-US" sz="2800" dirty="0" smtClean="0"/>
              <a:t> </a:t>
            </a:r>
            <a:r>
              <a:rPr lang="en-US" sz="2800" dirty="0" err="1" smtClean="0"/>
              <a:t>ảnh</a:t>
            </a:r>
            <a:r>
              <a:rPr lang="en-US" sz="2800" dirty="0" smtClean="0"/>
              <a:t>, </a:t>
            </a:r>
            <a:r>
              <a:rPr lang="en-US" sz="2800" dirty="0" err="1" smtClean="0"/>
              <a:t>nhịp</a:t>
            </a:r>
            <a:r>
              <a:rPr lang="en-US" sz="2800" dirty="0" smtClean="0"/>
              <a:t> </a:t>
            </a:r>
            <a:r>
              <a:rPr lang="en-US" sz="2800" dirty="0" err="1" smtClean="0"/>
              <a:t>điệu</a:t>
            </a:r>
            <a:r>
              <a:rPr lang="en-US" sz="2800" dirty="0" smtClean="0"/>
              <a:t>, </a:t>
            </a:r>
            <a:r>
              <a:rPr lang="en-US" sz="2800" dirty="0" err="1" smtClean="0"/>
              <a:t>diễn</a:t>
            </a:r>
            <a:r>
              <a:rPr lang="en-US" sz="2800" dirty="0" smtClean="0"/>
              <a:t> </a:t>
            </a:r>
            <a:r>
              <a:rPr lang="en-US" sz="2800" dirty="0" err="1" smtClean="0"/>
              <a:t>tả</a:t>
            </a:r>
            <a:r>
              <a:rPr lang="en-US" sz="2800" dirty="0" smtClean="0"/>
              <a:t> </a:t>
            </a:r>
            <a:r>
              <a:rPr lang="en-US" sz="2800" dirty="0" err="1" smtClean="0"/>
              <a:t>tinh</a:t>
            </a:r>
            <a:r>
              <a:rPr lang="en-US" sz="2800" dirty="0" smtClean="0"/>
              <a:t> </a:t>
            </a:r>
            <a:r>
              <a:rPr lang="en-US" sz="2800" dirty="0" err="1" smtClean="0"/>
              <a:t>tế</a:t>
            </a:r>
            <a:r>
              <a:rPr lang="en-US" sz="2800" dirty="0" smtClean="0"/>
              <a:t> </a:t>
            </a:r>
            <a:r>
              <a:rPr lang="en-US" sz="2800" dirty="0" err="1" smtClean="0"/>
              <a:t>tâm</a:t>
            </a:r>
            <a:r>
              <a:rPr lang="en-US" sz="2800" dirty="0" smtClean="0"/>
              <a:t> </a:t>
            </a:r>
            <a:r>
              <a:rPr lang="en-US" sz="2800" dirty="0" err="1" smtClean="0"/>
              <a:t>trạng</a:t>
            </a:r>
            <a:r>
              <a:rPr lang="en-US" sz="2800" dirty="0" smtClean="0"/>
              <a:t> </a:t>
            </a:r>
            <a:r>
              <a:rPr lang="en-US" sz="2800" dirty="0" err="1" smtClean="0"/>
              <a:t>nhân</a:t>
            </a:r>
            <a:r>
              <a:rPr lang="en-US" sz="2800" dirty="0" smtClean="0"/>
              <a:t> </a:t>
            </a:r>
            <a:r>
              <a:rPr lang="en-US" sz="2800" dirty="0" err="1" smtClean="0"/>
              <a:t>vật</a:t>
            </a:r>
            <a:r>
              <a:rPr lang="en-US" sz="2800" dirty="0" smtClean="0"/>
              <a:t>.</a:t>
            </a:r>
          </a:p>
          <a:p>
            <a:pPr marL="457200" indent="-457200"/>
            <a:r>
              <a:rPr lang="en-US" sz="2800" dirty="0" smtClean="0"/>
              <a:t>          - </a:t>
            </a:r>
            <a:r>
              <a:rPr lang="en-US" sz="2800" dirty="0" err="1" smtClean="0"/>
              <a:t>Miêu</a:t>
            </a:r>
            <a:r>
              <a:rPr lang="en-US" sz="2800" dirty="0" smtClean="0"/>
              <a:t> </a:t>
            </a:r>
            <a:r>
              <a:rPr lang="en-US" sz="2800" dirty="0" err="1" smtClean="0"/>
              <a:t>tả</a:t>
            </a:r>
            <a:r>
              <a:rPr lang="en-US" sz="2800" dirty="0" smtClean="0"/>
              <a:t> </a:t>
            </a:r>
            <a:r>
              <a:rPr lang="en-US" sz="2800" dirty="0" err="1" smtClean="0"/>
              <a:t>theo</a:t>
            </a:r>
            <a:r>
              <a:rPr lang="en-US" sz="2800" dirty="0" smtClean="0"/>
              <a:t> </a:t>
            </a:r>
            <a:r>
              <a:rPr lang="en-US" sz="2800" dirty="0" err="1" smtClean="0"/>
              <a:t>trình</a:t>
            </a:r>
            <a:r>
              <a:rPr lang="en-US" sz="2800" dirty="0" smtClean="0"/>
              <a:t> </a:t>
            </a:r>
            <a:r>
              <a:rPr lang="en-US" sz="2800" dirty="0" err="1" smtClean="0"/>
              <a:t>tự</a:t>
            </a:r>
            <a:r>
              <a:rPr lang="en-US" sz="2800" dirty="0" smtClean="0"/>
              <a:t> </a:t>
            </a:r>
            <a:r>
              <a:rPr lang="en-US" sz="2800" dirty="0" err="1" smtClean="0"/>
              <a:t>thời</a:t>
            </a:r>
            <a:r>
              <a:rPr lang="en-US" sz="2800" dirty="0" smtClean="0"/>
              <a:t> </a:t>
            </a:r>
            <a:r>
              <a:rPr lang="en-US" sz="2800" dirty="0" err="1" smtClean="0"/>
              <a:t>gian</a:t>
            </a:r>
            <a:r>
              <a:rPr lang="en-US" sz="2800" dirty="0" smtClean="0"/>
              <a:t> </a:t>
            </a:r>
            <a:r>
              <a:rPr lang="en-US" sz="2800" dirty="0" err="1" smtClean="0"/>
              <a:t>cuộc</a:t>
            </a:r>
            <a:r>
              <a:rPr lang="en-US" sz="2800" dirty="0" smtClean="0"/>
              <a:t> du </a:t>
            </a:r>
            <a:r>
              <a:rPr lang="en-US" sz="2800" dirty="0" err="1" smtClean="0"/>
              <a:t>xuân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hai</a:t>
            </a:r>
            <a:r>
              <a:rPr lang="en-US" sz="2800" dirty="0" smtClean="0"/>
              <a:t> </a:t>
            </a:r>
            <a:r>
              <a:rPr lang="en-US" sz="2800" dirty="0" err="1" smtClean="0"/>
              <a:t>chị</a:t>
            </a:r>
            <a:r>
              <a:rPr lang="en-US" sz="2800" dirty="0" smtClean="0"/>
              <a:t> </a:t>
            </a:r>
            <a:r>
              <a:rPr lang="en-US" sz="2800" dirty="0" err="1" smtClean="0"/>
              <a:t>em</a:t>
            </a:r>
            <a:r>
              <a:rPr lang="en-US" sz="2800" dirty="0" smtClean="0"/>
              <a:t> </a:t>
            </a:r>
            <a:r>
              <a:rPr lang="en-US" sz="2800" dirty="0" err="1" smtClean="0"/>
              <a:t>Thúy</a:t>
            </a:r>
            <a:r>
              <a:rPr lang="en-US" sz="2800" dirty="0" smtClean="0"/>
              <a:t> </a:t>
            </a:r>
            <a:r>
              <a:rPr lang="en-US" sz="2800" dirty="0" err="1" smtClean="0"/>
              <a:t>Kiều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304800" y="2971800"/>
            <a:ext cx="856881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00"/>
                </a:solidFill>
              </a:rPr>
              <a:t>2. </a:t>
            </a:r>
            <a:r>
              <a:rPr lang="en-US" sz="2800" b="1" dirty="0" err="1" smtClean="0">
                <a:solidFill>
                  <a:srgbClr val="FF0000"/>
                </a:solidFill>
              </a:rPr>
              <a:t>Nội</a:t>
            </a:r>
            <a:r>
              <a:rPr lang="en-US" sz="2800" b="1" dirty="0" smtClean="0">
                <a:solidFill>
                  <a:srgbClr val="FF0000"/>
                </a:solidFill>
              </a:rPr>
              <a:t> dung: </a:t>
            </a:r>
          </a:p>
          <a:p>
            <a:pPr algn="just"/>
            <a:r>
              <a:rPr lang="en-US" sz="2800" dirty="0" smtClean="0">
                <a:solidFill>
                  <a:srgbClr val="FF0000"/>
                </a:solidFill>
              </a:rPr>
              <a:t>         - </a:t>
            </a:r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</a:rPr>
              <a:t>Đoạn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</a:rPr>
              <a:t>thơ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</a:rPr>
              <a:t>miêu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</a:rPr>
              <a:t>tả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</a:rPr>
              <a:t>bức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</a:rPr>
              <a:t>tranh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</a:rPr>
              <a:t>mùa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</a:rPr>
              <a:t>xuân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</a:rPr>
              <a:t>tươi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</a:rPr>
              <a:t>đẹp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 qua </a:t>
            </a:r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</a:rPr>
              <a:t>ngôn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</a:rPr>
              <a:t>ngữ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</a:rPr>
              <a:t>và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</a:rPr>
              <a:t>bút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</a:rPr>
              <a:t>pháp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</a:rPr>
              <a:t>nghệ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</a:rPr>
              <a:t>thuật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</a:rPr>
              <a:t>giàu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</a:rPr>
              <a:t>chất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</a:rPr>
              <a:t>tạo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</a:rPr>
              <a:t>hình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</a:rPr>
              <a:t>của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</a:rPr>
              <a:t>đại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</a:rPr>
              <a:t>thi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</a:rPr>
              <a:t>hào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</a:rPr>
              <a:t>Nguyễn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 Du </a:t>
            </a:r>
            <a:endParaRPr lang="en-US" sz="28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5029200"/>
            <a:ext cx="22701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ea typeface="Calibri"/>
              </a:rPr>
              <a:t>* </a:t>
            </a:r>
            <a:r>
              <a:rPr lang="en-US" sz="2800" b="1" dirty="0" err="1" smtClean="0">
                <a:solidFill>
                  <a:srgbClr val="FF0000"/>
                </a:solidFill>
                <a:ea typeface="Calibri"/>
              </a:rPr>
              <a:t>Ghi</a:t>
            </a:r>
            <a:r>
              <a:rPr lang="en-US" sz="2800" b="1" dirty="0" smtClean="0">
                <a:solidFill>
                  <a:srgbClr val="FF0000"/>
                </a:solidFill>
                <a:ea typeface="Calibri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a typeface="Calibri"/>
              </a:rPr>
              <a:t>nhớ</a:t>
            </a:r>
            <a:r>
              <a:rPr lang="en-US" sz="2800" b="1" dirty="0">
                <a:solidFill>
                  <a:srgbClr val="FF0000"/>
                </a:solidFill>
                <a:ea typeface="Calibri"/>
              </a:rPr>
              <a:t> /87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1694-DCA8-438A-A093-903720BDD0EB}" type="datetime1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Vũ Hải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377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6&quot;/&gt;&lt;/object&gt;&lt;object type=&quot;3&quot; unique_id=&quot;10004&quot;&gt;&lt;property id=&quot;20148&quot; value=&quot;5&quot;/&gt;&lt;property id=&quot;20300&quot; value=&quot;Slide 2&quot;/&gt;&lt;property id=&quot;20307&quot; value=&quot;261&quot;/&gt;&lt;/object&gt;&lt;object type=&quot;3&quot; unique_id=&quot;10006&quot;&gt;&lt;property id=&quot;20148&quot; value=&quot;5&quot;/&gt;&lt;property id=&quot;20300&quot; value=&quot;Slide 3&quot;/&gt;&lt;property id=&quot;20307&quot; value=&quot;270&quot;/&gt;&lt;/object&gt;&lt;object type=&quot;3&quot; unique_id=&quot;10007&quot;&gt;&lt;property id=&quot;20148&quot; value=&quot;5&quot;/&gt;&lt;property id=&quot;20300&quot; value=&quot;Slide 4&quot;/&gt;&lt;property id=&quot;20307&quot; value=&quot;260&quot;/&gt;&lt;/object&gt;&lt;object type=&quot;3&quot; unique_id=&quot;10009&quot;&gt;&lt;property id=&quot;20148&quot; value=&quot;5&quot;/&gt;&lt;property id=&quot;20300&quot; value=&quot;Slide 5&quot;/&gt;&lt;property id=&quot;20307&quot; value=&quot;269&quot;/&gt;&lt;/object&gt;&lt;object type=&quot;3&quot; unique_id=&quot;10011&quot;&gt;&lt;property id=&quot;20148&quot; value=&quot;5&quot;/&gt;&lt;property id=&quot;20300&quot; value=&quot;Slide 6&quot;/&gt;&lt;property id=&quot;20307&quot; value=&quot;266&quot;/&gt;&lt;/object&gt;&lt;object type=&quot;3&quot; unique_id=&quot;10013&quot;&gt;&lt;property id=&quot;20148&quot; value=&quot;5&quot;/&gt;&lt;property id=&quot;20300&quot; value=&quot;Slide 7&quot;/&gt;&lt;property id=&quot;20307&quot; value=&quot;276&quot;/&gt;&lt;/object&gt;&lt;object type=&quot;3&quot; unique_id=&quot;10015&quot;&gt;&lt;property id=&quot;20148&quot; value=&quot;5&quot;/&gt;&lt;property id=&quot;20300&quot; value=&quot;Slide 8&quot;/&gt;&lt;property id=&quot;20307&quot; value=&quot;267&quot;/&gt;&lt;/object&gt;&lt;object type=&quot;3&quot; unique_id=&quot;10018&quot;&gt;&lt;property id=&quot;20148&quot; value=&quot;5&quot;/&gt;&lt;property id=&quot;20300&quot; value=&quot;Slide 9&quot;/&gt;&lt;property id=&quot;20307&quot; value=&quot;273&quot;/&gt;&lt;/object&gt;&lt;object type=&quot;3&quot; unique_id=&quot;10019&quot;&gt;&lt;property id=&quot;20148&quot; value=&quot;5&quot;/&gt;&lt;property id=&quot;20300&quot; value=&quot;Slide 10&quot;/&gt;&lt;property id=&quot;20307&quot; value=&quot;275&quot;/&gt;&lt;/object&gt;&lt;/object&gt;&lt;object type=&quot;8&quot; unique_id=&quot;10038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756</Words>
  <Application>Microsoft Office PowerPoint</Application>
  <PresentationFormat>On-screen Show (4:3)</PresentationFormat>
  <Paragraphs>103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WindowsXP Professional SP3</dc:creator>
  <cp:lastModifiedBy>vanvinh</cp:lastModifiedBy>
  <cp:revision>37</cp:revision>
  <dcterms:created xsi:type="dcterms:W3CDTF">2011-08-24T09:23:45Z</dcterms:created>
  <dcterms:modified xsi:type="dcterms:W3CDTF">2019-09-23T13:51:10Z</dcterms:modified>
</cp:coreProperties>
</file>