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3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4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5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6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7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3" r:id="rId1"/>
    <p:sldMasterId id="2147483871" r:id="rId2"/>
    <p:sldMasterId id="2147483873" r:id="rId3"/>
    <p:sldMasterId id="2147483877" r:id="rId4"/>
    <p:sldMasterId id="2147483880" r:id="rId5"/>
    <p:sldMasterId id="2147483884" r:id="rId6"/>
    <p:sldMasterId id="2147483887" r:id="rId7"/>
    <p:sldMasterId id="2147483890" r:id="rId8"/>
  </p:sldMasterIdLst>
  <p:notesMasterIdLst>
    <p:notesMasterId r:id="rId29"/>
  </p:notesMasterIdLst>
  <p:handoutMasterIdLst>
    <p:handoutMasterId r:id="rId30"/>
  </p:handoutMasterIdLst>
  <p:sldIdLst>
    <p:sldId id="530" r:id="rId9"/>
    <p:sldId id="523" r:id="rId10"/>
    <p:sldId id="519" r:id="rId11"/>
    <p:sldId id="516" r:id="rId12"/>
    <p:sldId id="435" r:id="rId13"/>
    <p:sldId id="527" r:id="rId14"/>
    <p:sldId id="450" r:id="rId15"/>
    <p:sldId id="494" r:id="rId16"/>
    <p:sldId id="495" r:id="rId17"/>
    <p:sldId id="496" r:id="rId18"/>
    <p:sldId id="521" r:id="rId19"/>
    <p:sldId id="446" r:id="rId20"/>
    <p:sldId id="524" r:id="rId21"/>
    <p:sldId id="444" r:id="rId22"/>
    <p:sldId id="497" r:id="rId23"/>
    <p:sldId id="498" r:id="rId24"/>
    <p:sldId id="528" r:id="rId25"/>
    <p:sldId id="499" r:id="rId26"/>
    <p:sldId id="529" r:id="rId27"/>
    <p:sldId id="470" r:id="rId28"/>
  </p:sldIdLst>
  <p:sldSz cx="9144000" cy="6858000" type="screen4x3"/>
  <p:notesSz cx="6858000" cy="9144000"/>
  <p:custDataLst>
    <p:tags r:id="rId31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Đào Mạnh Hồng" initials="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FF"/>
    <a:srgbClr val="FF0066"/>
    <a:srgbClr val="FF0000"/>
    <a:srgbClr val="0000FF"/>
    <a:srgbClr val="6600CC"/>
    <a:srgbClr val="66FF33"/>
    <a:srgbClr val="669900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012" autoAdjust="0"/>
    <p:restoredTop sz="85921" autoAdjust="0"/>
  </p:normalViewPr>
  <p:slideViewPr>
    <p:cSldViewPr>
      <p:cViewPr>
        <p:scale>
          <a:sx n="65" d="100"/>
          <a:sy n="65" d="100"/>
        </p:scale>
        <p:origin x="-630" y="-1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34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commentAuthors" Target="commentAuthor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tableStyles" Target="tableStyle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tags" Target="tags/tag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handoutMaster" Target="handoutMasters/handoutMaster1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856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857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857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6F338B70-A6AC-481B-A9CF-A03F38C5ABE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186651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505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56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505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 smtClean="0"/>
              <a:t>Click to edit Master text styles</a:t>
            </a:r>
          </a:p>
          <a:p>
            <a:pPr lvl="1"/>
            <a:r>
              <a:rPr lang="en-US" altLang="en-US" noProof="0" smtClean="0"/>
              <a:t>Second level</a:t>
            </a:r>
          </a:p>
          <a:p>
            <a:pPr lvl="2"/>
            <a:r>
              <a:rPr lang="en-US" altLang="en-US" noProof="0" smtClean="0"/>
              <a:t>Third level</a:t>
            </a:r>
          </a:p>
          <a:p>
            <a:pPr lvl="3"/>
            <a:r>
              <a:rPr lang="en-US" altLang="en-US" noProof="0" smtClean="0"/>
              <a:t>Fourth level</a:t>
            </a:r>
          </a:p>
          <a:p>
            <a:pPr lvl="4"/>
            <a:r>
              <a:rPr lang="en-US" altLang="en-US" noProof="0" smtClean="0"/>
              <a:t>Fifth level</a:t>
            </a:r>
          </a:p>
        </p:txBody>
      </p:sp>
      <p:sp>
        <p:nvSpPr>
          <p:cNvPr id="1505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505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CAEB78E3-AF70-428F-86BA-DA1D7A875EA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7333100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11C080-128E-4169-B5FB-DCC87418CBCF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3371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Chèn</a:t>
            </a:r>
            <a:r>
              <a:rPr lang="en-US" baseline="0" dirty="0" smtClean="0"/>
              <a:t> biểu tượng word để liên kết sang word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EB78E3-AF70-428F-86BA-DA1D7A875EA3}" type="slidenum">
              <a:rPr lang="en-US" altLang="en-US" smtClean="0"/>
              <a:pPr/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725772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1-B		2-D		3-E		4-C		5-A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EB78E3-AF70-428F-86BA-DA1D7A875EA3}" type="slidenum">
              <a:rPr lang="en-US" altLang="en-US" smtClean="0"/>
              <a:pPr/>
              <a:t>18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936371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Sau khi HS</a:t>
            </a:r>
            <a:r>
              <a:rPr lang="en-US" baseline="0" dirty="0" smtClean="0"/>
              <a:t> thực hành tổng hợp sau thì gợi vấn đề về việc nếu muốn thêm, xóa cột hay hàng thì chúng ta làm như thế nào?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EB78E3-AF70-428F-86BA-DA1D7A875EA3}" type="slidenum">
              <a:rPr lang="en-US" altLang="en-US" smtClean="0"/>
              <a:pPr/>
              <a:t>19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670133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0" cy="0"/>
          </a:xfrm>
        </p:spPr>
        <p:txBody>
          <a:bodyPr/>
          <a:lstStyle>
            <a:lvl1pPr algn="ctr" eaLnBrk="1" hangingPunct="1">
              <a:spcBef>
                <a:spcPct val="20000"/>
              </a:spcBef>
              <a:buClr>
                <a:srgbClr val="3366CC"/>
              </a:buClr>
              <a:defRPr>
                <a:cs typeface="+mn-cs"/>
              </a:defRPr>
            </a:lvl1pPr>
          </a:lstStyle>
          <a:p>
            <a:pPr>
              <a:defRPr/>
            </a:pPr>
            <a:fld id="{CEFBFDE6-9874-49BF-A14F-9D5E606CEC00}" type="datetimeFigureOut">
              <a:rPr lang="fr-FR" altLang="en-US"/>
              <a:pPr>
                <a:defRPr/>
              </a:pPr>
              <a:t>01/04/2019</a:t>
            </a:fld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0" cy="0"/>
          </a:xfrm>
        </p:spPr>
        <p:txBody>
          <a:bodyPr/>
          <a:lstStyle>
            <a:lvl1pPr algn="ctr" eaLnBrk="1" hangingPunct="1">
              <a:spcBef>
                <a:spcPct val="20000"/>
              </a:spcBef>
              <a:buClr>
                <a:srgbClr val="3366CC"/>
              </a:buClr>
              <a:defRPr dirty="0">
                <a:cs typeface="+mn-cs"/>
              </a:defRPr>
            </a:lvl1pPr>
          </a:lstStyle>
          <a:p>
            <a:pPr>
              <a:defRPr/>
            </a:pPr>
            <a:r>
              <a:rPr lang="en-US" altLang="en-US"/>
              <a:t>GV: VÕ NHẬT TRƯỜNG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20000"/>
              </a:spcBef>
              <a:buClr>
                <a:srgbClr val="3366CC"/>
              </a:buClr>
              <a:defRPr/>
            </a:lvl1pPr>
          </a:lstStyle>
          <a:p>
            <a:fld id="{077783F9-33D3-42BA-BDE4-AAF5AD5C3B0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7162800" y="6507163"/>
            <a:ext cx="1828800" cy="274637"/>
          </a:xfrm>
          <a:prstGeom prst="rect">
            <a:avLst/>
          </a:prstGeom>
        </p:spPr>
        <p:txBody>
          <a:bodyPr/>
          <a:lstStyle>
            <a:lvl1pPr algn="ctr">
              <a:defRPr sz="1400">
                <a:cs typeface="+mn-cs"/>
              </a:defRPr>
            </a:lvl1pPr>
          </a:lstStyle>
          <a:p>
            <a:pPr>
              <a:defRPr/>
            </a:pPr>
            <a:r>
              <a:rPr lang="en-US" altLang="en-US"/>
              <a:t>Võ Nhật Trường</a:t>
            </a:r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7162800" y="6507163"/>
            <a:ext cx="1828800" cy="274637"/>
          </a:xfrm>
          <a:prstGeom prst="rect">
            <a:avLst/>
          </a:prstGeom>
        </p:spPr>
        <p:txBody>
          <a:bodyPr/>
          <a:lstStyle>
            <a:lvl1pPr algn="ctr">
              <a:defRPr sz="1400">
                <a:cs typeface="+mn-cs"/>
              </a:defRPr>
            </a:lvl1pPr>
          </a:lstStyle>
          <a:p>
            <a:pPr>
              <a:defRPr/>
            </a:pPr>
            <a:r>
              <a:rPr lang="en-US" altLang="en-US"/>
              <a:t>Võ Nhật Trường</a:t>
            </a:r>
          </a:p>
        </p:txBody>
      </p:sp>
    </p:spTree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7162800" y="6507163"/>
            <a:ext cx="1828800" cy="274637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r>
              <a:rPr lang="en-US" altLang="en-US"/>
              <a:t>Võ Nhật Trường</a:t>
            </a:r>
          </a:p>
        </p:txBody>
      </p:sp>
    </p:spTree>
  </p:cSld>
  <p:clrMapOvr>
    <a:masterClrMapping/>
  </p:clrMapOvr>
  <p:transition>
    <p:wedg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/>
          </a:p>
        </p:txBody>
      </p:sp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 eaLnBrk="1" hangingPunct="1">
                <a:defRPr/>
              </a:pPr>
              <a:endParaRPr lang="en-US"/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  <a:prstGeom prst="rect">
            <a:avLst/>
          </a:prstGeo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  <a:prstGeom prst="rect">
            <a:avLst/>
          </a:prstGeo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1" name="Date Placeholder 29"/>
          <p:cNvSpPr>
            <a:spLocks noGrp="1"/>
          </p:cNvSpPr>
          <p:nvPr>
            <p:ph type="dt" sz="half" idx="10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601155A2-70B5-4680-A484-7C127BF03C70}" type="datetimeFigureOut">
              <a:rPr lang="en-US"/>
              <a:pPr>
                <a:defRPr/>
              </a:pPr>
              <a:t>4/1/2019</a:t>
            </a:fld>
            <a:endParaRPr lang="en-US"/>
          </a:p>
        </p:txBody>
      </p:sp>
      <p:sp>
        <p:nvSpPr>
          <p:cNvPr id="12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26"/>
          <p:cNvSpPr>
            <a:spLocks noGrp="1"/>
          </p:cNvSpPr>
          <p:nvPr>
            <p:ph type="sldNum" sz="quarter" idx="12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97E9B76C-226D-47C4-BED0-C9654DAE73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algn="ctr" eaLnBrk="1" hangingPunct="1">
              <a:spcBef>
                <a:spcPct val="20000"/>
              </a:spcBef>
              <a:buClr>
                <a:srgbClr val="3366CC"/>
              </a:buClr>
              <a:defRPr>
                <a:cs typeface="+mn-cs"/>
              </a:defRPr>
            </a:lvl1pPr>
          </a:lstStyle>
          <a:p>
            <a:pPr>
              <a:defRPr/>
            </a:pPr>
            <a:fld id="{34B07851-8FC6-4D96-9665-2AA45A0CD386}" type="datetimeFigureOut">
              <a:rPr lang="en-US"/>
              <a:pPr>
                <a:defRPr/>
              </a:pPr>
              <a:t>4/1/2019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20000"/>
              </a:spcBef>
              <a:buClr>
                <a:srgbClr val="3366CC"/>
              </a:buClr>
              <a:defRPr/>
            </a:lvl1pPr>
          </a:lstStyle>
          <a:p>
            <a:fld id="{E1C721B8-6E21-4E7F-A0BC-3ED7CBF2D7B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7162800" y="6507163"/>
            <a:ext cx="1828800" cy="274637"/>
          </a:xfrm>
        </p:spPr>
        <p:txBody>
          <a:bodyPr/>
          <a:lstStyle>
            <a:lvl1pPr>
              <a:defRPr sz="1400">
                <a:cs typeface="+mn-cs"/>
              </a:defRPr>
            </a:lvl1pPr>
          </a:lstStyle>
          <a:p>
            <a:pPr>
              <a:defRPr/>
            </a:pPr>
            <a:r>
              <a:rPr lang="en-US" altLang="en-US"/>
              <a:t>Võ Nhật Trường</a:t>
            </a:r>
          </a:p>
        </p:txBody>
      </p:sp>
    </p:spTree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7162800" y="6507163"/>
            <a:ext cx="1828800" cy="274637"/>
          </a:xfrm>
        </p:spPr>
        <p:txBody>
          <a:bodyPr/>
          <a:lstStyle>
            <a:lvl1pPr>
              <a:defRPr sz="1400">
                <a:cs typeface="+mn-cs"/>
              </a:defRPr>
            </a:lvl1pPr>
          </a:lstStyle>
          <a:p>
            <a:pPr>
              <a:defRPr/>
            </a:pPr>
            <a:r>
              <a:rPr lang="en-US" altLang="en-US"/>
              <a:t>Võ Nhật Trường</a:t>
            </a:r>
          </a:p>
        </p:txBody>
      </p:sp>
    </p:spTree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algn="ctr" eaLnBrk="1" hangingPunct="1">
              <a:spcBef>
                <a:spcPct val="20000"/>
              </a:spcBef>
              <a:buClr>
                <a:srgbClr val="3366CC"/>
              </a:buClr>
              <a:defRPr>
                <a:cs typeface="+mn-cs"/>
              </a:defRPr>
            </a:lvl1pPr>
          </a:lstStyle>
          <a:p>
            <a:pPr>
              <a:defRPr/>
            </a:pPr>
            <a:fld id="{34FE2840-A4FB-4AA3-8C75-24566FBBF0B7}" type="datetimeFigureOut">
              <a:rPr lang="en-US"/>
              <a:pPr>
                <a:defRPr/>
              </a:pPr>
              <a:t>4/1/2019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 algn="ctr" eaLnBrk="1" hangingPunct="1">
              <a:spcBef>
                <a:spcPct val="20000"/>
              </a:spcBef>
              <a:buClr>
                <a:srgbClr val="3366CC"/>
              </a:buClr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20000"/>
              </a:spcBef>
              <a:buClr>
                <a:srgbClr val="3366CC"/>
              </a:buClr>
              <a:defRPr/>
            </a:lvl1pPr>
          </a:lstStyle>
          <a:p>
            <a:fld id="{BAA322D6-CE9C-42A7-9031-1F6B67ABBED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7162800" y="6507163"/>
            <a:ext cx="1828800" cy="274637"/>
          </a:xfrm>
          <a:prstGeom prst="rect">
            <a:avLst/>
          </a:prstGeom>
        </p:spPr>
        <p:txBody>
          <a:bodyPr/>
          <a:lstStyle>
            <a:lvl1pPr algn="ctr">
              <a:defRPr sz="1400">
                <a:cs typeface="+mn-cs"/>
              </a:defRPr>
            </a:lvl1pPr>
          </a:lstStyle>
          <a:p>
            <a:pPr>
              <a:defRPr/>
            </a:pPr>
            <a:r>
              <a:rPr lang="en-US" altLang="en-US"/>
              <a:t>Võ Nhật Trường</a:t>
            </a:r>
          </a:p>
        </p:txBody>
      </p:sp>
    </p:spTree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0" cy="0"/>
          </a:xfrm>
        </p:spPr>
        <p:txBody>
          <a:bodyPr/>
          <a:lstStyle>
            <a:lvl1pPr algn="ctr" eaLnBrk="1" hangingPunct="1">
              <a:spcBef>
                <a:spcPct val="20000"/>
              </a:spcBef>
              <a:buClr>
                <a:srgbClr val="3366CC"/>
              </a:buClr>
              <a:defRPr>
                <a:cs typeface="+mn-cs"/>
              </a:defRPr>
            </a:lvl1pPr>
          </a:lstStyle>
          <a:p>
            <a:pPr>
              <a:defRPr/>
            </a:pPr>
            <a:fld id="{4394B377-672B-48FA-AA74-E5E5698A9C3C}" type="datetimeFigureOut">
              <a:rPr lang="fr-FR" altLang="en-US"/>
              <a:pPr>
                <a:defRPr/>
              </a:pPr>
              <a:t>01/04/2019</a:t>
            </a:fld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0" cy="0"/>
          </a:xfrm>
        </p:spPr>
        <p:txBody>
          <a:bodyPr/>
          <a:lstStyle>
            <a:lvl1pPr algn="ctr" eaLnBrk="1" hangingPunct="1">
              <a:spcBef>
                <a:spcPct val="20000"/>
              </a:spcBef>
              <a:buClr>
                <a:srgbClr val="3366CC"/>
              </a:buClr>
              <a:defRPr>
                <a:cs typeface="+mn-cs"/>
              </a:defRPr>
            </a:lvl1pPr>
          </a:lstStyle>
          <a:p>
            <a:pPr>
              <a:defRPr/>
            </a:pPr>
            <a:r>
              <a:rPr lang="en-US" altLang="en-US"/>
              <a:t>GV: VÕ NHẬT TRƯỜNG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20000"/>
              </a:spcBef>
              <a:buClr>
                <a:srgbClr val="3366CC"/>
              </a:buClr>
              <a:defRPr/>
            </a:lvl1pPr>
          </a:lstStyle>
          <a:p>
            <a:fld id="{1342FBB2-A1BD-476C-8A11-58C01F6C6285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0" cy="0"/>
          </a:xfrm>
        </p:spPr>
        <p:txBody>
          <a:bodyPr/>
          <a:lstStyle>
            <a:lvl1pPr algn="ctr" eaLnBrk="1" hangingPunct="1">
              <a:spcBef>
                <a:spcPct val="20000"/>
              </a:spcBef>
              <a:buClr>
                <a:srgbClr val="3366CC"/>
              </a:buClr>
              <a:defRPr>
                <a:cs typeface="+mn-cs"/>
              </a:defRPr>
            </a:lvl1pPr>
          </a:lstStyle>
          <a:p>
            <a:pPr>
              <a:defRPr/>
            </a:pPr>
            <a:fld id="{42B72A84-41CE-4EE6-9873-65B3B12D0A81}" type="datetimeFigureOut">
              <a:rPr lang="fr-FR" altLang="en-US"/>
              <a:pPr>
                <a:defRPr/>
              </a:pPr>
              <a:t>01/04/2019</a:t>
            </a:fld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0" cy="0"/>
          </a:xfrm>
        </p:spPr>
        <p:txBody>
          <a:bodyPr/>
          <a:lstStyle>
            <a:lvl1pPr algn="ctr" eaLnBrk="1" hangingPunct="1">
              <a:spcBef>
                <a:spcPct val="20000"/>
              </a:spcBef>
              <a:buClr>
                <a:srgbClr val="3366CC"/>
              </a:buClr>
              <a:defRPr>
                <a:cs typeface="+mn-cs"/>
              </a:defRPr>
            </a:lvl1pPr>
          </a:lstStyle>
          <a:p>
            <a:pPr>
              <a:defRPr/>
            </a:pPr>
            <a:r>
              <a:rPr lang="en-US" altLang="en-US"/>
              <a:t>GV: VÕ NHẬT TRƯỜNG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20000"/>
              </a:spcBef>
              <a:buClr>
                <a:srgbClr val="3366CC"/>
              </a:buClr>
              <a:defRPr/>
            </a:lvl1pPr>
          </a:lstStyle>
          <a:p>
            <a:fld id="{0DD0F604-67F3-4B43-A0EE-5657E391AD15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algn="ctr" eaLnBrk="1" hangingPunct="1">
              <a:spcBef>
                <a:spcPct val="20000"/>
              </a:spcBef>
              <a:buClr>
                <a:srgbClr val="3366CC"/>
              </a:buClr>
              <a:defRPr>
                <a:cs typeface="+mn-cs"/>
              </a:defRPr>
            </a:lvl1pPr>
          </a:lstStyle>
          <a:p>
            <a:pPr>
              <a:defRPr/>
            </a:pPr>
            <a:fld id="{EE34F444-371B-454F-B451-1C1CBB538E1A}" type="datetimeFigureOut">
              <a:rPr lang="en-US"/>
              <a:pPr>
                <a:defRPr/>
              </a:pPr>
              <a:t>4/1/2019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 algn="ctr" eaLnBrk="1" hangingPunct="1">
              <a:spcBef>
                <a:spcPct val="20000"/>
              </a:spcBef>
              <a:buClr>
                <a:srgbClr val="3366CC"/>
              </a:buClr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20000"/>
              </a:spcBef>
              <a:buClr>
                <a:srgbClr val="3366CC"/>
              </a:buClr>
              <a:defRPr/>
            </a:lvl1pPr>
          </a:lstStyle>
          <a:p>
            <a:fld id="{477635E8-38B2-4CA3-B058-D2BE5DF1414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7162800" y="6507163"/>
            <a:ext cx="1828800" cy="274637"/>
          </a:xfrm>
          <a:prstGeom prst="rect">
            <a:avLst/>
          </a:prstGeom>
        </p:spPr>
        <p:txBody>
          <a:bodyPr/>
          <a:lstStyle>
            <a:lvl1pPr algn="ctr">
              <a:defRPr sz="1400">
                <a:cs typeface="+mn-cs"/>
              </a:defRPr>
            </a:lvl1pPr>
          </a:lstStyle>
          <a:p>
            <a:pPr>
              <a:defRPr/>
            </a:pPr>
            <a:r>
              <a:rPr lang="en-US" altLang="en-US"/>
              <a:t>Võ Nhật Trường</a:t>
            </a:r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7162800" y="6507163"/>
            <a:ext cx="1828800" cy="274637"/>
          </a:xfrm>
          <a:prstGeom prst="rect">
            <a:avLst/>
          </a:prstGeom>
        </p:spPr>
        <p:txBody>
          <a:bodyPr/>
          <a:lstStyle>
            <a:lvl1pPr algn="ctr">
              <a:defRPr sz="1400">
                <a:cs typeface="+mn-cs"/>
              </a:defRPr>
            </a:lvl1pPr>
          </a:lstStyle>
          <a:p>
            <a:pPr>
              <a:defRPr/>
            </a:pPr>
            <a:r>
              <a:rPr lang="en-US" altLang="en-US"/>
              <a:t>Võ Nhật Trường</a:t>
            </a:r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7162800" y="6507163"/>
            <a:ext cx="1828800" cy="274637"/>
          </a:xfrm>
          <a:prstGeom prst="rect">
            <a:avLst/>
          </a:prstGeom>
        </p:spPr>
        <p:txBody>
          <a:bodyPr/>
          <a:lstStyle>
            <a:lvl1pPr algn="ctr">
              <a:defRPr sz="1400">
                <a:cs typeface="+mn-cs"/>
              </a:defRPr>
            </a:lvl1pPr>
          </a:lstStyle>
          <a:p>
            <a:pPr>
              <a:defRPr/>
            </a:pPr>
            <a:r>
              <a:rPr lang="en-US" altLang="en-US"/>
              <a:t>Võ Nhật Trường</a:t>
            </a:r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7162800" y="6507163"/>
            <a:ext cx="1828800" cy="274637"/>
          </a:xfrm>
          <a:prstGeom prst="rect">
            <a:avLst/>
          </a:prstGeom>
        </p:spPr>
        <p:txBody>
          <a:bodyPr/>
          <a:lstStyle>
            <a:lvl1pPr algn="ctr">
              <a:defRPr sz="1400">
                <a:cs typeface="+mn-cs"/>
              </a:defRPr>
            </a:lvl1pPr>
          </a:lstStyle>
          <a:p>
            <a:pPr>
              <a:defRPr/>
            </a:pPr>
            <a:r>
              <a:rPr lang="en-US" altLang="en-US"/>
              <a:t>Võ Nhật Trường</a:t>
            </a:r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0" y="0"/>
            <a:ext cx="0" cy="0"/>
          </a:xfrm>
        </p:spPr>
        <p:txBody>
          <a:bodyPr/>
          <a:lstStyle>
            <a:lvl1pPr algn="ctr">
              <a:defRPr>
                <a:cs typeface="+mn-cs"/>
              </a:defRPr>
            </a:lvl1pPr>
          </a:lstStyle>
          <a:p>
            <a:pPr>
              <a:defRPr/>
            </a:pPr>
            <a:r>
              <a:rPr lang="en-US" altLang="en-US"/>
              <a:t>Võ Nhật Trường</a:t>
            </a:r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28650" y="365125"/>
            <a:ext cx="7886700" cy="58118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7162800" y="6507163"/>
            <a:ext cx="1828800" cy="274637"/>
          </a:xfrm>
        </p:spPr>
        <p:txBody>
          <a:bodyPr/>
          <a:lstStyle>
            <a:lvl1pPr algn="ctr">
              <a:defRPr dirty="0">
                <a:cs typeface="+mn-cs"/>
              </a:defRPr>
            </a:lvl1pPr>
          </a:lstStyle>
          <a:p>
            <a:pPr>
              <a:defRPr/>
            </a:pPr>
            <a:r>
              <a:rPr lang="en-US" altLang="en-US"/>
              <a:t>Võ Nhật Trường</a:t>
            </a:r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C5287D-CE70-4164-99EB-C75591338D51}" type="datetimeFigureOut">
              <a:rPr lang="vi-VN"/>
              <a:pPr>
                <a:defRPr/>
              </a:pPr>
              <a:t>01/04/2019</a:t>
            </a:fld>
            <a:endParaRPr lang="en-US"/>
          </a:p>
        </p:txBody>
      </p:sp>
      <p:sp>
        <p:nvSpPr>
          <p:cNvPr id="3" name="Rectangle 2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7027565-52D5-4789-94FF-9B04E4F4978B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gif"/><Relationship Id="rId3" Type="http://schemas.openxmlformats.org/officeDocument/2006/relationships/image" Target="../media/image1.jpeg"/><Relationship Id="rId7" Type="http://schemas.openxmlformats.org/officeDocument/2006/relationships/image" Target="../media/image9.gif"/><Relationship Id="rId12" Type="http://schemas.openxmlformats.org/officeDocument/2006/relationships/image" Target="../media/image5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8.png"/><Relationship Id="rId11" Type="http://schemas.openxmlformats.org/officeDocument/2006/relationships/image" Target="../media/image4.png"/><Relationship Id="rId5" Type="http://schemas.openxmlformats.org/officeDocument/2006/relationships/image" Target="../media/image7.png"/><Relationship Id="rId10" Type="http://schemas.openxmlformats.org/officeDocument/2006/relationships/image" Target="../media/image3.png"/><Relationship Id="rId4" Type="http://schemas.openxmlformats.org/officeDocument/2006/relationships/image" Target="../media/image6.gif"/><Relationship Id="rId9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.jpe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.jpeg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1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3" Type="http://schemas.openxmlformats.org/officeDocument/2006/relationships/slideLayout" Target="../slideLayouts/slideLayout18.xml"/><Relationship Id="rId7" Type="http://schemas.openxmlformats.org/officeDocument/2006/relationships/hyperlink" Target="../User/My%20Documents/132%20-%20Bong%20dien%20dien%20-%20Phi%20Nhung.mp3" TargetMode="External"/><Relationship Id="rId12" Type="http://schemas.openxmlformats.org/officeDocument/2006/relationships/image" Target="../media/image5.png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2.jpeg"/><Relationship Id="rId11" Type="http://schemas.openxmlformats.org/officeDocument/2006/relationships/image" Target="../media/image4.png"/><Relationship Id="rId5" Type="http://schemas.openxmlformats.org/officeDocument/2006/relationships/image" Target="../media/image1.jpeg"/><Relationship Id="rId10" Type="http://schemas.openxmlformats.org/officeDocument/2006/relationships/image" Target="../media/image3.png"/><Relationship Id="rId4" Type="http://schemas.openxmlformats.org/officeDocument/2006/relationships/theme" Target="../theme/theme5.xml"/><Relationship Id="rId9" Type="http://schemas.openxmlformats.org/officeDocument/2006/relationships/image" Target="../media/image2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theme" Target="../theme/theme6.xml"/><Relationship Id="rId7" Type="http://schemas.openxmlformats.org/officeDocument/2006/relationships/image" Target="../media/image16.jpeg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5.png"/><Relationship Id="rId11" Type="http://schemas.openxmlformats.org/officeDocument/2006/relationships/image" Target="../media/image20.jpeg"/><Relationship Id="rId5" Type="http://schemas.openxmlformats.org/officeDocument/2006/relationships/image" Target="../media/image14.jpeg"/><Relationship Id="rId10" Type="http://schemas.openxmlformats.org/officeDocument/2006/relationships/image" Target="../media/image19.jpeg"/><Relationship Id="rId4" Type="http://schemas.openxmlformats.org/officeDocument/2006/relationships/image" Target="../media/image1.jpeg"/><Relationship Id="rId9" Type="http://schemas.openxmlformats.org/officeDocument/2006/relationships/image" Target="../media/image18.pn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theme" Target="../theme/theme7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1.jpeg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1.jpeg"/><Relationship Id="rId4" Type="http://schemas.openxmlformats.org/officeDocument/2006/relationships/theme" Target="../theme/theme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 userDrawn="1"/>
        </p:nvGrpSpPr>
        <p:grpSpPr bwMode="auto">
          <a:xfrm>
            <a:off x="0" y="0"/>
            <a:ext cx="9144000" cy="1000125"/>
            <a:chOff x="0" y="0"/>
            <a:chExt cx="5760" cy="630"/>
          </a:xfrm>
        </p:grpSpPr>
        <p:grpSp>
          <p:nvGrpSpPr>
            <p:cNvPr id="1034" name="Group 3"/>
            <p:cNvGrpSpPr>
              <a:grpSpLocks/>
            </p:cNvGrpSpPr>
            <p:nvPr userDrawn="1"/>
          </p:nvGrpSpPr>
          <p:grpSpPr bwMode="auto">
            <a:xfrm>
              <a:off x="0" y="0"/>
              <a:ext cx="5760" cy="630"/>
              <a:chOff x="0" y="0"/>
              <a:chExt cx="5760" cy="630"/>
            </a:xfrm>
          </p:grpSpPr>
          <p:pic>
            <p:nvPicPr>
              <p:cNvPr id="1042" name="Picture 4" descr="3"/>
              <p:cNvPicPr>
                <a:picLocks noChangeAspect="1" noChangeArrowheads="1"/>
              </p:cNvPicPr>
              <p:nvPr userDrawn="1"/>
            </p:nvPicPr>
            <p:blipFill>
              <a:blip r:embed="rId10"/>
              <a:srcRect/>
              <a:stretch>
                <a:fillRect/>
              </a:stretch>
            </p:blipFill>
            <p:spPr bwMode="auto">
              <a:xfrm>
                <a:off x="0" y="0"/>
                <a:ext cx="5760" cy="62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043" name="Text Box 5"/>
              <p:cNvSpPr txBox="1">
                <a:spLocks noChangeArrowheads="1"/>
              </p:cNvSpPr>
              <p:nvPr userDrawn="1"/>
            </p:nvSpPr>
            <p:spPr bwMode="auto">
              <a:xfrm>
                <a:off x="5193" y="17"/>
                <a:ext cx="540" cy="613"/>
              </a:xfrm>
              <a:prstGeom prst="rect">
                <a:avLst/>
              </a:prstGeom>
              <a:noFill/>
              <a:ln w="0" algn="ctr">
                <a:noFill/>
                <a:miter lim="800000"/>
                <a:headEnd/>
                <a:tailEnd/>
              </a:ln>
            </p:spPr>
            <p:txBody>
              <a:bodyPr lIns="36000" tIns="36000" rIns="36000" bIns="36000">
                <a:spAutoFit/>
              </a:bodyPr>
              <a:lstStyle/>
              <a:p>
                <a:pPr algn="ctr" eaLnBrk="1" hangingPunct="1">
                  <a:spcBef>
                    <a:spcPct val="50000"/>
                  </a:spcBef>
                </a:pPr>
                <a:r>
                  <a:rPr lang="en-US" sz="3200" b="1">
                    <a:solidFill>
                      <a:srgbClr val="FFFFFF"/>
                    </a:solidFill>
                    <a:latin typeface="Times New Roman" pitchFamily="18" charset="0"/>
                    <a:sym typeface="Wingdings" pitchFamily="2" charset="2"/>
                  </a:rPr>
                  <a:t></a:t>
                </a:r>
              </a:p>
              <a:p>
                <a:pPr algn="ctr" eaLnBrk="1" hangingPunct="1">
                  <a:spcBef>
                    <a:spcPct val="50000"/>
                  </a:spcBef>
                </a:pPr>
                <a:r>
                  <a:rPr lang="en-US" sz="1800" b="1">
                    <a:solidFill>
                      <a:srgbClr val="FFFFFF"/>
                    </a:solidFill>
                    <a:latin typeface="Times New Roman" pitchFamily="18" charset="0"/>
                    <a:sym typeface="Wingdings" pitchFamily="2" charset="2"/>
                  </a:rPr>
                  <a:t>Tin 6</a:t>
                </a:r>
              </a:p>
            </p:txBody>
          </p:sp>
        </p:grpSp>
        <p:grpSp>
          <p:nvGrpSpPr>
            <p:cNvPr id="1035" name="Group 6"/>
            <p:cNvGrpSpPr>
              <a:grpSpLocks/>
            </p:cNvGrpSpPr>
            <p:nvPr userDrawn="1"/>
          </p:nvGrpSpPr>
          <p:grpSpPr bwMode="auto">
            <a:xfrm>
              <a:off x="0" y="48"/>
              <a:ext cx="802" cy="554"/>
              <a:chOff x="0" y="48"/>
              <a:chExt cx="816" cy="528"/>
            </a:xfrm>
          </p:grpSpPr>
          <p:sp>
            <p:nvSpPr>
              <p:cNvPr id="1036" name="Rectangle 7" descr="Horizontal brick"/>
              <p:cNvSpPr>
                <a:spLocks noChangeArrowheads="1"/>
              </p:cNvSpPr>
              <p:nvPr userDrawn="1"/>
            </p:nvSpPr>
            <p:spPr bwMode="auto">
              <a:xfrm>
                <a:off x="0" y="356"/>
                <a:ext cx="816" cy="220"/>
              </a:xfrm>
              <a:prstGeom prst="rect">
                <a:avLst/>
              </a:prstGeom>
              <a:blipFill dpi="0" rotWithShape="0">
                <a:blip r:embed="rId11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vi-VN" sz="1800" b="1">
                  <a:latin typeface="Times New Roman" pitchFamily="18" charset="0"/>
                </a:endParaRPr>
              </a:p>
            </p:txBody>
          </p:sp>
          <p:grpSp>
            <p:nvGrpSpPr>
              <p:cNvPr id="1037" name="Group 8"/>
              <p:cNvGrpSpPr>
                <a:grpSpLocks/>
              </p:cNvGrpSpPr>
              <p:nvPr userDrawn="1"/>
            </p:nvGrpSpPr>
            <p:grpSpPr bwMode="auto">
              <a:xfrm>
                <a:off x="55" y="48"/>
                <a:ext cx="714" cy="528"/>
                <a:chOff x="55" y="48"/>
                <a:chExt cx="714" cy="528"/>
              </a:xfrm>
            </p:grpSpPr>
            <p:pic>
              <p:nvPicPr>
                <p:cNvPr id="1038" name="Picture 9" descr="Untitled-4 copy"/>
                <p:cNvPicPr>
                  <a:picLocks noChangeAspect="1" noChangeArrowheads="1"/>
                </p:cNvPicPr>
                <p:nvPr userDrawn="1"/>
              </p:nvPicPr>
              <p:blipFill>
                <a:blip r:embed="rId12">
                  <a:lum bright="20000" contrast="20000"/>
                </a:blip>
                <a:srcRect/>
                <a:stretch>
                  <a:fillRect/>
                </a:stretch>
              </p:blipFill>
              <p:spPr bwMode="auto">
                <a:xfrm>
                  <a:off x="55" y="48"/>
                  <a:ext cx="663" cy="50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grpSp>
              <p:nvGrpSpPr>
                <p:cNvPr id="1039" name="Group 10"/>
                <p:cNvGrpSpPr>
                  <a:grpSpLocks/>
                </p:cNvGrpSpPr>
                <p:nvPr userDrawn="1"/>
              </p:nvGrpSpPr>
              <p:grpSpPr bwMode="auto">
                <a:xfrm>
                  <a:off x="55" y="48"/>
                  <a:ext cx="714" cy="528"/>
                  <a:chOff x="55" y="48"/>
                  <a:chExt cx="714" cy="528"/>
                </a:xfrm>
              </p:grpSpPr>
              <p:sp>
                <p:nvSpPr>
                  <p:cNvPr id="1040" name="WordArt 11"/>
                  <p:cNvSpPr>
                    <a:spLocks noChangeArrowheads="1" noChangeShapeType="1" noTextEdit="1"/>
                  </p:cNvSpPr>
                  <p:nvPr userDrawn="1"/>
                </p:nvSpPr>
                <p:spPr bwMode="auto">
                  <a:xfrm>
                    <a:off x="63" y="48"/>
                    <a:ext cx="706" cy="528"/>
                  </a:xfrm>
                  <a:prstGeom prst="rect">
                    <a:avLst/>
                  </a:prstGeom>
                </p:spPr>
                <p:txBody>
                  <a:bodyPr spcFirstLastPara="1" wrap="none" fromWordArt="1">
                    <a:prstTxWarp prst="textArchUp">
                      <a:avLst>
                        <a:gd name="adj" fmla="val 11010876"/>
                      </a:avLst>
                    </a:prstTxWarp>
                  </a:bodyPr>
                  <a:lstStyle/>
                  <a:p>
                    <a:pPr algn="ctr"/>
                    <a:r>
                      <a:rPr lang="en-US" sz="3600" b="1" kern="10">
                        <a:ln w="9525">
                          <a:solidFill>
                            <a:srgbClr val="FF6600"/>
                          </a:solidFill>
                          <a:round/>
                          <a:headEnd/>
                          <a:tailEnd/>
                        </a:ln>
                        <a:solidFill>
                          <a:schemeClr val="bg1"/>
                        </a:solidFill>
                        <a:latin typeface="Times New Roman"/>
                        <a:cs typeface="Times New Roman"/>
                      </a:rPr>
                      <a:t>THCS TAM QUAN BẮC</a:t>
                    </a:r>
                  </a:p>
                </p:txBody>
              </p:sp>
              <p:sp>
                <p:nvSpPr>
                  <p:cNvPr id="1041" name="WordArt 12"/>
                  <p:cNvSpPr>
                    <a:spLocks noChangeArrowheads="1" noChangeShapeType="1" noTextEdit="1"/>
                  </p:cNvSpPr>
                  <p:nvPr userDrawn="1"/>
                </p:nvSpPr>
                <p:spPr bwMode="auto">
                  <a:xfrm>
                    <a:off x="55" y="400"/>
                    <a:ext cx="706" cy="176"/>
                  </a:xfrm>
                  <a:prstGeom prst="rect">
                    <a:avLst/>
                  </a:prstGeom>
                </p:spPr>
                <p:txBody>
                  <a:bodyPr wrap="none" fromWordArt="1">
                    <a:prstTxWarp prst="textCanDown">
                      <a:avLst>
                        <a:gd name="adj" fmla="val 33333"/>
                      </a:avLst>
                    </a:prstTxWarp>
                  </a:bodyPr>
                  <a:lstStyle/>
                  <a:p>
                    <a:pPr algn="ctr"/>
                    <a:r>
                      <a:rPr lang="en-US" sz="3600" b="1" kern="10">
                        <a:ln w="6350">
                          <a:solidFill>
                            <a:srgbClr val="FF6600"/>
                          </a:solidFill>
                          <a:round/>
                          <a:headEnd/>
                          <a:tailEnd/>
                        </a:ln>
                        <a:solidFill>
                          <a:srgbClr val="FF0000"/>
                        </a:solidFill>
                        <a:latin typeface="Times New Roman"/>
                        <a:cs typeface="Times New Roman"/>
                      </a:rPr>
                      <a:t>DẠY TỐT - HỌC TỐT</a:t>
                    </a:r>
                  </a:p>
                </p:txBody>
              </p:sp>
            </p:grpSp>
          </p:grpSp>
        </p:grpSp>
      </p:grpSp>
      <p:sp>
        <p:nvSpPr>
          <p:cNvPr id="1027" name="WordArt 13"/>
          <p:cNvSpPr>
            <a:spLocks noChangeArrowheads="1" noChangeShapeType="1" noTextEdit="1"/>
          </p:cNvSpPr>
          <p:nvPr userDrawn="1"/>
        </p:nvSpPr>
        <p:spPr bwMode="auto">
          <a:xfrm>
            <a:off x="8342313" y="158750"/>
            <a:ext cx="573087" cy="29845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5"/>
              </a:avLst>
            </a:prstTxWarp>
          </a:bodyPr>
          <a:lstStyle/>
          <a:p>
            <a:pPr algn="ctr"/>
            <a:r>
              <a:rPr lang="en-US" sz="1800" b="1" kern="1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Arial"/>
                <a:cs typeface="Arial"/>
              </a:rPr>
              <a:t>Tiết 60-61</a:t>
            </a:r>
          </a:p>
        </p:txBody>
      </p:sp>
      <p:sp>
        <p:nvSpPr>
          <p:cNvPr id="1028" name="Text Box 15"/>
          <p:cNvSpPr txBox="1">
            <a:spLocks noChangeArrowheads="1"/>
          </p:cNvSpPr>
          <p:nvPr userDrawn="1"/>
        </p:nvSpPr>
        <p:spPr bwMode="auto">
          <a:xfrm>
            <a:off x="1447800" y="76200"/>
            <a:ext cx="6705600" cy="838200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pPr eaLnBrk="1" hangingPunct="1">
              <a:spcBef>
                <a:spcPct val="50000"/>
              </a:spcBef>
            </a:pPr>
            <a:endParaRPr lang="vi-VN" sz="3200" b="1"/>
          </a:p>
        </p:txBody>
      </p:sp>
      <p:sp>
        <p:nvSpPr>
          <p:cNvPr id="1029" name="WordArt 16"/>
          <p:cNvSpPr>
            <a:spLocks noChangeArrowheads="1" noChangeShapeType="1" noTextEdit="1"/>
          </p:cNvSpPr>
          <p:nvPr userDrawn="1"/>
        </p:nvSpPr>
        <p:spPr bwMode="auto">
          <a:xfrm>
            <a:off x="2514600" y="0"/>
            <a:ext cx="5562600" cy="9144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15106"/>
              </a:avLst>
            </a:prstTxWarp>
          </a:bodyPr>
          <a:lstStyle/>
          <a:p>
            <a:pPr algn="ctr"/>
            <a:r>
              <a:rPr lang="vi-VN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Times New Roman"/>
                <a:cs typeface="Times New Roman"/>
              </a:rPr>
              <a:t>Trình bày cô đọng bằng bảng.</a:t>
            </a:r>
            <a:endParaRPr lang="en-US" b="1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FF"/>
              </a:solidFill>
              <a:latin typeface="Times New Roman"/>
              <a:cs typeface="Times New Roman"/>
            </a:endParaRPr>
          </a:p>
        </p:txBody>
      </p:sp>
      <p:grpSp>
        <p:nvGrpSpPr>
          <p:cNvPr id="1030" name="Group 17"/>
          <p:cNvGrpSpPr>
            <a:grpSpLocks/>
          </p:cNvGrpSpPr>
          <p:nvPr userDrawn="1"/>
        </p:nvGrpSpPr>
        <p:grpSpPr bwMode="auto">
          <a:xfrm>
            <a:off x="1438275" y="79375"/>
            <a:ext cx="1152525" cy="760413"/>
            <a:chOff x="839" y="194"/>
            <a:chExt cx="726" cy="390"/>
          </a:xfrm>
        </p:grpSpPr>
        <p:pic>
          <p:nvPicPr>
            <p:cNvPr id="1031" name="Picture 7" descr="014"/>
            <p:cNvPicPr>
              <a:picLocks noChangeAspect="1" noChangeArrowheads="1"/>
            </p:cNvPicPr>
            <p:nvPr userDrawn="1"/>
          </p:nvPicPr>
          <p:blipFill>
            <a:blip r:embed="rId13"/>
            <a:srcRect/>
            <a:stretch>
              <a:fillRect/>
            </a:stretch>
          </p:blipFill>
          <p:spPr bwMode="auto">
            <a:xfrm rot="-200003">
              <a:off x="868" y="277"/>
              <a:ext cx="697" cy="3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32" name="Text Box 9"/>
            <p:cNvSpPr txBox="1">
              <a:spLocks noChangeArrowheads="1"/>
            </p:cNvSpPr>
            <p:nvPr userDrawn="1"/>
          </p:nvSpPr>
          <p:spPr bwMode="auto">
            <a:xfrm rot="-1898365">
              <a:off x="839" y="301"/>
              <a:ext cx="350" cy="1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/>
              <a:r>
                <a:rPr lang="en-US" sz="1400" b="1">
                  <a:solidFill>
                    <a:srgbClr val="FF0000"/>
                  </a:solidFill>
                </a:rPr>
                <a:t>Bài</a:t>
              </a:r>
              <a:endParaRPr lang="en-US" sz="1400">
                <a:solidFill>
                  <a:srgbClr val="FF0000"/>
                </a:solidFill>
              </a:endParaRPr>
            </a:p>
          </p:txBody>
        </p:sp>
        <p:sp>
          <p:nvSpPr>
            <p:cNvPr id="55" name="Text Box 10"/>
            <p:cNvSpPr txBox="1">
              <a:spLocks noChangeArrowheads="1"/>
            </p:cNvSpPr>
            <p:nvPr userDrawn="1"/>
          </p:nvSpPr>
          <p:spPr bwMode="auto">
            <a:xfrm rot="-1852108">
              <a:off x="1143" y="194"/>
              <a:ext cx="349" cy="2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en-US" altLang="en-US" sz="2000" b="1">
                  <a:solidFill>
                    <a:srgbClr val="FF0000"/>
                  </a:solidFill>
                  <a:latin typeface="Times New Roman" panose="02020603050405020304" pitchFamily="18" charset="0"/>
                </a:rPr>
                <a:t>21</a:t>
              </a: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1" r:id="rId1"/>
    <p:sldLayoutId id="2147483917" r:id="rId2"/>
    <p:sldLayoutId id="2147483918" r:id="rId3"/>
    <p:sldLayoutId id="2147483919" r:id="rId4"/>
    <p:sldLayoutId id="2147483920" r:id="rId5"/>
    <p:sldLayoutId id="2147483921" r:id="rId6"/>
    <p:sldLayoutId id="2147483922" r:id="rId7"/>
  </p:sldLayoutIdLst>
  <p:transition>
    <p:fade/>
  </p:transition>
  <p:timing>
    <p:tnLst>
      <p:par>
        <p:cTn id="1" dur="indefinite" restart="never" nodeType="tmRoot"/>
      </p:par>
    </p:tnLst>
  </p:timing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0" i="0" u="none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16"/>
          <p:cNvGrpSpPr>
            <a:grpSpLocks/>
          </p:cNvGrpSpPr>
          <p:nvPr userDrawn="1"/>
        </p:nvGrpSpPr>
        <p:grpSpPr bwMode="auto">
          <a:xfrm>
            <a:off x="26988" y="1314450"/>
            <a:ext cx="9144000" cy="5494338"/>
            <a:chOff x="0" y="625"/>
            <a:chExt cx="5760" cy="3461"/>
          </a:xfrm>
        </p:grpSpPr>
        <p:pic>
          <p:nvPicPr>
            <p:cNvPr id="2074" name="Picture 17" descr="Hinhdong003"/>
            <p:cNvPicPr>
              <a:picLocks noChangeAspect="1" noChangeArrowheads="1" noCrop="1"/>
            </p:cNvPicPr>
            <p:nvPr userDrawn="1"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0" y="625"/>
              <a:ext cx="5760" cy="34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75" name="Picture 18" descr="VoNhatTruong2013L"/>
            <p:cNvPicPr>
              <a:picLocks noChangeAspect="1" noChangeArrowheads="1"/>
            </p:cNvPicPr>
            <p:nvPr userDrawn="1"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191" y="820"/>
              <a:ext cx="1188" cy="9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76" name="Picture 19" descr="hinh_dep093"/>
            <p:cNvPicPr>
              <a:picLocks noChangeAspect="1" noChangeArrowheads="1"/>
            </p:cNvPicPr>
            <p:nvPr userDrawn="1"/>
          </p:nvPicPr>
          <p:blipFill>
            <a:blip r:embed="rId6"/>
            <a:srcRect/>
            <a:stretch>
              <a:fillRect/>
            </a:stretch>
          </p:blipFill>
          <p:spPr bwMode="auto">
            <a:xfrm rot="-143564">
              <a:off x="2168" y="1393"/>
              <a:ext cx="1397" cy="6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77" name="Picture 20" descr="Hinhdong002"/>
            <p:cNvPicPr>
              <a:picLocks noChangeAspect="1" noChangeArrowheads="1" noCrop="1"/>
            </p:cNvPicPr>
            <p:nvPr userDrawn="1"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2505" y="1547"/>
              <a:ext cx="810" cy="8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61461" name="Rectangle 2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28600" y="6477000"/>
            <a:ext cx="2133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50" tIns="45677" rIns="91350" bIns="45677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20000"/>
              </a:spcBef>
              <a:buClr>
                <a:srgbClr val="3366CC"/>
              </a:buClr>
              <a:defRPr sz="18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43B00873-B375-4BF4-ADEB-23282C5D7F2A}" type="datetimeFigureOut">
              <a:rPr lang="vi-VN"/>
              <a:pPr>
                <a:defRPr/>
              </a:pPr>
              <a:t>01/04/2019</a:t>
            </a:fld>
            <a:endParaRPr lang="en-US"/>
          </a:p>
        </p:txBody>
      </p:sp>
      <p:sp>
        <p:nvSpPr>
          <p:cNvPr id="61462" name="Rectangle 2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477000"/>
            <a:ext cx="2133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50" tIns="45677" rIns="91350" bIns="45677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20000"/>
              </a:spcBef>
              <a:buClr>
                <a:srgbClr val="3366CC"/>
              </a:buClr>
              <a:defRPr b="1">
                <a:latin typeface="Times New Roman" pitchFamily="18" charset="0"/>
              </a:defRPr>
            </a:lvl1pPr>
          </a:lstStyle>
          <a:p>
            <a:fld id="{FEE555CF-9653-4866-BFBA-BADF97D66DE8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1463" name="Rectangle 2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00313" y="6477000"/>
            <a:ext cx="40068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50" tIns="45677" rIns="91350" bIns="45677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20000"/>
              </a:spcBef>
              <a:buClr>
                <a:srgbClr val="3366CC"/>
              </a:buClr>
              <a:defRPr sz="1800">
                <a:solidFill>
                  <a:srgbClr val="FFABAB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pic>
        <p:nvPicPr>
          <p:cNvPr id="2054" name="Picture 24" descr="hinhdonghay"/>
          <p:cNvPicPr>
            <a:picLocks noChangeAspect="1" noChangeArrowheads="1" noCrop="1"/>
          </p:cNvPicPr>
          <p:nvPr userDrawn="1"/>
        </p:nvPicPr>
        <p:blipFill>
          <a:blip r:embed="rId8"/>
          <a:srcRect/>
          <a:stretch>
            <a:fillRect/>
          </a:stretch>
        </p:blipFill>
        <p:spPr bwMode="auto">
          <a:xfrm>
            <a:off x="1289050" y="6511925"/>
            <a:ext cx="2235200" cy="34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25" descr="hinhdonghay"/>
          <p:cNvPicPr>
            <a:picLocks noChangeAspect="1" noChangeArrowheads="1" noCrop="1"/>
          </p:cNvPicPr>
          <p:nvPr userDrawn="1"/>
        </p:nvPicPr>
        <p:blipFill>
          <a:blip r:embed="rId8"/>
          <a:srcRect/>
          <a:stretch>
            <a:fillRect/>
          </a:stretch>
        </p:blipFill>
        <p:spPr bwMode="auto">
          <a:xfrm>
            <a:off x="5529263" y="6511925"/>
            <a:ext cx="3059112" cy="34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056" name="Group 2"/>
          <p:cNvGrpSpPr>
            <a:grpSpLocks/>
          </p:cNvGrpSpPr>
          <p:nvPr userDrawn="1"/>
        </p:nvGrpSpPr>
        <p:grpSpPr bwMode="auto">
          <a:xfrm>
            <a:off x="0" y="0"/>
            <a:ext cx="9144000" cy="1000125"/>
            <a:chOff x="0" y="0"/>
            <a:chExt cx="5760" cy="630"/>
          </a:xfrm>
        </p:grpSpPr>
        <p:grpSp>
          <p:nvGrpSpPr>
            <p:cNvPr id="2064" name="Group 3"/>
            <p:cNvGrpSpPr>
              <a:grpSpLocks/>
            </p:cNvGrpSpPr>
            <p:nvPr userDrawn="1"/>
          </p:nvGrpSpPr>
          <p:grpSpPr bwMode="auto">
            <a:xfrm>
              <a:off x="0" y="0"/>
              <a:ext cx="5760" cy="630"/>
              <a:chOff x="0" y="0"/>
              <a:chExt cx="5760" cy="630"/>
            </a:xfrm>
          </p:grpSpPr>
          <p:pic>
            <p:nvPicPr>
              <p:cNvPr id="2072" name="Picture 4" descr="3"/>
              <p:cNvPicPr>
                <a:picLocks noChangeAspect="1" noChangeArrowheads="1"/>
              </p:cNvPicPr>
              <p:nvPr userDrawn="1"/>
            </p:nvPicPr>
            <p:blipFill>
              <a:blip r:embed="rId9"/>
              <a:srcRect/>
              <a:stretch>
                <a:fillRect/>
              </a:stretch>
            </p:blipFill>
            <p:spPr bwMode="auto">
              <a:xfrm>
                <a:off x="0" y="0"/>
                <a:ext cx="5760" cy="62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073" name="Text Box 5"/>
              <p:cNvSpPr txBox="1">
                <a:spLocks noChangeArrowheads="1"/>
              </p:cNvSpPr>
              <p:nvPr userDrawn="1"/>
            </p:nvSpPr>
            <p:spPr bwMode="auto">
              <a:xfrm>
                <a:off x="5193" y="17"/>
                <a:ext cx="540" cy="613"/>
              </a:xfrm>
              <a:prstGeom prst="rect">
                <a:avLst/>
              </a:prstGeom>
              <a:noFill/>
              <a:ln w="0" algn="ctr">
                <a:noFill/>
                <a:miter lim="800000"/>
                <a:headEnd/>
                <a:tailEnd/>
              </a:ln>
            </p:spPr>
            <p:txBody>
              <a:bodyPr lIns="36000" tIns="36000" rIns="36000" bIns="36000">
                <a:spAutoFit/>
              </a:bodyPr>
              <a:lstStyle/>
              <a:p>
                <a:pPr algn="ctr" eaLnBrk="1" hangingPunct="1">
                  <a:spcBef>
                    <a:spcPct val="50000"/>
                  </a:spcBef>
                </a:pPr>
                <a:r>
                  <a:rPr lang="en-US" sz="3200" b="1">
                    <a:solidFill>
                      <a:srgbClr val="FFFFFF"/>
                    </a:solidFill>
                    <a:latin typeface="Times New Roman" pitchFamily="18" charset="0"/>
                    <a:sym typeface="Wingdings" pitchFamily="2" charset="2"/>
                  </a:rPr>
                  <a:t></a:t>
                </a:r>
              </a:p>
              <a:p>
                <a:pPr algn="ctr" eaLnBrk="1" hangingPunct="1">
                  <a:spcBef>
                    <a:spcPct val="50000"/>
                  </a:spcBef>
                </a:pPr>
                <a:r>
                  <a:rPr lang="en-US" sz="1800" b="1">
                    <a:solidFill>
                      <a:srgbClr val="FFFFFF"/>
                    </a:solidFill>
                    <a:latin typeface="Times New Roman" pitchFamily="18" charset="0"/>
                    <a:sym typeface="Wingdings" pitchFamily="2" charset="2"/>
                  </a:rPr>
                  <a:t>Tin 6</a:t>
                </a:r>
              </a:p>
            </p:txBody>
          </p:sp>
        </p:grpSp>
        <p:grpSp>
          <p:nvGrpSpPr>
            <p:cNvPr id="2065" name="Group 6"/>
            <p:cNvGrpSpPr>
              <a:grpSpLocks/>
            </p:cNvGrpSpPr>
            <p:nvPr userDrawn="1"/>
          </p:nvGrpSpPr>
          <p:grpSpPr bwMode="auto">
            <a:xfrm>
              <a:off x="0" y="48"/>
              <a:ext cx="802" cy="554"/>
              <a:chOff x="0" y="48"/>
              <a:chExt cx="816" cy="528"/>
            </a:xfrm>
          </p:grpSpPr>
          <p:sp>
            <p:nvSpPr>
              <p:cNvPr id="2066" name="Rectangle 7" descr="Horizontal brick"/>
              <p:cNvSpPr>
                <a:spLocks noChangeArrowheads="1"/>
              </p:cNvSpPr>
              <p:nvPr userDrawn="1"/>
            </p:nvSpPr>
            <p:spPr bwMode="auto">
              <a:xfrm>
                <a:off x="0" y="356"/>
                <a:ext cx="816" cy="220"/>
              </a:xfrm>
              <a:prstGeom prst="rect">
                <a:avLst/>
              </a:prstGeom>
              <a:blipFill dpi="0" rotWithShape="0">
                <a:blip r:embed="rId10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vi-VN" sz="1800" b="1">
                  <a:latin typeface="Times New Roman" pitchFamily="18" charset="0"/>
                </a:endParaRPr>
              </a:p>
            </p:txBody>
          </p:sp>
          <p:grpSp>
            <p:nvGrpSpPr>
              <p:cNvPr id="2067" name="Group 8"/>
              <p:cNvGrpSpPr>
                <a:grpSpLocks/>
              </p:cNvGrpSpPr>
              <p:nvPr userDrawn="1"/>
            </p:nvGrpSpPr>
            <p:grpSpPr bwMode="auto">
              <a:xfrm>
                <a:off x="55" y="48"/>
                <a:ext cx="714" cy="528"/>
                <a:chOff x="55" y="48"/>
                <a:chExt cx="714" cy="528"/>
              </a:xfrm>
            </p:grpSpPr>
            <p:pic>
              <p:nvPicPr>
                <p:cNvPr id="2068" name="Picture 9" descr="Untitled-4 copy"/>
                <p:cNvPicPr>
                  <a:picLocks noChangeAspect="1" noChangeArrowheads="1"/>
                </p:cNvPicPr>
                <p:nvPr userDrawn="1"/>
              </p:nvPicPr>
              <p:blipFill>
                <a:blip r:embed="rId11">
                  <a:lum bright="20000" contrast="20000"/>
                </a:blip>
                <a:srcRect/>
                <a:stretch>
                  <a:fillRect/>
                </a:stretch>
              </p:blipFill>
              <p:spPr bwMode="auto">
                <a:xfrm>
                  <a:off x="55" y="48"/>
                  <a:ext cx="663" cy="50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grpSp>
              <p:nvGrpSpPr>
                <p:cNvPr id="2069" name="Group 10"/>
                <p:cNvGrpSpPr>
                  <a:grpSpLocks/>
                </p:cNvGrpSpPr>
                <p:nvPr userDrawn="1"/>
              </p:nvGrpSpPr>
              <p:grpSpPr bwMode="auto">
                <a:xfrm>
                  <a:off x="55" y="48"/>
                  <a:ext cx="714" cy="528"/>
                  <a:chOff x="55" y="48"/>
                  <a:chExt cx="714" cy="528"/>
                </a:xfrm>
              </p:grpSpPr>
              <p:sp>
                <p:nvSpPr>
                  <p:cNvPr id="2070" name="WordArt 11"/>
                  <p:cNvSpPr>
                    <a:spLocks noChangeArrowheads="1" noChangeShapeType="1" noTextEdit="1"/>
                  </p:cNvSpPr>
                  <p:nvPr userDrawn="1"/>
                </p:nvSpPr>
                <p:spPr bwMode="auto">
                  <a:xfrm>
                    <a:off x="63" y="48"/>
                    <a:ext cx="706" cy="528"/>
                  </a:xfrm>
                  <a:prstGeom prst="rect">
                    <a:avLst/>
                  </a:prstGeom>
                </p:spPr>
                <p:txBody>
                  <a:bodyPr spcFirstLastPara="1" wrap="none" fromWordArt="1">
                    <a:prstTxWarp prst="textArchUp">
                      <a:avLst>
                        <a:gd name="adj" fmla="val 11010876"/>
                      </a:avLst>
                    </a:prstTxWarp>
                  </a:bodyPr>
                  <a:lstStyle/>
                  <a:p>
                    <a:pPr algn="ctr"/>
                    <a:r>
                      <a:rPr lang="en-US" sz="3600" b="1" kern="10">
                        <a:ln w="9525">
                          <a:solidFill>
                            <a:srgbClr val="FF6600"/>
                          </a:solidFill>
                          <a:round/>
                          <a:headEnd/>
                          <a:tailEnd/>
                        </a:ln>
                        <a:solidFill>
                          <a:schemeClr val="bg1"/>
                        </a:solidFill>
                        <a:latin typeface="Times New Roman"/>
                        <a:cs typeface="Times New Roman"/>
                      </a:rPr>
                      <a:t>THCS TAM QUAN BẮC</a:t>
                    </a:r>
                  </a:p>
                </p:txBody>
              </p:sp>
              <p:sp>
                <p:nvSpPr>
                  <p:cNvPr id="2071" name="WordArt 12"/>
                  <p:cNvSpPr>
                    <a:spLocks noChangeArrowheads="1" noChangeShapeType="1" noTextEdit="1"/>
                  </p:cNvSpPr>
                  <p:nvPr userDrawn="1"/>
                </p:nvSpPr>
                <p:spPr bwMode="auto">
                  <a:xfrm>
                    <a:off x="55" y="400"/>
                    <a:ext cx="706" cy="176"/>
                  </a:xfrm>
                  <a:prstGeom prst="rect">
                    <a:avLst/>
                  </a:prstGeom>
                </p:spPr>
                <p:txBody>
                  <a:bodyPr wrap="none" fromWordArt="1">
                    <a:prstTxWarp prst="textCanDown">
                      <a:avLst>
                        <a:gd name="adj" fmla="val 33333"/>
                      </a:avLst>
                    </a:prstTxWarp>
                  </a:bodyPr>
                  <a:lstStyle/>
                  <a:p>
                    <a:pPr algn="ctr"/>
                    <a:r>
                      <a:rPr lang="en-US" sz="3600" b="1" kern="10">
                        <a:ln w="6350">
                          <a:solidFill>
                            <a:srgbClr val="FF6600"/>
                          </a:solidFill>
                          <a:round/>
                          <a:headEnd/>
                          <a:tailEnd/>
                        </a:ln>
                        <a:solidFill>
                          <a:srgbClr val="FF0000"/>
                        </a:solidFill>
                        <a:latin typeface="Times New Roman"/>
                        <a:cs typeface="Times New Roman"/>
                      </a:rPr>
                      <a:t>DẠY TỐT - HỌC TỐT</a:t>
                    </a:r>
                  </a:p>
                </p:txBody>
              </p:sp>
            </p:grpSp>
          </p:grpSp>
        </p:grpSp>
      </p:grpSp>
      <p:sp>
        <p:nvSpPr>
          <p:cNvPr id="2057" name="WordArt 13"/>
          <p:cNvSpPr>
            <a:spLocks noChangeArrowheads="1" noChangeShapeType="1" noTextEdit="1"/>
          </p:cNvSpPr>
          <p:nvPr userDrawn="1"/>
        </p:nvSpPr>
        <p:spPr bwMode="auto">
          <a:xfrm>
            <a:off x="8342313" y="158750"/>
            <a:ext cx="573087" cy="29845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5"/>
              </a:avLst>
            </a:prstTxWarp>
          </a:bodyPr>
          <a:lstStyle/>
          <a:p>
            <a:pPr algn="ctr"/>
            <a:r>
              <a:rPr lang="en-US" sz="1800" b="1" kern="1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Arial"/>
                <a:cs typeface="Arial"/>
              </a:rPr>
              <a:t>Tiết 60-61</a:t>
            </a:r>
          </a:p>
        </p:txBody>
      </p:sp>
      <p:sp>
        <p:nvSpPr>
          <p:cNvPr id="2058" name="Text Box 15"/>
          <p:cNvSpPr txBox="1">
            <a:spLocks noChangeArrowheads="1"/>
          </p:cNvSpPr>
          <p:nvPr userDrawn="1"/>
        </p:nvSpPr>
        <p:spPr bwMode="auto">
          <a:xfrm>
            <a:off x="1447800" y="76200"/>
            <a:ext cx="6705600" cy="838200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pPr eaLnBrk="1" hangingPunct="1">
              <a:spcBef>
                <a:spcPct val="50000"/>
              </a:spcBef>
            </a:pPr>
            <a:endParaRPr lang="vi-VN" sz="3200" b="1"/>
          </a:p>
        </p:txBody>
      </p:sp>
      <p:sp>
        <p:nvSpPr>
          <p:cNvPr id="2059" name="WordArt 16"/>
          <p:cNvSpPr>
            <a:spLocks noChangeArrowheads="1" noChangeShapeType="1" noTextEdit="1"/>
          </p:cNvSpPr>
          <p:nvPr userDrawn="1"/>
        </p:nvSpPr>
        <p:spPr bwMode="auto">
          <a:xfrm>
            <a:off x="2514600" y="0"/>
            <a:ext cx="5562600" cy="9144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15106"/>
              </a:avLst>
            </a:prstTxWarp>
          </a:bodyPr>
          <a:lstStyle/>
          <a:p>
            <a:pPr algn="ctr"/>
            <a:r>
              <a:rPr lang="vi-VN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Times New Roman"/>
                <a:cs typeface="Times New Roman"/>
              </a:rPr>
              <a:t>Trình bày cô đọng bằng bảng.</a:t>
            </a:r>
            <a:endParaRPr lang="en-US" b="1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FF"/>
              </a:solidFill>
              <a:latin typeface="Times New Roman"/>
              <a:cs typeface="Times New Roman"/>
            </a:endParaRPr>
          </a:p>
        </p:txBody>
      </p:sp>
      <p:grpSp>
        <p:nvGrpSpPr>
          <p:cNvPr id="2060" name="Group 17"/>
          <p:cNvGrpSpPr>
            <a:grpSpLocks/>
          </p:cNvGrpSpPr>
          <p:nvPr userDrawn="1"/>
        </p:nvGrpSpPr>
        <p:grpSpPr bwMode="auto">
          <a:xfrm>
            <a:off x="1438275" y="79375"/>
            <a:ext cx="1152525" cy="760413"/>
            <a:chOff x="839" y="194"/>
            <a:chExt cx="726" cy="390"/>
          </a:xfrm>
        </p:grpSpPr>
        <p:pic>
          <p:nvPicPr>
            <p:cNvPr id="2061" name="Picture 7" descr="014"/>
            <p:cNvPicPr>
              <a:picLocks noChangeAspect="1" noChangeArrowheads="1"/>
            </p:cNvPicPr>
            <p:nvPr userDrawn="1"/>
          </p:nvPicPr>
          <p:blipFill>
            <a:blip r:embed="rId12"/>
            <a:srcRect/>
            <a:stretch>
              <a:fillRect/>
            </a:stretch>
          </p:blipFill>
          <p:spPr bwMode="auto">
            <a:xfrm rot="-200003">
              <a:off x="868" y="277"/>
              <a:ext cx="697" cy="3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62" name="Text Box 9"/>
            <p:cNvSpPr txBox="1">
              <a:spLocks noChangeArrowheads="1"/>
            </p:cNvSpPr>
            <p:nvPr userDrawn="1"/>
          </p:nvSpPr>
          <p:spPr bwMode="auto">
            <a:xfrm rot="-1898365">
              <a:off x="839" y="301"/>
              <a:ext cx="350" cy="1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/>
              <a:r>
                <a:rPr lang="en-US" sz="1400" b="1">
                  <a:solidFill>
                    <a:srgbClr val="FF0000"/>
                  </a:solidFill>
                </a:rPr>
                <a:t>Bài</a:t>
              </a:r>
              <a:endParaRPr lang="en-US" sz="1400">
                <a:solidFill>
                  <a:srgbClr val="FF0000"/>
                </a:solidFill>
              </a:endParaRPr>
            </a:p>
          </p:txBody>
        </p:sp>
        <p:sp>
          <p:nvSpPr>
            <p:cNvPr id="59" name="Text Box 10"/>
            <p:cNvSpPr txBox="1">
              <a:spLocks noChangeArrowheads="1"/>
            </p:cNvSpPr>
            <p:nvPr userDrawn="1"/>
          </p:nvSpPr>
          <p:spPr bwMode="auto">
            <a:xfrm rot="-1852108">
              <a:off x="1143" y="194"/>
              <a:ext cx="349" cy="2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en-US" altLang="en-US" sz="2000" b="1">
                  <a:solidFill>
                    <a:srgbClr val="FF0000"/>
                  </a:solidFill>
                  <a:latin typeface="Times New Roman" panose="02020603050405020304" pitchFamily="18" charset="0"/>
                </a:rPr>
                <a:t>21</a:t>
              </a: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2" r:id="rId1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7" name="WordArt 3"/>
          <p:cNvSpPr>
            <a:spLocks noChangeArrowheads="1" noChangeShapeType="1" noTextEdit="1"/>
          </p:cNvSpPr>
          <p:nvPr userDrawn="1"/>
        </p:nvSpPr>
        <p:spPr bwMode="auto">
          <a:xfrm>
            <a:off x="0" y="15875"/>
            <a:ext cx="3938588" cy="8715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1" hangingPunct="1">
              <a:spcBef>
                <a:spcPct val="20000"/>
              </a:spcBef>
              <a:buClr>
                <a:srgbClr val="3366CC"/>
              </a:buClr>
              <a:defRPr/>
            </a:pPr>
            <a:r>
              <a:rPr lang="vi-VN" sz="3600" kern="10">
                <a:ln w="12700">
                  <a:solidFill>
                    <a:srgbClr val="FF33CC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>
                        <a:alpha val="67999"/>
                      </a:srgbClr>
                    </a:gs>
                    <a:gs pos="21001">
                      <a:srgbClr val="0819FB">
                        <a:alpha val="71990"/>
                      </a:srgbClr>
                    </a:gs>
                    <a:gs pos="35001">
                      <a:srgbClr val="1A8D48">
                        <a:alpha val="74650"/>
                      </a:srgbClr>
                    </a:gs>
                    <a:gs pos="52000">
                      <a:srgbClr val="FFFF00">
                        <a:alpha val="77879"/>
                      </a:srgbClr>
                    </a:gs>
                    <a:gs pos="73000">
                      <a:srgbClr val="EE3F17">
                        <a:alpha val="81869"/>
                      </a:srgbClr>
                    </a:gs>
                    <a:gs pos="88000">
                      <a:srgbClr val="E81766">
                        <a:alpha val="84719"/>
                      </a:srgbClr>
                    </a:gs>
                    <a:gs pos="100000">
                      <a:srgbClr val="A603AB">
                        <a:alpha val="87000"/>
                      </a:srgbClr>
                    </a:gs>
                  </a:gsLst>
                  <a:lin ang="270000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Kiểm tra bài cũ 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23" r:id="rId2"/>
    <p:sldLayoutId id="2147483924" r:id="rId3"/>
  </p:sldLayoutIdLst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967 -0.00069 C 0.5967 -0.00046 -0.00695 0.00139 -0.00764 0.00347 C -0.00764 0.00555 0.5967 -0.00069 0.5967 -0.00046 Z " pathEditMode="relative" rAng="0" ptsTypes="aaa">
                                      <p:cBhvr>
                                        <p:cTn id="6" dur="5000" fill="hold"/>
                                        <p:tgtEl>
                                          <p:spTgt spid="624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226" y="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914" r:id="rId1"/>
    <p:sldLayoutId id="2147483925" r:id="rId2"/>
    <p:sldLayoutId id="2147483934" r:id="rId3"/>
    <p:sldLayoutId id="2147483935" r:id="rId4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6516688" y="6507163"/>
            <a:ext cx="2474912" cy="349250"/>
          </a:xfrm>
          <a:prstGeom prst="rect">
            <a:avLst/>
          </a:prstGeom>
        </p:spPr>
        <p:txBody>
          <a:bodyPr/>
          <a:lstStyle>
            <a:lvl1pPr algn="ctr" eaLnBrk="1" hangingPunct="1">
              <a:spcBef>
                <a:spcPct val="20000"/>
              </a:spcBef>
              <a:buClr>
                <a:srgbClr val="3366CC"/>
              </a:buClr>
              <a:defRPr sz="1400">
                <a:cs typeface="+mn-cs"/>
              </a:defRPr>
            </a:lvl1pPr>
          </a:lstStyle>
          <a:p>
            <a:pPr>
              <a:defRPr/>
            </a:pPr>
            <a:r>
              <a:rPr lang="en-US" altLang="en-US"/>
              <a:t>Võ Nhật Trường</a:t>
            </a:r>
          </a:p>
        </p:txBody>
      </p:sp>
      <p:sp>
        <p:nvSpPr>
          <p:cNvPr id="4099" name="WordArt 7"/>
          <p:cNvSpPr>
            <a:spLocks noChangeArrowheads="1" noChangeShapeType="1"/>
          </p:cNvSpPr>
          <p:nvPr userDrawn="1"/>
        </p:nvSpPr>
        <p:spPr bwMode="auto">
          <a:xfrm>
            <a:off x="762000" y="609600"/>
            <a:ext cx="7620000" cy="3276600"/>
          </a:xfrm>
          <a:prstGeom prst="rect">
            <a:avLst/>
          </a:prstGeom>
        </p:spPr>
        <p:txBody>
          <a:bodyPr wrap="none" fromWordArt="1">
            <a:prstTxWarp prst="textDeflateBottom">
              <a:avLst>
                <a:gd name="adj" fmla="val 53125"/>
              </a:avLst>
            </a:prstTxWarp>
            <a:scene3d>
              <a:camera prst="legacyObliqueTopRight">
                <a:rot lat="20999970" lon="20999970" rev="0"/>
              </a:camera>
              <a:lightRig rig="legacyNormal3" dir="r"/>
            </a:scene3d>
            <a:sp3d extrusionH="430200" prstMaterial="legacyMatte">
              <a:extrusionClr>
                <a:srgbClr val="FF0000"/>
              </a:extrusionClr>
            </a:sp3d>
          </a:bodyPr>
          <a:lstStyle/>
          <a:p>
            <a:pPr algn="ctr"/>
            <a:endParaRPr lang="en-US" sz="3600" kern="1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FFFFCC"/>
                  </a:gs>
                  <a:gs pos="100000">
                    <a:srgbClr val="FF9999"/>
                  </a:gs>
                </a:gsLst>
                <a:lin ang="5400000" scaled="1"/>
              </a:gradFill>
              <a:latin typeface="Arial"/>
              <a:cs typeface="Arial"/>
            </a:endParaRPr>
          </a:p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FFCC"/>
                    </a:gs>
                    <a:gs pos="100000">
                      <a:srgbClr val="FF9999"/>
                    </a:gs>
                  </a:gsLst>
                  <a:lin ang="5400000" scaled="1"/>
                </a:gradFill>
                <a:latin typeface="Arial"/>
                <a:cs typeface="Arial"/>
              </a:rPr>
              <a:t>CHÚC CÁC EM HỌC TỐT</a:t>
            </a:r>
          </a:p>
        </p:txBody>
      </p:sp>
      <p:sp>
        <p:nvSpPr>
          <p:cNvPr id="9" name="Oval 8" descr="150409-163729"/>
          <p:cNvSpPr>
            <a:spLocks noChangeArrowheads="1"/>
          </p:cNvSpPr>
          <p:nvPr userDrawn="1"/>
        </p:nvSpPr>
        <p:spPr bwMode="auto">
          <a:xfrm>
            <a:off x="3124200" y="2819400"/>
            <a:ext cx="3048000" cy="2895600"/>
          </a:xfrm>
          <a:prstGeom prst="ellipse">
            <a:avLst/>
          </a:prstGeom>
          <a:blipFill dpi="0" rotWithShape="0">
            <a:blip r:embed="rId6"/>
            <a:srcRect/>
            <a:stretch>
              <a:fillRect/>
            </a:stretch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3366CC"/>
              </a:buClr>
              <a:defRPr/>
            </a:pPr>
            <a:endParaRPr lang="en-US" altLang="en-US" smtClean="0">
              <a:cs typeface="+mn-cs"/>
            </a:endParaRPr>
          </a:p>
        </p:txBody>
      </p:sp>
      <p:pic>
        <p:nvPicPr>
          <p:cNvPr id="4101" name="Picture 4" descr="SO00828_">
            <a:hlinkClick r:id="rId7"/>
          </p:cNvPr>
          <p:cNvPicPr>
            <a:picLocks noChangeAspect="1" noChangeArrowheads="1"/>
          </p:cNvPicPr>
          <p:nvPr userDrawn="1"/>
        </p:nvPicPr>
        <p:blipFill>
          <a:blip r:embed="rId8"/>
          <a:srcRect/>
          <a:stretch>
            <a:fillRect/>
          </a:stretch>
        </p:blipFill>
        <p:spPr bwMode="auto">
          <a:xfrm>
            <a:off x="7672388" y="4419600"/>
            <a:ext cx="1852612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5" descr="SO00828_"/>
          <p:cNvPicPr>
            <a:picLocks noChangeAspect="1" noChangeArrowheads="1"/>
          </p:cNvPicPr>
          <p:nvPr userDrawn="1"/>
        </p:nvPicPr>
        <p:blipFill>
          <a:blip r:embed="rId8"/>
          <a:srcRect/>
          <a:stretch>
            <a:fillRect/>
          </a:stretch>
        </p:blipFill>
        <p:spPr bwMode="auto">
          <a:xfrm>
            <a:off x="7010400" y="5335588"/>
            <a:ext cx="1089025" cy="152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6" descr="SO00828_"/>
          <p:cNvPicPr>
            <a:picLocks noChangeAspect="1" noChangeArrowheads="1"/>
          </p:cNvPicPr>
          <p:nvPr userDrawn="1"/>
        </p:nvPicPr>
        <p:blipFill>
          <a:blip r:embed="rId8"/>
          <a:srcRect/>
          <a:stretch>
            <a:fillRect/>
          </a:stretch>
        </p:blipFill>
        <p:spPr bwMode="auto">
          <a:xfrm>
            <a:off x="6400800" y="5715000"/>
            <a:ext cx="81756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4" name="Picture 7" descr="SO00828_"/>
          <p:cNvPicPr>
            <a:picLocks noChangeAspect="1" noChangeArrowheads="1"/>
          </p:cNvPicPr>
          <p:nvPr userDrawn="1"/>
        </p:nvPicPr>
        <p:blipFill>
          <a:blip r:embed="rId8"/>
          <a:srcRect/>
          <a:stretch>
            <a:fillRect/>
          </a:stretch>
        </p:blipFill>
        <p:spPr bwMode="auto">
          <a:xfrm>
            <a:off x="-228600" y="4114800"/>
            <a:ext cx="1743075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5" name="Picture 8" descr="SO00828_"/>
          <p:cNvPicPr>
            <a:picLocks noChangeAspect="1" noChangeArrowheads="1"/>
          </p:cNvPicPr>
          <p:nvPr userDrawn="1"/>
        </p:nvPicPr>
        <p:blipFill>
          <a:blip r:embed="rId8"/>
          <a:srcRect/>
          <a:stretch>
            <a:fillRect/>
          </a:stretch>
        </p:blipFill>
        <p:spPr bwMode="auto">
          <a:xfrm>
            <a:off x="1066800" y="5029200"/>
            <a:ext cx="1306513" cy="182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6" name="Picture 9" descr="SO00828_"/>
          <p:cNvPicPr>
            <a:picLocks noChangeAspect="1" noChangeArrowheads="1"/>
          </p:cNvPicPr>
          <p:nvPr userDrawn="1"/>
        </p:nvPicPr>
        <p:blipFill>
          <a:blip r:embed="rId8"/>
          <a:srcRect/>
          <a:stretch>
            <a:fillRect/>
          </a:stretch>
        </p:blipFill>
        <p:spPr bwMode="auto">
          <a:xfrm>
            <a:off x="2166938" y="5562600"/>
            <a:ext cx="923925" cy="1293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107" name="Group 2"/>
          <p:cNvGrpSpPr>
            <a:grpSpLocks/>
          </p:cNvGrpSpPr>
          <p:nvPr userDrawn="1"/>
        </p:nvGrpSpPr>
        <p:grpSpPr bwMode="auto">
          <a:xfrm>
            <a:off x="0" y="0"/>
            <a:ext cx="9144000" cy="1000125"/>
            <a:chOff x="0" y="0"/>
            <a:chExt cx="5760" cy="630"/>
          </a:xfrm>
        </p:grpSpPr>
        <p:grpSp>
          <p:nvGrpSpPr>
            <p:cNvPr id="4115" name="Group 3"/>
            <p:cNvGrpSpPr>
              <a:grpSpLocks/>
            </p:cNvGrpSpPr>
            <p:nvPr userDrawn="1"/>
          </p:nvGrpSpPr>
          <p:grpSpPr bwMode="auto">
            <a:xfrm>
              <a:off x="0" y="0"/>
              <a:ext cx="5760" cy="630"/>
              <a:chOff x="0" y="0"/>
              <a:chExt cx="5760" cy="630"/>
            </a:xfrm>
          </p:grpSpPr>
          <p:pic>
            <p:nvPicPr>
              <p:cNvPr id="4123" name="Picture 4" descr="3"/>
              <p:cNvPicPr>
                <a:picLocks noChangeAspect="1" noChangeArrowheads="1"/>
              </p:cNvPicPr>
              <p:nvPr userDrawn="1"/>
            </p:nvPicPr>
            <p:blipFill>
              <a:blip r:embed="rId9"/>
              <a:srcRect/>
              <a:stretch>
                <a:fillRect/>
              </a:stretch>
            </p:blipFill>
            <p:spPr bwMode="auto">
              <a:xfrm>
                <a:off x="0" y="0"/>
                <a:ext cx="5760" cy="62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124" name="Text Box 5"/>
              <p:cNvSpPr txBox="1">
                <a:spLocks noChangeArrowheads="1"/>
              </p:cNvSpPr>
              <p:nvPr userDrawn="1"/>
            </p:nvSpPr>
            <p:spPr bwMode="auto">
              <a:xfrm>
                <a:off x="5193" y="17"/>
                <a:ext cx="540" cy="613"/>
              </a:xfrm>
              <a:prstGeom prst="rect">
                <a:avLst/>
              </a:prstGeom>
              <a:noFill/>
              <a:ln w="0" algn="ctr">
                <a:noFill/>
                <a:miter lim="800000"/>
                <a:headEnd/>
                <a:tailEnd/>
              </a:ln>
            </p:spPr>
            <p:txBody>
              <a:bodyPr lIns="36000" tIns="36000" rIns="36000" bIns="36000">
                <a:spAutoFit/>
              </a:bodyPr>
              <a:lstStyle/>
              <a:p>
                <a:pPr algn="ctr" eaLnBrk="1" hangingPunct="1">
                  <a:spcBef>
                    <a:spcPct val="50000"/>
                  </a:spcBef>
                </a:pPr>
                <a:r>
                  <a:rPr lang="en-US" sz="3200" b="1">
                    <a:solidFill>
                      <a:srgbClr val="FFFFFF"/>
                    </a:solidFill>
                    <a:latin typeface="Times New Roman" pitchFamily="18" charset="0"/>
                    <a:sym typeface="Wingdings" pitchFamily="2" charset="2"/>
                  </a:rPr>
                  <a:t></a:t>
                </a:r>
              </a:p>
              <a:p>
                <a:pPr algn="ctr" eaLnBrk="1" hangingPunct="1">
                  <a:spcBef>
                    <a:spcPct val="50000"/>
                  </a:spcBef>
                </a:pPr>
                <a:r>
                  <a:rPr lang="en-US" sz="1800" b="1">
                    <a:solidFill>
                      <a:srgbClr val="FFFFFF"/>
                    </a:solidFill>
                    <a:latin typeface="Times New Roman" pitchFamily="18" charset="0"/>
                    <a:sym typeface="Wingdings" pitchFamily="2" charset="2"/>
                  </a:rPr>
                  <a:t>Tin 6</a:t>
                </a:r>
              </a:p>
            </p:txBody>
          </p:sp>
        </p:grpSp>
        <p:grpSp>
          <p:nvGrpSpPr>
            <p:cNvPr id="4116" name="Group 6"/>
            <p:cNvGrpSpPr>
              <a:grpSpLocks/>
            </p:cNvGrpSpPr>
            <p:nvPr userDrawn="1"/>
          </p:nvGrpSpPr>
          <p:grpSpPr bwMode="auto">
            <a:xfrm>
              <a:off x="0" y="48"/>
              <a:ext cx="802" cy="554"/>
              <a:chOff x="0" y="48"/>
              <a:chExt cx="816" cy="528"/>
            </a:xfrm>
          </p:grpSpPr>
          <p:sp>
            <p:nvSpPr>
              <p:cNvPr id="4117" name="Rectangle 7" descr="Horizontal brick"/>
              <p:cNvSpPr>
                <a:spLocks noChangeArrowheads="1"/>
              </p:cNvSpPr>
              <p:nvPr userDrawn="1"/>
            </p:nvSpPr>
            <p:spPr bwMode="auto">
              <a:xfrm>
                <a:off x="0" y="356"/>
                <a:ext cx="816" cy="220"/>
              </a:xfrm>
              <a:prstGeom prst="rect">
                <a:avLst/>
              </a:prstGeom>
              <a:blipFill dpi="0" rotWithShape="0">
                <a:blip r:embed="rId10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vi-VN" sz="1800" b="1">
                  <a:latin typeface="Times New Roman" pitchFamily="18" charset="0"/>
                </a:endParaRPr>
              </a:p>
            </p:txBody>
          </p:sp>
          <p:grpSp>
            <p:nvGrpSpPr>
              <p:cNvPr id="4118" name="Group 8"/>
              <p:cNvGrpSpPr>
                <a:grpSpLocks/>
              </p:cNvGrpSpPr>
              <p:nvPr userDrawn="1"/>
            </p:nvGrpSpPr>
            <p:grpSpPr bwMode="auto">
              <a:xfrm>
                <a:off x="55" y="48"/>
                <a:ext cx="714" cy="528"/>
                <a:chOff x="55" y="48"/>
                <a:chExt cx="714" cy="528"/>
              </a:xfrm>
            </p:grpSpPr>
            <p:pic>
              <p:nvPicPr>
                <p:cNvPr id="4119" name="Picture 9" descr="Untitled-4 copy"/>
                <p:cNvPicPr>
                  <a:picLocks noChangeAspect="1" noChangeArrowheads="1"/>
                </p:cNvPicPr>
                <p:nvPr userDrawn="1"/>
              </p:nvPicPr>
              <p:blipFill>
                <a:blip r:embed="rId11">
                  <a:lum bright="20000" contrast="20000"/>
                </a:blip>
                <a:srcRect/>
                <a:stretch>
                  <a:fillRect/>
                </a:stretch>
              </p:blipFill>
              <p:spPr bwMode="auto">
                <a:xfrm>
                  <a:off x="55" y="48"/>
                  <a:ext cx="663" cy="50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grpSp>
              <p:nvGrpSpPr>
                <p:cNvPr id="4120" name="Group 10"/>
                <p:cNvGrpSpPr>
                  <a:grpSpLocks/>
                </p:cNvGrpSpPr>
                <p:nvPr userDrawn="1"/>
              </p:nvGrpSpPr>
              <p:grpSpPr bwMode="auto">
                <a:xfrm>
                  <a:off x="55" y="48"/>
                  <a:ext cx="714" cy="528"/>
                  <a:chOff x="55" y="48"/>
                  <a:chExt cx="714" cy="528"/>
                </a:xfrm>
              </p:grpSpPr>
              <p:sp>
                <p:nvSpPr>
                  <p:cNvPr id="4121" name="WordArt 11"/>
                  <p:cNvSpPr>
                    <a:spLocks noChangeArrowheads="1" noChangeShapeType="1" noTextEdit="1"/>
                  </p:cNvSpPr>
                  <p:nvPr userDrawn="1"/>
                </p:nvSpPr>
                <p:spPr bwMode="auto">
                  <a:xfrm>
                    <a:off x="63" y="48"/>
                    <a:ext cx="706" cy="528"/>
                  </a:xfrm>
                  <a:prstGeom prst="rect">
                    <a:avLst/>
                  </a:prstGeom>
                </p:spPr>
                <p:txBody>
                  <a:bodyPr spcFirstLastPara="1" wrap="none" fromWordArt="1">
                    <a:prstTxWarp prst="textArchUp">
                      <a:avLst>
                        <a:gd name="adj" fmla="val 11010876"/>
                      </a:avLst>
                    </a:prstTxWarp>
                  </a:bodyPr>
                  <a:lstStyle/>
                  <a:p>
                    <a:pPr algn="ctr"/>
                    <a:r>
                      <a:rPr lang="en-US" sz="3600" b="1" kern="10">
                        <a:ln w="9525">
                          <a:solidFill>
                            <a:srgbClr val="FF6600"/>
                          </a:solidFill>
                          <a:round/>
                          <a:headEnd/>
                          <a:tailEnd/>
                        </a:ln>
                        <a:solidFill>
                          <a:schemeClr val="bg1"/>
                        </a:solidFill>
                        <a:latin typeface="Times New Roman"/>
                        <a:cs typeface="Times New Roman"/>
                      </a:rPr>
                      <a:t>THCS TAM QUAN BẮC</a:t>
                    </a:r>
                  </a:p>
                </p:txBody>
              </p:sp>
              <p:sp>
                <p:nvSpPr>
                  <p:cNvPr id="4122" name="WordArt 12"/>
                  <p:cNvSpPr>
                    <a:spLocks noChangeArrowheads="1" noChangeShapeType="1" noTextEdit="1"/>
                  </p:cNvSpPr>
                  <p:nvPr userDrawn="1"/>
                </p:nvSpPr>
                <p:spPr bwMode="auto">
                  <a:xfrm>
                    <a:off x="55" y="400"/>
                    <a:ext cx="706" cy="176"/>
                  </a:xfrm>
                  <a:prstGeom prst="rect">
                    <a:avLst/>
                  </a:prstGeom>
                </p:spPr>
                <p:txBody>
                  <a:bodyPr wrap="none" fromWordArt="1">
                    <a:prstTxWarp prst="textCanDown">
                      <a:avLst>
                        <a:gd name="adj" fmla="val 33333"/>
                      </a:avLst>
                    </a:prstTxWarp>
                  </a:bodyPr>
                  <a:lstStyle/>
                  <a:p>
                    <a:pPr algn="ctr"/>
                    <a:r>
                      <a:rPr lang="en-US" sz="3600" b="1" kern="10">
                        <a:ln w="6350">
                          <a:solidFill>
                            <a:srgbClr val="FF6600"/>
                          </a:solidFill>
                          <a:round/>
                          <a:headEnd/>
                          <a:tailEnd/>
                        </a:ln>
                        <a:solidFill>
                          <a:srgbClr val="FF0000"/>
                        </a:solidFill>
                        <a:latin typeface="Times New Roman"/>
                        <a:cs typeface="Times New Roman"/>
                      </a:rPr>
                      <a:t>DẠY TỐT - HỌC TỐT</a:t>
                    </a:r>
                  </a:p>
                </p:txBody>
              </p:sp>
            </p:grpSp>
          </p:grpSp>
        </p:grpSp>
      </p:grpSp>
      <p:sp>
        <p:nvSpPr>
          <p:cNvPr id="4108" name="WordArt 13"/>
          <p:cNvSpPr>
            <a:spLocks noChangeArrowheads="1" noChangeShapeType="1" noTextEdit="1"/>
          </p:cNvSpPr>
          <p:nvPr userDrawn="1"/>
        </p:nvSpPr>
        <p:spPr bwMode="auto">
          <a:xfrm>
            <a:off x="8342313" y="158750"/>
            <a:ext cx="573087" cy="29845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5"/>
              </a:avLst>
            </a:prstTxWarp>
          </a:bodyPr>
          <a:lstStyle/>
          <a:p>
            <a:pPr algn="ctr"/>
            <a:r>
              <a:rPr lang="en-US" sz="1800" b="1" kern="1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Arial"/>
                <a:cs typeface="Arial"/>
              </a:rPr>
              <a:t>Tiết 60-61</a:t>
            </a:r>
          </a:p>
        </p:txBody>
      </p:sp>
      <p:sp>
        <p:nvSpPr>
          <p:cNvPr id="4109" name="Text Box 15"/>
          <p:cNvSpPr txBox="1">
            <a:spLocks noChangeArrowheads="1"/>
          </p:cNvSpPr>
          <p:nvPr userDrawn="1"/>
        </p:nvSpPr>
        <p:spPr bwMode="auto">
          <a:xfrm>
            <a:off x="1447800" y="76200"/>
            <a:ext cx="6705600" cy="838200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pPr eaLnBrk="1" hangingPunct="1">
              <a:spcBef>
                <a:spcPct val="50000"/>
              </a:spcBef>
            </a:pPr>
            <a:endParaRPr lang="vi-VN" sz="3200" b="1"/>
          </a:p>
        </p:txBody>
      </p:sp>
      <p:sp>
        <p:nvSpPr>
          <p:cNvPr id="4110" name="WordArt 16"/>
          <p:cNvSpPr>
            <a:spLocks noChangeArrowheads="1" noChangeShapeType="1" noTextEdit="1"/>
          </p:cNvSpPr>
          <p:nvPr userDrawn="1"/>
        </p:nvSpPr>
        <p:spPr bwMode="auto">
          <a:xfrm>
            <a:off x="2514600" y="0"/>
            <a:ext cx="5562600" cy="9144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15106"/>
              </a:avLst>
            </a:prstTxWarp>
          </a:bodyPr>
          <a:lstStyle/>
          <a:p>
            <a:pPr algn="ctr"/>
            <a:r>
              <a:rPr lang="vi-VN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Times New Roman"/>
                <a:cs typeface="Times New Roman"/>
              </a:rPr>
              <a:t>Trình bày cô đọng bằng bảng.</a:t>
            </a:r>
            <a:endParaRPr lang="en-US" b="1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FF"/>
              </a:solidFill>
              <a:latin typeface="Times New Roman"/>
              <a:cs typeface="Times New Roman"/>
            </a:endParaRPr>
          </a:p>
        </p:txBody>
      </p:sp>
      <p:grpSp>
        <p:nvGrpSpPr>
          <p:cNvPr id="4111" name="Group 17"/>
          <p:cNvGrpSpPr>
            <a:grpSpLocks/>
          </p:cNvGrpSpPr>
          <p:nvPr userDrawn="1"/>
        </p:nvGrpSpPr>
        <p:grpSpPr bwMode="auto">
          <a:xfrm>
            <a:off x="1438275" y="79375"/>
            <a:ext cx="1152525" cy="760413"/>
            <a:chOff x="839" y="194"/>
            <a:chExt cx="726" cy="390"/>
          </a:xfrm>
        </p:grpSpPr>
        <p:pic>
          <p:nvPicPr>
            <p:cNvPr id="4112" name="Picture 7" descr="014"/>
            <p:cNvPicPr>
              <a:picLocks noChangeAspect="1" noChangeArrowheads="1"/>
            </p:cNvPicPr>
            <p:nvPr userDrawn="1"/>
          </p:nvPicPr>
          <p:blipFill>
            <a:blip r:embed="rId12"/>
            <a:srcRect/>
            <a:stretch>
              <a:fillRect/>
            </a:stretch>
          </p:blipFill>
          <p:spPr bwMode="auto">
            <a:xfrm rot="-200003">
              <a:off x="868" y="277"/>
              <a:ext cx="697" cy="3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113" name="Text Box 9"/>
            <p:cNvSpPr txBox="1">
              <a:spLocks noChangeArrowheads="1"/>
            </p:cNvSpPr>
            <p:nvPr userDrawn="1"/>
          </p:nvSpPr>
          <p:spPr bwMode="auto">
            <a:xfrm rot="-1898365">
              <a:off x="839" y="301"/>
              <a:ext cx="350" cy="1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/>
              <a:r>
                <a:rPr lang="en-US" sz="1400" b="1">
                  <a:solidFill>
                    <a:srgbClr val="FF0000"/>
                  </a:solidFill>
                </a:rPr>
                <a:t>Bài</a:t>
              </a:r>
              <a:endParaRPr lang="en-US" sz="1400">
                <a:solidFill>
                  <a:srgbClr val="FF0000"/>
                </a:solidFill>
              </a:endParaRPr>
            </a:p>
          </p:txBody>
        </p:sp>
        <p:sp>
          <p:nvSpPr>
            <p:cNvPr id="61" name="Text Box 10"/>
            <p:cNvSpPr txBox="1">
              <a:spLocks noChangeArrowheads="1"/>
            </p:cNvSpPr>
            <p:nvPr userDrawn="1"/>
          </p:nvSpPr>
          <p:spPr bwMode="auto">
            <a:xfrm rot="-1852108">
              <a:off x="1143" y="194"/>
              <a:ext cx="349" cy="2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en-US" altLang="en-US" sz="2000" b="1">
                  <a:solidFill>
                    <a:srgbClr val="FF0000"/>
                  </a:solidFill>
                  <a:latin typeface="Times New Roman" panose="02020603050405020304" pitchFamily="18" charset="0"/>
                </a:rPr>
                <a:t>21</a:t>
              </a: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6" r:id="rId1"/>
    <p:sldLayoutId id="2147483927" r:id="rId2"/>
    <p:sldLayoutId id="2147483928" r:id="rId3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5"/>
          <p:cNvPicPr>
            <a:picLocks noChangeAspect="1" noChangeArrowheads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8153400" y="5608638"/>
            <a:ext cx="990600" cy="71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 userDrawn="1"/>
        </p:nvPicPr>
        <p:blipFill>
          <a:blip r:embed="rId6"/>
          <a:srcRect/>
          <a:stretch>
            <a:fillRect/>
          </a:stretch>
        </p:blipFill>
        <p:spPr bwMode="auto">
          <a:xfrm>
            <a:off x="8229600" y="852488"/>
            <a:ext cx="914400" cy="747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 descr="h2"/>
          <p:cNvPicPr>
            <a:picLocks noChangeAspect="1" noChangeArrowheads="1"/>
          </p:cNvPicPr>
          <p:nvPr userDrawn="1"/>
        </p:nvPicPr>
        <p:blipFill>
          <a:blip r:embed="rId7"/>
          <a:srcRect/>
          <a:stretch>
            <a:fillRect/>
          </a:stretch>
        </p:blipFill>
        <p:spPr bwMode="auto">
          <a:xfrm>
            <a:off x="7162800" y="0"/>
            <a:ext cx="1981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5" name="WordArt 5"/>
          <p:cNvSpPr>
            <a:spLocks noChangeArrowheads="1" noChangeShapeType="1" noTextEdit="1"/>
          </p:cNvSpPr>
          <p:nvPr userDrawn="1"/>
        </p:nvSpPr>
        <p:spPr bwMode="auto">
          <a:xfrm>
            <a:off x="457200" y="2057400"/>
            <a:ext cx="9906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rPr>
              <a:t>Nhóm 1</a:t>
            </a:r>
          </a:p>
        </p:txBody>
      </p:sp>
      <p:sp>
        <p:nvSpPr>
          <p:cNvPr id="11" name="AutoShape 6"/>
          <p:cNvSpPr>
            <a:spLocks noChangeArrowheads="1"/>
          </p:cNvSpPr>
          <p:nvPr userDrawn="1"/>
        </p:nvSpPr>
        <p:spPr bwMode="auto">
          <a:xfrm>
            <a:off x="2152650" y="1752600"/>
            <a:ext cx="6070600" cy="901700"/>
          </a:xfrm>
          <a:prstGeom prst="roundRect">
            <a:avLst>
              <a:gd name="adj" fmla="val 16667"/>
            </a:avLst>
          </a:prstGeom>
          <a:solidFill>
            <a:srgbClr val="FFCC99">
              <a:alpha val="65097"/>
            </a:srgbClr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3366CC"/>
              </a:buClr>
              <a:defRPr/>
            </a:pPr>
            <a:endParaRPr lang="en-US" altLang="en-US" smtClean="0"/>
          </a:p>
        </p:txBody>
      </p:sp>
      <p:sp>
        <p:nvSpPr>
          <p:cNvPr id="12" name="AutoShape 7"/>
          <p:cNvSpPr>
            <a:spLocks noChangeArrowheads="1"/>
          </p:cNvSpPr>
          <p:nvPr userDrawn="1"/>
        </p:nvSpPr>
        <p:spPr bwMode="auto">
          <a:xfrm>
            <a:off x="2152650" y="2743200"/>
            <a:ext cx="6070600" cy="901700"/>
          </a:xfrm>
          <a:prstGeom prst="roundRect">
            <a:avLst>
              <a:gd name="adj" fmla="val 16667"/>
            </a:avLst>
          </a:prstGeom>
          <a:solidFill>
            <a:srgbClr val="FFCC99">
              <a:alpha val="65097"/>
            </a:srgbClr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3366CC"/>
              </a:buClr>
              <a:defRPr/>
            </a:pPr>
            <a:endParaRPr lang="en-US" altLang="en-US" smtClean="0"/>
          </a:p>
        </p:txBody>
      </p:sp>
      <p:sp>
        <p:nvSpPr>
          <p:cNvPr id="13" name="AutoShape 8"/>
          <p:cNvSpPr>
            <a:spLocks noChangeArrowheads="1"/>
          </p:cNvSpPr>
          <p:nvPr userDrawn="1"/>
        </p:nvSpPr>
        <p:spPr bwMode="auto">
          <a:xfrm>
            <a:off x="2139950" y="3746500"/>
            <a:ext cx="6070600" cy="901700"/>
          </a:xfrm>
          <a:prstGeom prst="roundRect">
            <a:avLst>
              <a:gd name="adj" fmla="val 16667"/>
            </a:avLst>
          </a:prstGeom>
          <a:solidFill>
            <a:srgbClr val="FFCC99">
              <a:alpha val="65097"/>
            </a:srgbClr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3366CC"/>
              </a:buClr>
              <a:defRPr/>
            </a:pPr>
            <a:endParaRPr lang="en-US" altLang="en-US" smtClean="0"/>
          </a:p>
        </p:txBody>
      </p:sp>
      <p:sp>
        <p:nvSpPr>
          <p:cNvPr id="14" name="AutoShape 9"/>
          <p:cNvSpPr>
            <a:spLocks noChangeArrowheads="1"/>
          </p:cNvSpPr>
          <p:nvPr userDrawn="1"/>
        </p:nvSpPr>
        <p:spPr bwMode="auto">
          <a:xfrm>
            <a:off x="2127250" y="4737100"/>
            <a:ext cx="6070600" cy="901700"/>
          </a:xfrm>
          <a:prstGeom prst="roundRect">
            <a:avLst>
              <a:gd name="adj" fmla="val 16667"/>
            </a:avLst>
          </a:prstGeom>
          <a:solidFill>
            <a:srgbClr val="FFCC99">
              <a:alpha val="65097"/>
            </a:srgbClr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3366CC"/>
              </a:buClr>
              <a:defRPr/>
            </a:pPr>
            <a:endParaRPr lang="en-US" altLang="en-US" smtClean="0"/>
          </a:p>
        </p:txBody>
      </p:sp>
      <p:sp>
        <p:nvSpPr>
          <p:cNvPr id="15" name="Rectangle 10"/>
          <p:cNvSpPr>
            <a:spLocks noChangeArrowheads="1"/>
          </p:cNvSpPr>
          <p:nvPr userDrawn="1"/>
        </p:nvSpPr>
        <p:spPr bwMode="auto">
          <a:xfrm>
            <a:off x="1600200" y="685800"/>
            <a:ext cx="6629400" cy="990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3366CC"/>
              </a:buClr>
              <a:defRPr/>
            </a:pPr>
            <a:endParaRPr lang="en-US" altLang="en-US" smtClean="0"/>
          </a:p>
        </p:txBody>
      </p:sp>
      <p:sp>
        <p:nvSpPr>
          <p:cNvPr id="16" name="WordArt 11"/>
          <p:cNvSpPr>
            <a:spLocks noChangeArrowheads="1" noChangeShapeType="1" noTextEdit="1"/>
          </p:cNvSpPr>
          <p:nvPr userDrawn="1"/>
        </p:nvSpPr>
        <p:spPr bwMode="auto">
          <a:xfrm>
            <a:off x="228600" y="76200"/>
            <a:ext cx="33528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1" hangingPunct="1">
              <a:spcBef>
                <a:spcPct val="20000"/>
              </a:spcBef>
              <a:buClr>
                <a:srgbClr val="3366CC"/>
              </a:buClr>
              <a:defRPr/>
            </a:pPr>
            <a:r>
              <a:rPr lang="en-US" sz="3600" kern="10">
                <a:ln w="12700">
                  <a:solidFill>
                    <a:srgbClr val="FF33CC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>
                        <a:alpha val="67999"/>
                      </a:srgbClr>
                    </a:gs>
                    <a:gs pos="21001">
                      <a:srgbClr val="0819FB">
                        <a:alpha val="71990"/>
                      </a:srgbClr>
                    </a:gs>
                    <a:gs pos="35001">
                      <a:srgbClr val="1A8D48">
                        <a:alpha val="74650"/>
                      </a:srgbClr>
                    </a:gs>
                    <a:gs pos="52000">
                      <a:srgbClr val="FFFF00">
                        <a:alpha val="77879"/>
                      </a:srgbClr>
                    </a:gs>
                    <a:gs pos="73000">
                      <a:srgbClr val="EE3F17">
                        <a:alpha val="81869"/>
                      </a:srgbClr>
                    </a:gs>
                    <a:gs pos="88000">
                      <a:srgbClr val="E81766">
                        <a:alpha val="84719"/>
                      </a:srgbClr>
                    </a:gs>
                    <a:gs pos="100000">
                      <a:srgbClr val="A603AB">
                        <a:alpha val="87000"/>
                      </a:srgbClr>
                    </a:gs>
                  </a:gsLst>
                  <a:lin ang="270000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cs typeface="+mn-cs"/>
              </a:rPr>
              <a:t>Thảo luận nhóm</a:t>
            </a:r>
          </a:p>
        </p:txBody>
      </p:sp>
      <p:sp>
        <p:nvSpPr>
          <p:cNvPr id="17" name="AutoShape 12"/>
          <p:cNvSpPr>
            <a:spLocks noChangeArrowheads="1"/>
          </p:cNvSpPr>
          <p:nvPr userDrawn="1"/>
        </p:nvSpPr>
        <p:spPr bwMode="auto">
          <a:xfrm>
            <a:off x="2133600" y="5727700"/>
            <a:ext cx="6070600" cy="901700"/>
          </a:xfrm>
          <a:prstGeom prst="roundRect">
            <a:avLst>
              <a:gd name="adj" fmla="val 16667"/>
            </a:avLst>
          </a:prstGeom>
          <a:solidFill>
            <a:srgbClr val="FFCC99">
              <a:alpha val="65097"/>
            </a:srgbClr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3366CC"/>
              </a:buClr>
              <a:defRPr/>
            </a:pPr>
            <a:endParaRPr lang="en-US" altLang="en-US" smtClean="0"/>
          </a:p>
        </p:txBody>
      </p:sp>
      <p:sp>
        <p:nvSpPr>
          <p:cNvPr id="5135" name="WordArt 13"/>
          <p:cNvSpPr>
            <a:spLocks noChangeArrowheads="1" noChangeShapeType="1" noTextEdit="1"/>
          </p:cNvSpPr>
          <p:nvPr userDrawn="1"/>
        </p:nvSpPr>
        <p:spPr bwMode="auto">
          <a:xfrm>
            <a:off x="457200" y="2971800"/>
            <a:ext cx="9906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Nhóm 2</a:t>
            </a:r>
          </a:p>
        </p:txBody>
      </p:sp>
      <p:sp>
        <p:nvSpPr>
          <p:cNvPr id="5136" name="WordArt 14"/>
          <p:cNvSpPr>
            <a:spLocks noChangeArrowheads="1" noChangeShapeType="1" noTextEdit="1"/>
          </p:cNvSpPr>
          <p:nvPr userDrawn="1"/>
        </p:nvSpPr>
        <p:spPr bwMode="auto">
          <a:xfrm>
            <a:off x="457200" y="4038600"/>
            <a:ext cx="9906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rPr>
              <a:t>Nhóm 3</a:t>
            </a:r>
          </a:p>
        </p:txBody>
      </p:sp>
      <p:sp>
        <p:nvSpPr>
          <p:cNvPr id="5137" name="WordArt 15"/>
          <p:cNvSpPr>
            <a:spLocks noChangeArrowheads="1" noChangeShapeType="1" noTextEdit="1"/>
          </p:cNvSpPr>
          <p:nvPr userDrawn="1"/>
        </p:nvSpPr>
        <p:spPr bwMode="auto">
          <a:xfrm>
            <a:off x="457200" y="4953000"/>
            <a:ext cx="9906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9900"/>
                  </a:solidFill>
                  <a:round/>
                  <a:headEnd/>
                  <a:tailEnd/>
                </a:ln>
                <a:solidFill>
                  <a:srgbClr val="CC0099"/>
                </a:solidFill>
                <a:latin typeface="Arial"/>
                <a:cs typeface="Arial"/>
              </a:rPr>
              <a:t>Nhóm 4</a:t>
            </a:r>
          </a:p>
        </p:txBody>
      </p:sp>
      <p:sp>
        <p:nvSpPr>
          <p:cNvPr id="5138" name="WordArt 16"/>
          <p:cNvSpPr>
            <a:spLocks noChangeArrowheads="1" noChangeShapeType="1" noTextEdit="1"/>
          </p:cNvSpPr>
          <p:nvPr userDrawn="1"/>
        </p:nvSpPr>
        <p:spPr bwMode="auto">
          <a:xfrm>
            <a:off x="457200" y="5867400"/>
            <a:ext cx="9906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339966"/>
                  </a:solidFill>
                  <a:round/>
                  <a:headEnd/>
                  <a:tailEnd/>
                </a:ln>
                <a:solidFill>
                  <a:srgbClr val="800000"/>
                </a:solidFill>
                <a:latin typeface="Arial"/>
                <a:cs typeface="Arial"/>
              </a:rPr>
              <a:t>Nhóm 5</a:t>
            </a:r>
          </a:p>
        </p:txBody>
      </p:sp>
      <p:pic>
        <p:nvPicPr>
          <p:cNvPr id="5139" name="Picture 17"/>
          <p:cNvPicPr>
            <a:picLocks noChangeAspect="1" noChangeArrowheads="1"/>
          </p:cNvPicPr>
          <p:nvPr userDrawn="1"/>
        </p:nvPicPr>
        <p:blipFill>
          <a:blip r:embed="rId8"/>
          <a:srcRect/>
          <a:stretch>
            <a:fillRect/>
          </a:stretch>
        </p:blipFill>
        <p:spPr bwMode="auto">
          <a:xfrm>
            <a:off x="8305800" y="1876425"/>
            <a:ext cx="80010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40" name="Picture 18" descr="h1"/>
          <p:cNvPicPr>
            <a:picLocks noChangeAspect="1" noChangeArrowheads="1"/>
          </p:cNvPicPr>
          <p:nvPr userDrawn="1"/>
        </p:nvPicPr>
        <p:blipFill>
          <a:blip r:embed="rId9"/>
          <a:srcRect/>
          <a:stretch>
            <a:fillRect/>
          </a:stretch>
        </p:blipFill>
        <p:spPr bwMode="auto">
          <a:xfrm>
            <a:off x="0" y="685800"/>
            <a:ext cx="1524000" cy="113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41" name="Picture 19" descr="h3"/>
          <p:cNvPicPr>
            <a:picLocks noChangeAspect="1" noChangeArrowheads="1"/>
          </p:cNvPicPr>
          <p:nvPr userDrawn="1"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229600" y="2971800"/>
            <a:ext cx="914400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42" name="Picture 20" descr="h4"/>
          <p:cNvPicPr>
            <a:picLocks noChangeAspect="1" noChangeArrowheads="1"/>
          </p:cNvPicPr>
          <p:nvPr userDrawn="1"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8229600" y="4133850"/>
            <a:ext cx="914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29" r:id="rId1"/>
    <p:sldLayoutId id="2147483930" r:id="rId2"/>
  </p:sldLayoutIdLst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9167 -1.32948E-6 C 0.49167 0.00023 -0.00711 0.00347 -0.00764 0.00717 C -0.00764 0.01087 0.49167 -1.32948E-6 0.49167 0.00023 Z " pathEditMode="relative" rAng="0" ptsTypes="aaa">
                                      <p:cBhvr>
                                        <p:cTn id="6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965" y="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AutoShape 2"/>
          <p:cNvSpPr>
            <a:spLocks noChangeArrowheads="1"/>
          </p:cNvSpPr>
          <p:nvPr userDrawn="1"/>
        </p:nvSpPr>
        <p:spPr bwMode="auto">
          <a:xfrm>
            <a:off x="755650" y="2484438"/>
            <a:ext cx="515938" cy="515937"/>
          </a:xfrm>
          <a:custGeom>
            <a:avLst/>
            <a:gdLst>
              <a:gd name="T0" fmla="*/ 2147483646 w 21600"/>
              <a:gd name="T1" fmla="*/ 0 h 21600"/>
              <a:gd name="T2" fmla="*/ 2147483646 w 21600"/>
              <a:gd name="T3" fmla="*/ 2147483646 h 21600"/>
              <a:gd name="T4" fmla="*/ 0 w 21600"/>
              <a:gd name="T5" fmla="*/ 2147483646 h 21600"/>
              <a:gd name="T6" fmla="*/ 2147483646 w 21600"/>
              <a:gd name="T7" fmla="*/ 2147483646 h 21600"/>
              <a:gd name="T8" fmla="*/ 2147483646 w 21600"/>
              <a:gd name="T9" fmla="*/ 2147483646 h 21600"/>
              <a:gd name="T10" fmla="*/ 2147483646 w 21600"/>
              <a:gd name="T11" fmla="*/ 2147483646 h 21600"/>
              <a:gd name="T12" fmla="*/ 2147483646 w 21600"/>
              <a:gd name="T13" fmla="*/ 2147483646 h 21600"/>
              <a:gd name="T14" fmla="*/ 2147483646 w 21600"/>
              <a:gd name="T15" fmla="*/ 2147483646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7776" y="10800"/>
                </a:moveTo>
                <a:cubicBezTo>
                  <a:pt x="7776" y="12470"/>
                  <a:pt x="9130" y="13824"/>
                  <a:pt x="10800" y="13824"/>
                </a:cubicBezTo>
                <a:cubicBezTo>
                  <a:pt x="12470" y="13824"/>
                  <a:pt x="13824" y="12470"/>
                  <a:pt x="13824" y="10800"/>
                </a:cubicBezTo>
                <a:cubicBezTo>
                  <a:pt x="13824" y="9130"/>
                  <a:pt x="12470" y="7776"/>
                  <a:pt x="10800" y="7776"/>
                </a:cubicBezTo>
                <a:cubicBezTo>
                  <a:pt x="9130" y="7776"/>
                  <a:pt x="7776" y="9130"/>
                  <a:pt x="7776" y="10800"/>
                </a:cubicBezTo>
                <a:close/>
              </a:path>
            </a:pathLst>
          </a:custGeom>
          <a:gradFill rotWithShape="1">
            <a:gsLst>
              <a:gs pos="0">
                <a:srgbClr val="FFCC00"/>
              </a:gs>
              <a:gs pos="100000">
                <a:schemeClr val="bg1"/>
              </a:gs>
            </a:gsLst>
            <a:path path="rect">
              <a:fillToRect l="50000" t="50000" r="50000" b="50000"/>
            </a:path>
          </a:gradFill>
          <a:ln w="9525">
            <a:solidFill>
              <a:srgbClr val="00808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147" name="WordArt 3"/>
          <p:cNvSpPr>
            <a:spLocks noChangeArrowheads="1" noChangeShapeType="1" noTextEdit="1"/>
          </p:cNvSpPr>
          <p:nvPr userDrawn="1"/>
        </p:nvSpPr>
        <p:spPr bwMode="auto">
          <a:xfrm>
            <a:off x="1725613" y="2544763"/>
            <a:ext cx="379412" cy="3365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 Black"/>
              </a:rPr>
              <a:t>A</a:t>
            </a:r>
          </a:p>
        </p:txBody>
      </p:sp>
      <p:sp>
        <p:nvSpPr>
          <p:cNvPr id="6148" name="WordArt 4"/>
          <p:cNvSpPr>
            <a:spLocks noChangeArrowheads="1" noChangeShapeType="1" noTextEdit="1"/>
          </p:cNvSpPr>
          <p:nvPr userDrawn="1"/>
        </p:nvSpPr>
        <p:spPr bwMode="auto">
          <a:xfrm>
            <a:off x="1736725" y="3494088"/>
            <a:ext cx="379413" cy="3365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 Black"/>
              </a:rPr>
              <a:t>B</a:t>
            </a:r>
          </a:p>
        </p:txBody>
      </p:sp>
      <p:sp>
        <p:nvSpPr>
          <p:cNvPr id="6149" name="WordArt 5"/>
          <p:cNvSpPr>
            <a:spLocks noChangeArrowheads="1" noChangeShapeType="1" noTextEdit="1"/>
          </p:cNvSpPr>
          <p:nvPr userDrawn="1"/>
        </p:nvSpPr>
        <p:spPr bwMode="auto">
          <a:xfrm>
            <a:off x="1725613" y="4516438"/>
            <a:ext cx="379412" cy="3365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 Black"/>
              </a:rPr>
              <a:t>C</a:t>
            </a:r>
          </a:p>
        </p:txBody>
      </p:sp>
      <p:sp>
        <p:nvSpPr>
          <p:cNvPr id="6150" name="WordArt 6"/>
          <p:cNvSpPr>
            <a:spLocks noChangeArrowheads="1" noChangeShapeType="1" noTextEdit="1"/>
          </p:cNvSpPr>
          <p:nvPr userDrawn="1"/>
        </p:nvSpPr>
        <p:spPr bwMode="auto">
          <a:xfrm>
            <a:off x="1725613" y="5489575"/>
            <a:ext cx="379412" cy="3365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 Black"/>
              </a:rPr>
              <a:t>D</a:t>
            </a:r>
          </a:p>
        </p:txBody>
      </p:sp>
      <p:sp>
        <p:nvSpPr>
          <p:cNvPr id="12" name="Oval 7"/>
          <p:cNvSpPr>
            <a:spLocks noChangeArrowheads="1"/>
          </p:cNvSpPr>
          <p:nvPr userDrawn="1"/>
        </p:nvSpPr>
        <p:spPr bwMode="auto">
          <a:xfrm>
            <a:off x="885825" y="2616200"/>
            <a:ext cx="254000" cy="254000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100000">
                <a:schemeClr val="hlink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3366CC"/>
              </a:buClr>
              <a:defRPr/>
            </a:pPr>
            <a:endParaRPr lang="en-US" altLang="en-US" smtClean="0"/>
          </a:p>
        </p:txBody>
      </p:sp>
      <p:sp>
        <p:nvSpPr>
          <p:cNvPr id="6152" name="AutoShape 8"/>
          <p:cNvSpPr>
            <a:spLocks noChangeArrowheads="1"/>
          </p:cNvSpPr>
          <p:nvPr userDrawn="1"/>
        </p:nvSpPr>
        <p:spPr bwMode="auto">
          <a:xfrm>
            <a:off x="755650" y="3424238"/>
            <a:ext cx="515938" cy="515937"/>
          </a:xfrm>
          <a:custGeom>
            <a:avLst/>
            <a:gdLst>
              <a:gd name="T0" fmla="*/ 2147483646 w 21600"/>
              <a:gd name="T1" fmla="*/ 0 h 21600"/>
              <a:gd name="T2" fmla="*/ 2147483646 w 21600"/>
              <a:gd name="T3" fmla="*/ 2147483646 h 21600"/>
              <a:gd name="T4" fmla="*/ 0 w 21600"/>
              <a:gd name="T5" fmla="*/ 2147483646 h 21600"/>
              <a:gd name="T6" fmla="*/ 2147483646 w 21600"/>
              <a:gd name="T7" fmla="*/ 2147483646 h 21600"/>
              <a:gd name="T8" fmla="*/ 2147483646 w 21600"/>
              <a:gd name="T9" fmla="*/ 2147483646 h 21600"/>
              <a:gd name="T10" fmla="*/ 2147483646 w 21600"/>
              <a:gd name="T11" fmla="*/ 2147483646 h 21600"/>
              <a:gd name="T12" fmla="*/ 2147483646 w 21600"/>
              <a:gd name="T13" fmla="*/ 2147483646 h 21600"/>
              <a:gd name="T14" fmla="*/ 2147483646 w 21600"/>
              <a:gd name="T15" fmla="*/ 2147483646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8175" y="10800"/>
                </a:moveTo>
                <a:cubicBezTo>
                  <a:pt x="8175" y="12250"/>
                  <a:pt x="9350" y="13425"/>
                  <a:pt x="10800" y="13425"/>
                </a:cubicBezTo>
                <a:cubicBezTo>
                  <a:pt x="12250" y="13425"/>
                  <a:pt x="13425" y="12250"/>
                  <a:pt x="13425" y="10800"/>
                </a:cubicBezTo>
                <a:cubicBezTo>
                  <a:pt x="13425" y="9350"/>
                  <a:pt x="12250" y="8175"/>
                  <a:pt x="10800" y="8175"/>
                </a:cubicBezTo>
                <a:cubicBezTo>
                  <a:pt x="9350" y="8175"/>
                  <a:pt x="8175" y="9350"/>
                  <a:pt x="8175" y="10800"/>
                </a:cubicBezTo>
                <a:close/>
              </a:path>
            </a:pathLst>
          </a:custGeom>
          <a:gradFill rotWithShape="1">
            <a:gsLst>
              <a:gs pos="0">
                <a:srgbClr val="FFCC00"/>
              </a:gs>
              <a:gs pos="100000">
                <a:schemeClr val="bg1"/>
              </a:gs>
            </a:gsLst>
            <a:path path="rect">
              <a:fillToRect l="50000" t="50000" r="50000" b="50000"/>
            </a:path>
          </a:gradFill>
          <a:ln w="9525">
            <a:solidFill>
              <a:srgbClr val="00808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Oval 9"/>
          <p:cNvSpPr>
            <a:spLocks noChangeArrowheads="1"/>
          </p:cNvSpPr>
          <p:nvPr userDrawn="1"/>
        </p:nvSpPr>
        <p:spPr bwMode="auto">
          <a:xfrm>
            <a:off x="885825" y="3554413"/>
            <a:ext cx="254000" cy="254000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100000">
                <a:schemeClr val="hlink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3366CC"/>
              </a:buClr>
              <a:defRPr/>
            </a:pPr>
            <a:endParaRPr lang="en-US" altLang="en-US" smtClean="0"/>
          </a:p>
        </p:txBody>
      </p:sp>
      <p:sp>
        <p:nvSpPr>
          <p:cNvPr id="6154" name="AutoShape 10"/>
          <p:cNvSpPr>
            <a:spLocks noChangeArrowheads="1"/>
          </p:cNvSpPr>
          <p:nvPr userDrawn="1"/>
        </p:nvSpPr>
        <p:spPr bwMode="auto">
          <a:xfrm>
            <a:off x="755650" y="4405313"/>
            <a:ext cx="515938" cy="515937"/>
          </a:xfrm>
          <a:custGeom>
            <a:avLst/>
            <a:gdLst>
              <a:gd name="T0" fmla="*/ 2147483646 w 21600"/>
              <a:gd name="T1" fmla="*/ 0 h 21600"/>
              <a:gd name="T2" fmla="*/ 2147483646 w 21600"/>
              <a:gd name="T3" fmla="*/ 2147483646 h 21600"/>
              <a:gd name="T4" fmla="*/ 0 w 21600"/>
              <a:gd name="T5" fmla="*/ 2147483646 h 21600"/>
              <a:gd name="T6" fmla="*/ 2147483646 w 21600"/>
              <a:gd name="T7" fmla="*/ 2147483646 h 21600"/>
              <a:gd name="T8" fmla="*/ 2147483646 w 21600"/>
              <a:gd name="T9" fmla="*/ 2147483646 h 21600"/>
              <a:gd name="T10" fmla="*/ 2147483646 w 21600"/>
              <a:gd name="T11" fmla="*/ 2147483646 h 21600"/>
              <a:gd name="T12" fmla="*/ 2147483646 w 21600"/>
              <a:gd name="T13" fmla="*/ 2147483646 h 21600"/>
              <a:gd name="T14" fmla="*/ 2147483646 w 21600"/>
              <a:gd name="T15" fmla="*/ 2147483646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8175" y="10800"/>
                </a:moveTo>
                <a:cubicBezTo>
                  <a:pt x="8175" y="12250"/>
                  <a:pt x="9350" y="13425"/>
                  <a:pt x="10800" y="13425"/>
                </a:cubicBezTo>
                <a:cubicBezTo>
                  <a:pt x="12250" y="13425"/>
                  <a:pt x="13425" y="12250"/>
                  <a:pt x="13425" y="10800"/>
                </a:cubicBezTo>
                <a:cubicBezTo>
                  <a:pt x="13425" y="9350"/>
                  <a:pt x="12250" y="8175"/>
                  <a:pt x="10800" y="8175"/>
                </a:cubicBezTo>
                <a:cubicBezTo>
                  <a:pt x="9350" y="8175"/>
                  <a:pt x="8175" y="9350"/>
                  <a:pt x="8175" y="10800"/>
                </a:cubicBezTo>
                <a:close/>
              </a:path>
            </a:pathLst>
          </a:custGeom>
          <a:gradFill rotWithShape="1">
            <a:gsLst>
              <a:gs pos="0">
                <a:srgbClr val="FFCC00"/>
              </a:gs>
              <a:gs pos="100000">
                <a:schemeClr val="bg1"/>
              </a:gs>
            </a:gsLst>
            <a:path path="rect">
              <a:fillToRect l="50000" t="50000" r="50000" b="50000"/>
            </a:path>
          </a:gradFill>
          <a:ln w="9525">
            <a:solidFill>
              <a:srgbClr val="00808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Oval 11"/>
          <p:cNvSpPr>
            <a:spLocks noChangeArrowheads="1"/>
          </p:cNvSpPr>
          <p:nvPr userDrawn="1"/>
        </p:nvSpPr>
        <p:spPr bwMode="auto">
          <a:xfrm>
            <a:off x="885825" y="4537075"/>
            <a:ext cx="254000" cy="254000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100000">
                <a:schemeClr val="hlink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3366CC"/>
              </a:buClr>
              <a:defRPr/>
            </a:pPr>
            <a:endParaRPr lang="en-US" altLang="en-US" smtClean="0"/>
          </a:p>
        </p:txBody>
      </p:sp>
      <p:sp>
        <p:nvSpPr>
          <p:cNvPr id="6156" name="AutoShape 12"/>
          <p:cNvSpPr>
            <a:spLocks noChangeArrowheads="1"/>
          </p:cNvSpPr>
          <p:nvPr userDrawn="1"/>
        </p:nvSpPr>
        <p:spPr bwMode="auto">
          <a:xfrm>
            <a:off x="755650" y="5365750"/>
            <a:ext cx="515938" cy="515938"/>
          </a:xfrm>
          <a:custGeom>
            <a:avLst/>
            <a:gdLst>
              <a:gd name="T0" fmla="*/ 2147483646 w 21600"/>
              <a:gd name="T1" fmla="*/ 0 h 21600"/>
              <a:gd name="T2" fmla="*/ 2147483646 w 21600"/>
              <a:gd name="T3" fmla="*/ 2147483646 h 21600"/>
              <a:gd name="T4" fmla="*/ 0 w 21600"/>
              <a:gd name="T5" fmla="*/ 2147483646 h 21600"/>
              <a:gd name="T6" fmla="*/ 2147483646 w 21600"/>
              <a:gd name="T7" fmla="*/ 2147483646 h 21600"/>
              <a:gd name="T8" fmla="*/ 2147483646 w 21600"/>
              <a:gd name="T9" fmla="*/ 2147483646 h 21600"/>
              <a:gd name="T10" fmla="*/ 2147483646 w 21600"/>
              <a:gd name="T11" fmla="*/ 2147483646 h 21600"/>
              <a:gd name="T12" fmla="*/ 2147483646 w 21600"/>
              <a:gd name="T13" fmla="*/ 2147483646 h 21600"/>
              <a:gd name="T14" fmla="*/ 2147483646 w 21600"/>
              <a:gd name="T15" fmla="*/ 2147483646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8374" y="10800"/>
                </a:moveTo>
                <a:cubicBezTo>
                  <a:pt x="8374" y="12140"/>
                  <a:pt x="9460" y="13226"/>
                  <a:pt x="10800" y="13226"/>
                </a:cubicBezTo>
                <a:cubicBezTo>
                  <a:pt x="12140" y="13226"/>
                  <a:pt x="13226" y="12140"/>
                  <a:pt x="13226" y="10800"/>
                </a:cubicBezTo>
                <a:cubicBezTo>
                  <a:pt x="13226" y="9460"/>
                  <a:pt x="12140" y="8374"/>
                  <a:pt x="10800" y="8374"/>
                </a:cubicBezTo>
                <a:cubicBezTo>
                  <a:pt x="9460" y="8374"/>
                  <a:pt x="8374" y="9460"/>
                  <a:pt x="8374" y="10800"/>
                </a:cubicBezTo>
                <a:close/>
              </a:path>
            </a:pathLst>
          </a:custGeom>
          <a:gradFill rotWithShape="1">
            <a:gsLst>
              <a:gs pos="0">
                <a:srgbClr val="FFCC00"/>
              </a:gs>
              <a:gs pos="100000">
                <a:schemeClr val="bg1"/>
              </a:gs>
            </a:gsLst>
            <a:path path="rect">
              <a:fillToRect l="50000" t="50000" r="50000" b="50000"/>
            </a:path>
          </a:gradFill>
          <a:ln w="9525">
            <a:solidFill>
              <a:srgbClr val="00808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Oval 13"/>
          <p:cNvSpPr>
            <a:spLocks noChangeArrowheads="1"/>
          </p:cNvSpPr>
          <p:nvPr userDrawn="1"/>
        </p:nvSpPr>
        <p:spPr bwMode="auto">
          <a:xfrm>
            <a:off x="885825" y="5497513"/>
            <a:ext cx="254000" cy="254000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100000">
                <a:schemeClr val="hlink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3366CC"/>
              </a:buClr>
              <a:defRPr/>
            </a:pPr>
            <a:endParaRPr lang="en-US" altLang="en-US" smtClean="0"/>
          </a:p>
        </p:txBody>
      </p:sp>
      <p:sp>
        <p:nvSpPr>
          <p:cNvPr id="19" name="AutoShape 14">
            <a:hlinkClick r:id="" action="ppaction://hlinkshowjump?jump=nextslide" highlightClick="1"/>
          </p:cNvPr>
          <p:cNvSpPr>
            <a:spLocks noChangeArrowheads="1"/>
          </p:cNvSpPr>
          <p:nvPr userDrawn="1"/>
        </p:nvSpPr>
        <p:spPr bwMode="auto">
          <a:xfrm>
            <a:off x="5391150" y="6235700"/>
            <a:ext cx="1398588" cy="463550"/>
          </a:xfrm>
          <a:prstGeom prst="actionButtonBlank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3366CC"/>
              </a:buClr>
              <a:defRPr/>
            </a:pPr>
            <a:r>
              <a:rPr lang="vi-VN" altLang="en-US" smtClean="0"/>
              <a:t>Bài kế</a:t>
            </a:r>
          </a:p>
        </p:txBody>
      </p:sp>
      <p:sp>
        <p:nvSpPr>
          <p:cNvPr id="20" name="AutoShape 15"/>
          <p:cNvSpPr>
            <a:spLocks noChangeArrowheads="1"/>
          </p:cNvSpPr>
          <p:nvPr userDrawn="1"/>
        </p:nvSpPr>
        <p:spPr bwMode="auto">
          <a:xfrm>
            <a:off x="2527300" y="2209800"/>
            <a:ext cx="6070600" cy="901700"/>
          </a:xfrm>
          <a:prstGeom prst="roundRect">
            <a:avLst>
              <a:gd name="adj" fmla="val 16667"/>
            </a:avLst>
          </a:prstGeom>
          <a:solidFill>
            <a:srgbClr val="FFCC99">
              <a:alpha val="65097"/>
            </a:srgbClr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3366CC"/>
              </a:buClr>
              <a:defRPr/>
            </a:pPr>
            <a:endParaRPr lang="en-US" altLang="en-US" smtClean="0"/>
          </a:p>
        </p:txBody>
      </p:sp>
      <p:sp>
        <p:nvSpPr>
          <p:cNvPr id="21" name="AutoShape 16"/>
          <p:cNvSpPr>
            <a:spLocks noChangeArrowheads="1"/>
          </p:cNvSpPr>
          <p:nvPr userDrawn="1"/>
        </p:nvSpPr>
        <p:spPr bwMode="auto">
          <a:xfrm>
            <a:off x="2527300" y="3200400"/>
            <a:ext cx="6070600" cy="901700"/>
          </a:xfrm>
          <a:prstGeom prst="roundRect">
            <a:avLst>
              <a:gd name="adj" fmla="val 16667"/>
            </a:avLst>
          </a:prstGeom>
          <a:solidFill>
            <a:srgbClr val="FFCC99">
              <a:alpha val="65097"/>
            </a:srgbClr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3366CC"/>
              </a:buClr>
              <a:defRPr/>
            </a:pPr>
            <a:endParaRPr lang="en-US" altLang="en-US" smtClean="0"/>
          </a:p>
        </p:txBody>
      </p:sp>
      <p:sp>
        <p:nvSpPr>
          <p:cNvPr id="22" name="AutoShape 17"/>
          <p:cNvSpPr>
            <a:spLocks noChangeArrowheads="1"/>
          </p:cNvSpPr>
          <p:nvPr userDrawn="1"/>
        </p:nvSpPr>
        <p:spPr bwMode="auto">
          <a:xfrm>
            <a:off x="2514600" y="4203700"/>
            <a:ext cx="6070600" cy="901700"/>
          </a:xfrm>
          <a:prstGeom prst="roundRect">
            <a:avLst>
              <a:gd name="adj" fmla="val 16667"/>
            </a:avLst>
          </a:prstGeom>
          <a:solidFill>
            <a:srgbClr val="FFCC99">
              <a:alpha val="65097"/>
            </a:srgbClr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3366CC"/>
              </a:buClr>
              <a:defRPr/>
            </a:pPr>
            <a:endParaRPr lang="en-US" altLang="en-US" smtClean="0"/>
          </a:p>
        </p:txBody>
      </p:sp>
      <p:sp>
        <p:nvSpPr>
          <p:cNvPr id="23" name="AutoShape 18"/>
          <p:cNvSpPr>
            <a:spLocks noChangeArrowheads="1"/>
          </p:cNvSpPr>
          <p:nvPr userDrawn="1"/>
        </p:nvSpPr>
        <p:spPr bwMode="auto">
          <a:xfrm>
            <a:off x="2501900" y="5194300"/>
            <a:ext cx="6070600" cy="901700"/>
          </a:xfrm>
          <a:prstGeom prst="roundRect">
            <a:avLst>
              <a:gd name="adj" fmla="val 16667"/>
            </a:avLst>
          </a:prstGeom>
          <a:solidFill>
            <a:srgbClr val="FFCC99">
              <a:alpha val="65097"/>
            </a:srgbClr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3366CC"/>
              </a:buClr>
              <a:defRPr/>
            </a:pPr>
            <a:endParaRPr lang="en-US" altLang="en-US" smtClean="0"/>
          </a:p>
        </p:txBody>
      </p:sp>
      <p:sp>
        <p:nvSpPr>
          <p:cNvPr id="24" name="Rectangle 19"/>
          <p:cNvSpPr>
            <a:spLocks noChangeArrowheads="1"/>
          </p:cNvSpPr>
          <p:nvPr userDrawn="1"/>
        </p:nvSpPr>
        <p:spPr bwMode="auto">
          <a:xfrm>
            <a:off x="1663700" y="889000"/>
            <a:ext cx="6908800" cy="11557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3366CC"/>
              </a:buClr>
              <a:defRPr/>
            </a:pPr>
            <a:endParaRPr lang="en-US" altLang="en-US" smtClean="0"/>
          </a:p>
        </p:txBody>
      </p:sp>
      <p:sp>
        <p:nvSpPr>
          <p:cNvPr id="6164" name="WordArt 20"/>
          <p:cNvSpPr>
            <a:spLocks noChangeArrowheads="1" noChangeShapeType="1" noTextEdit="1"/>
          </p:cNvSpPr>
          <p:nvPr userDrawn="1"/>
        </p:nvSpPr>
        <p:spPr bwMode="auto">
          <a:xfrm>
            <a:off x="201613" y="984250"/>
            <a:ext cx="1323975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Câu hỏi</a:t>
            </a:r>
          </a:p>
        </p:txBody>
      </p:sp>
      <p:sp>
        <p:nvSpPr>
          <p:cNvPr id="26" name="AutoShape 21">
            <a:hlinkClick r:id="" action="ppaction://hlinkshowjump?jump=endshow" highlightClick="1"/>
          </p:cNvPr>
          <p:cNvSpPr>
            <a:spLocks noChangeArrowheads="1"/>
          </p:cNvSpPr>
          <p:nvPr userDrawn="1"/>
        </p:nvSpPr>
        <p:spPr bwMode="auto">
          <a:xfrm>
            <a:off x="8088313" y="6286500"/>
            <a:ext cx="712787" cy="368300"/>
          </a:xfrm>
          <a:prstGeom prst="actionButtonBlank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spcBef>
                <a:spcPct val="20000"/>
              </a:spcBef>
              <a:buClr>
                <a:srgbClr val="3366CC"/>
              </a:buClr>
              <a:defRPr/>
            </a:pPr>
            <a:r>
              <a:rPr lang="vi-VN" altLang="en-US" i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anose="02020603050405020304" pitchFamily="18" charset="0"/>
              </a:rPr>
              <a:t>Thoát</a:t>
            </a:r>
          </a:p>
        </p:txBody>
      </p:sp>
      <p:sp>
        <p:nvSpPr>
          <p:cNvPr id="27" name="WordArt 22"/>
          <p:cNvSpPr>
            <a:spLocks noChangeArrowheads="1" noChangeShapeType="1" noTextEdit="1"/>
          </p:cNvSpPr>
          <p:nvPr userDrawn="1"/>
        </p:nvSpPr>
        <p:spPr bwMode="auto">
          <a:xfrm>
            <a:off x="228600" y="76200"/>
            <a:ext cx="33528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1" hangingPunct="1">
              <a:spcBef>
                <a:spcPct val="20000"/>
              </a:spcBef>
              <a:buClr>
                <a:srgbClr val="3366CC"/>
              </a:buClr>
              <a:defRPr/>
            </a:pPr>
            <a:r>
              <a:rPr lang="en-US" sz="3600" kern="10" dirty="0" err="1">
                <a:ln w="12700">
                  <a:solidFill>
                    <a:srgbClr val="FF33CC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>
                        <a:alpha val="67999"/>
                      </a:srgbClr>
                    </a:gs>
                    <a:gs pos="21001">
                      <a:srgbClr val="0819FB">
                        <a:alpha val="71990"/>
                      </a:srgbClr>
                    </a:gs>
                    <a:gs pos="35001">
                      <a:srgbClr val="1A8D48">
                        <a:alpha val="74650"/>
                      </a:srgbClr>
                    </a:gs>
                    <a:gs pos="52000">
                      <a:srgbClr val="FFFF00">
                        <a:alpha val="77879"/>
                      </a:srgbClr>
                    </a:gs>
                    <a:gs pos="73000">
                      <a:srgbClr val="EE3F17">
                        <a:alpha val="81869"/>
                      </a:srgbClr>
                    </a:gs>
                    <a:gs pos="88000">
                      <a:srgbClr val="E81766">
                        <a:alpha val="84719"/>
                      </a:srgbClr>
                    </a:gs>
                    <a:gs pos="100000">
                      <a:srgbClr val="A603AB">
                        <a:alpha val="87000"/>
                      </a:srgbClr>
                    </a:gs>
                  </a:gsLst>
                  <a:lin ang="270000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cs typeface="+mn-cs"/>
              </a:rPr>
              <a:t>Kiểm</a:t>
            </a:r>
            <a:r>
              <a:rPr lang="en-US" sz="3600" kern="10" dirty="0">
                <a:ln w="12700">
                  <a:solidFill>
                    <a:srgbClr val="FF33CC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>
                        <a:alpha val="67999"/>
                      </a:srgbClr>
                    </a:gs>
                    <a:gs pos="21001">
                      <a:srgbClr val="0819FB">
                        <a:alpha val="71990"/>
                      </a:srgbClr>
                    </a:gs>
                    <a:gs pos="35001">
                      <a:srgbClr val="1A8D48">
                        <a:alpha val="74650"/>
                      </a:srgbClr>
                    </a:gs>
                    <a:gs pos="52000">
                      <a:srgbClr val="FFFF00">
                        <a:alpha val="77879"/>
                      </a:srgbClr>
                    </a:gs>
                    <a:gs pos="73000">
                      <a:srgbClr val="EE3F17">
                        <a:alpha val="81869"/>
                      </a:srgbClr>
                    </a:gs>
                    <a:gs pos="88000">
                      <a:srgbClr val="E81766">
                        <a:alpha val="84719"/>
                      </a:srgbClr>
                    </a:gs>
                    <a:gs pos="100000">
                      <a:srgbClr val="A603AB">
                        <a:alpha val="87000"/>
                      </a:srgbClr>
                    </a:gs>
                  </a:gsLst>
                  <a:lin ang="270000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cs typeface="+mn-cs"/>
              </a:rPr>
              <a:t> </a:t>
            </a:r>
            <a:r>
              <a:rPr lang="en-US" sz="3600" kern="10" dirty="0" err="1">
                <a:ln w="12700">
                  <a:solidFill>
                    <a:srgbClr val="FF33CC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>
                        <a:alpha val="67999"/>
                      </a:srgbClr>
                    </a:gs>
                    <a:gs pos="21001">
                      <a:srgbClr val="0819FB">
                        <a:alpha val="71990"/>
                      </a:srgbClr>
                    </a:gs>
                    <a:gs pos="35001">
                      <a:srgbClr val="1A8D48">
                        <a:alpha val="74650"/>
                      </a:srgbClr>
                    </a:gs>
                    <a:gs pos="52000">
                      <a:srgbClr val="FFFF00">
                        <a:alpha val="77879"/>
                      </a:srgbClr>
                    </a:gs>
                    <a:gs pos="73000">
                      <a:srgbClr val="EE3F17">
                        <a:alpha val="81869"/>
                      </a:srgbClr>
                    </a:gs>
                    <a:gs pos="88000">
                      <a:srgbClr val="E81766">
                        <a:alpha val="84719"/>
                      </a:srgbClr>
                    </a:gs>
                    <a:gs pos="100000">
                      <a:srgbClr val="A603AB">
                        <a:alpha val="87000"/>
                      </a:srgbClr>
                    </a:gs>
                  </a:gsLst>
                  <a:lin ang="270000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cs typeface="+mn-cs"/>
              </a:rPr>
              <a:t>tra</a:t>
            </a:r>
            <a:r>
              <a:rPr lang="en-US" sz="3600" kern="10" dirty="0">
                <a:ln w="12700">
                  <a:solidFill>
                    <a:srgbClr val="FF33CC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>
                        <a:alpha val="67999"/>
                      </a:srgbClr>
                    </a:gs>
                    <a:gs pos="21001">
                      <a:srgbClr val="0819FB">
                        <a:alpha val="71990"/>
                      </a:srgbClr>
                    </a:gs>
                    <a:gs pos="35001">
                      <a:srgbClr val="1A8D48">
                        <a:alpha val="74650"/>
                      </a:srgbClr>
                    </a:gs>
                    <a:gs pos="52000">
                      <a:srgbClr val="FFFF00">
                        <a:alpha val="77879"/>
                      </a:srgbClr>
                    </a:gs>
                    <a:gs pos="73000">
                      <a:srgbClr val="EE3F17">
                        <a:alpha val="81869"/>
                      </a:srgbClr>
                    </a:gs>
                    <a:gs pos="88000">
                      <a:srgbClr val="E81766">
                        <a:alpha val="84719"/>
                      </a:srgbClr>
                    </a:gs>
                    <a:gs pos="100000">
                      <a:srgbClr val="A603AB">
                        <a:alpha val="87000"/>
                      </a:srgbClr>
                    </a:gs>
                  </a:gsLst>
                  <a:lin ang="270000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cs typeface="+mn-cs"/>
              </a:rPr>
              <a:t> </a:t>
            </a:r>
            <a:r>
              <a:rPr lang="en-US" sz="3600" kern="10" dirty="0" err="1">
                <a:ln w="12700">
                  <a:solidFill>
                    <a:srgbClr val="FF33CC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>
                        <a:alpha val="67999"/>
                      </a:srgbClr>
                    </a:gs>
                    <a:gs pos="21001">
                      <a:srgbClr val="0819FB">
                        <a:alpha val="71990"/>
                      </a:srgbClr>
                    </a:gs>
                    <a:gs pos="35001">
                      <a:srgbClr val="1A8D48">
                        <a:alpha val="74650"/>
                      </a:srgbClr>
                    </a:gs>
                    <a:gs pos="52000">
                      <a:srgbClr val="FFFF00">
                        <a:alpha val="77879"/>
                      </a:srgbClr>
                    </a:gs>
                    <a:gs pos="73000">
                      <a:srgbClr val="EE3F17">
                        <a:alpha val="81869"/>
                      </a:srgbClr>
                    </a:gs>
                    <a:gs pos="88000">
                      <a:srgbClr val="E81766">
                        <a:alpha val="84719"/>
                      </a:srgbClr>
                    </a:gs>
                    <a:gs pos="100000">
                      <a:srgbClr val="A603AB">
                        <a:alpha val="87000"/>
                      </a:srgbClr>
                    </a:gs>
                  </a:gsLst>
                  <a:lin ang="270000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cs typeface="+mn-cs"/>
              </a:rPr>
              <a:t>bài</a:t>
            </a:r>
            <a:endParaRPr lang="en-US" sz="3600" kern="10" dirty="0">
              <a:ln w="12700">
                <a:solidFill>
                  <a:srgbClr val="FF33CC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>
                      <a:alpha val="67999"/>
                    </a:srgbClr>
                  </a:gs>
                  <a:gs pos="21001">
                    <a:srgbClr val="0819FB">
                      <a:alpha val="71990"/>
                    </a:srgbClr>
                  </a:gs>
                  <a:gs pos="35001">
                    <a:srgbClr val="1A8D48">
                      <a:alpha val="74650"/>
                    </a:srgbClr>
                  </a:gs>
                  <a:gs pos="52000">
                    <a:srgbClr val="FFFF00">
                      <a:alpha val="77879"/>
                    </a:srgbClr>
                  </a:gs>
                  <a:gs pos="73000">
                    <a:srgbClr val="EE3F17">
                      <a:alpha val="81869"/>
                    </a:srgbClr>
                  </a:gs>
                  <a:gs pos="88000">
                    <a:srgbClr val="E81766">
                      <a:alpha val="84719"/>
                    </a:srgbClr>
                  </a:gs>
                  <a:gs pos="100000">
                    <a:srgbClr val="A603AB">
                      <a:alpha val="87000"/>
                    </a:srgbClr>
                  </a:gs>
                </a:gsLst>
                <a:lin ang="270000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5" r:id="rId1"/>
    <p:sldLayoutId id="2147483931" r:id="rId2"/>
  </p:sldLayoutIdLst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9167 -1.32948E-6 C 0.49167 0.00023 -0.00711 0.00347 -0.00764 0.00717 C -0.00764 0.01087 0.49167 -1.32948E-6 0.49167 0.00023 Z " pathEditMode="relative" rAng="0" ptsTypes="aaa">
                                      <p:cBhvr>
                                        <p:cTn id="6" dur="5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965" y="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AutoShape 2"/>
          <p:cNvSpPr>
            <a:spLocks noChangeArrowheads="1"/>
          </p:cNvSpPr>
          <p:nvPr userDrawn="1"/>
        </p:nvSpPr>
        <p:spPr bwMode="auto">
          <a:xfrm>
            <a:off x="755650" y="2484438"/>
            <a:ext cx="515938" cy="515937"/>
          </a:xfrm>
          <a:custGeom>
            <a:avLst/>
            <a:gdLst>
              <a:gd name="T0" fmla="*/ 2147483646 w 21600"/>
              <a:gd name="T1" fmla="*/ 0 h 21600"/>
              <a:gd name="T2" fmla="*/ 2147483646 w 21600"/>
              <a:gd name="T3" fmla="*/ 2147483646 h 21600"/>
              <a:gd name="T4" fmla="*/ 0 w 21600"/>
              <a:gd name="T5" fmla="*/ 2147483646 h 21600"/>
              <a:gd name="T6" fmla="*/ 2147483646 w 21600"/>
              <a:gd name="T7" fmla="*/ 2147483646 h 21600"/>
              <a:gd name="T8" fmla="*/ 2147483646 w 21600"/>
              <a:gd name="T9" fmla="*/ 2147483646 h 21600"/>
              <a:gd name="T10" fmla="*/ 2147483646 w 21600"/>
              <a:gd name="T11" fmla="*/ 2147483646 h 21600"/>
              <a:gd name="T12" fmla="*/ 2147483646 w 21600"/>
              <a:gd name="T13" fmla="*/ 2147483646 h 21600"/>
              <a:gd name="T14" fmla="*/ 2147483646 w 21600"/>
              <a:gd name="T15" fmla="*/ 2147483646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7776" y="10800"/>
                </a:moveTo>
                <a:cubicBezTo>
                  <a:pt x="7776" y="12470"/>
                  <a:pt x="9130" y="13824"/>
                  <a:pt x="10800" y="13824"/>
                </a:cubicBezTo>
                <a:cubicBezTo>
                  <a:pt x="12470" y="13824"/>
                  <a:pt x="13824" y="12470"/>
                  <a:pt x="13824" y="10800"/>
                </a:cubicBezTo>
                <a:cubicBezTo>
                  <a:pt x="13824" y="9130"/>
                  <a:pt x="12470" y="7776"/>
                  <a:pt x="10800" y="7776"/>
                </a:cubicBezTo>
                <a:cubicBezTo>
                  <a:pt x="9130" y="7776"/>
                  <a:pt x="7776" y="9130"/>
                  <a:pt x="7776" y="10800"/>
                </a:cubicBezTo>
                <a:close/>
              </a:path>
            </a:pathLst>
          </a:custGeom>
          <a:gradFill rotWithShape="1">
            <a:gsLst>
              <a:gs pos="0">
                <a:srgbClr val="FFCC00"/>
              </a:gs>
              <a:gs pos="100000">
                <a:schemeClr val="bg1"/>
              </a:gs>
            </a:gsLst>
            <a:path path="rect">
              <a:fillToRect l="50000" t="50000" r="50000" b="50000"/>
            </a:path>
          </a:gradFill>
          <a:ln w="9525">
            <a:solidFill>
              <a:srgbClr val="00808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171" name="WordArt 3"/>
          <p:cNvSpPr>
            <a:spLocks noChangeArrowheads="1" noChangeShapeType="1" noTextEdit="1"/>
          </p:cNvSpPr>
          <p:nvPr userDrawn="1"/>
        </p:nvSpPr>
        <p:spPr bwMode="auto">
          <a:xfrm>
            <a:off x="1725613" y="2544763"/>
            <a:ext cx="379412" cy="3365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 Black"/>
              </a:rPr>
              <a:t>A</a:t>
            </a:r>
          </a:p>
        </p:txBody>
      </p:sp>
      <p:sp>
        <p:nvSpPr>
          <p:cNvPr id="7172" name="WordArt 4"/>
          <p:cNvSpPr>
            <a:spLocks noChangeArrowheads="1" noChangeShapeType="1" noTextEdit="1"/>
          </p:cNvSpPr>
          <p:nvPr userDrawn="1"/>
        </p:nvSpPr>
        <p:spPr bwMode="auto">
          <a:xfrm>
            <a:off x="1736725" y="3494088"/>
            <a:ext cx="379413" cy="3365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 Black"/>
              </a:rPr>
              <a:t>B</a:t>
            </a:r>
          </a:p>
        </p:txBody>
      </p:sp>
      <p:sp>
        <p:nvSpPr>
          <p:cNvPr id="7173" name="WordArt 5"/>
          <p:cNvSpPr>
            <a:spLocks noChangeArrowheads="1" noChangeShapeType="1" noTextEdit="1"/>
          </p:cNvSpPr>
          <p:nvPr userDrawn="1"/>
        </p:nvSpPr>
        <p:spPr bwMode="auto">
          <a:xfrm>
            <a:off x="1725613" y="4516438"/>
            <a:ext cx="379412" cy="3365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 Black"/>
              </a:rPr>
              <a:t>C</a:t>
            </a:r>
          </a:p>
        </p:txBody>
      </p:sp>
      <p:sp>
        <p:nvSpPr>
          <p:cNvPr id="7174" name="WordArt 6"/>
          <p:cNvSpPr>
            <a:spLocks noChangeArrowheads="1" noChangeShapeType="1" noTextEdit="1"/>
          </p:cNvSpPr>
          <p:nvPr userDrawn="1"/>
        </p:nvSpPr>
        <p:spPr bwMode="auto">
          <a:xfrm>
            <a:off x="1725613" y="5489575"/>
            <a:ext cx="379412" cy="3365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 Black"/>
              </a:rPr>
              <a:t>D</a:t>
            </a:r>
          </a:p>
        </p:txBody>
      </p:sp>
      <p:sp>
        <p:nvSpPr>
          <p:cNvPr id="12" name="Oval 7"/>
          <p:cNvSpPr>
            <a:spLocks noChangeArrowheads="1"/>
          </p:cNvSpPr>
          <p:nvPr userDrawn="1"/>
        </p:nvSpPr>
        <p:spPr bwMode="auto">
          <a:xfrm>
            <a:off x="885825" y="2616200"/>
            <a:ext cx="254000" cy="254000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100000">
                <a:schemeClr val="hlink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3366CC"/>
              </a:buClr>
              <a:defRPr/>
            </a:pPr>
            <a:endParaRPr lang="en-US" altLang="en-US" smtClean="0"/>
          </a:p>
        </p:txBody>
      </p:sp>
      <p:sp>
        <p:nvSpPr>
          <p:cNvPr id="7176" name="AutoShape 8"/>
          <p:cNvSpPr>
            <a:spLocks noChangeArrowheads="1"/>
          </p:cNvSpPr>
          <p:nvPr userDrawn="1"/>
        </p:nvSpPr>
        <p:spPr bwMode="auto">
          <a:xfrm>
            <a:off x="755650" y="3424238"/>
            <a:ext cx="515938" cy="515937"/>
          </a:xfrm>
          <a:custGeom>
            <a:avLst/>
            <a:gdLst>
              <a:gd name="T0" fmla="*/ 2147483646 w 21600"/>
              <a:gd name="T1" fmla="*/ 0 h 21600"/>
              <a:gd name="T2" fmla="*/ 2147483646 w 21600"/>
              <a:gd name="T3" fmla="*/ 2147483646 h 21600"/>
              <a:gd name="T4" fmla="*/ 0 w 21600"/>
              <a:gd name="T5" fmla="*/ 2147483646 h 21600"/>
              <a:gd name="T6" fmla="*/ 2147483646 w 21600"/>
              <a:gd name="T7" fmla="*/ 2147483646 h 21600"/>
              <a:gd name="T8" fmla="*/ 2147483646 w 21600"/>
              <a:gd name="T9" fmla="*/ 2147483646 h 21600"/>
              <a:gd name="T10" fmla="*/ 2147483646 w 21600"/>
              <a:gd name="T11" fmla="*/ 2147483646 h 21600"/>
              <a:gd name="T12" fmla="*/ 2147483646 w 21600"/>
              <a:gd name="T13" fmla="*/ 2147483646 h 21600"/>
              <a:gd name="T14" fmla="*/ 2147483646 w 21600"/>
              <a:gd name="T15" fmla="*/ 2147483646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8175" y="10800"/>
                </a:moveTo>
                <a:cubicBezTo>
                  <a:pt x="8175" y="12250"/>
                  <a:pt x="9350" y="13425"/>
                  <a:pt x="10800" y="13425"/>
                </a:cubicBezTo>
                <a:cubicBezTo>
                  <a:pt x="12250" y="13425"/>
                  <a:pt x="13425" y="12250"/>
                  <a:pt x="13425" y="10800"/>
                </a:cubicBezTo>
                <a:cubicBezTo>
                  <a:pt x="13425" y="9350"/>
                  <a:pt x="12250" y="8175"/>
                  <a:pt x="10800" y="8175"/>
                </a:cubicBezTo>
                <a:cubicBezTo>
                  <a:pt x="9350" y="8175"/>
                  <a:pt x="8175" y="9350"/>
                  <a:pt x="8175" y="10800"/>
                </a:cubicBezTo>
                <a:close/>
              </a:path>
            </a:pathLst>
          </a:custGeom>
          <a:gradFill rotWithShape="1">
            <a:gsLst>
              <a:gs pos="0">
                <a:srgbClr val="FFCC00"/>
              </a:gs>
              <a:gs pos="100000">
                <a:schemeClr val="bg1"/>
              </a:gs>
            </a:gsLst>
            <a:path path="rect">
              <a:fillToRect l="50000" t="50000" r="50000" b="50000"/>
            </a:path>
          </a:gradFill>
          <a:ln w="9525">
            <a:solidFill>
              <a:srgbClr val="00808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Oval 9"/>
          <p:cNvSpPr>
            <a:spLocks noChangeArrowheads="1"/>
          </p:cNvSpPr>
          <p:nvPr userDrawn="1"/>
        </p:nvSpPr>
        <p:spPr bwMode="auto">
          <a:xfrm>
            <a:off x="885825" y="3554413"/>
            <a:ext cx="254000" cy="254000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100000">
                <a:schemeClr val="hlink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3366CC"/>
              </a:buClr>
              <a:defRPr/>
            </a:pPr>
            <a:endParaRPr lang="en-US" altLang="en-US" smtClean="0"/>
          </a:p>
        </p:txBody>
      </p:sp>
      <p:sp>
        <p:nvSpPr>
          <p:cNvPr id="7178" name="AutoShape 10"/>
          <p:cNvSpPr>
            <a:spLocks noChangeArrowheads="1"/>
          </p:cNvSpPr>
          <p:nvPr userDrawn="1"/>
        </p:nvSpPr>
        <p:spPr bwMode="auto">
          <a:xfrm>
            <a:off x="755650" y="4405313"/>
            <a:ext cx="515938" cy="515937"/>
          </a:xfrm>
          <a:custGeom>
            <a:avLst/>
            <a:gdLst>
              <a:gd name="T0" fmla="*/ 2147483646 w 21600"/>
              <a:gd name="T1" fmla="*/ 0 h 21600"/>
              <a:gd name="T2" fmla="*/ 2147483646 w 21600"/>
              <a:gd name="T3" fmla="*/ 2147483646 h 21600"/>
              <a:gd name="T4" fmla="*/ 0 w 21600"/>
              <a:gd name="T5" fmla="*/ 2147483646 h 21600"/>
              <a:gd name="T6" fmla="*/ 2147483646 w 21600"/>
              <a:gd name="T7" fmla="*/ 2147483646 h 21600"/>
              <a:gd name="T8" fmla="*/ 2147483646 w 21600"/>
              <a:gd name="T9" fmla="*/ 2147483646 h 21600"/>
              <a:gd name="T10" fmla="*/ 2147483646 w 21600"/>
              <a:gd name="T11" fmla="*/ 2147483646 h 21600"/>
              <a:gd name="T12" fmla="*/ 2147483646 w 21600"/>
              <a:gd name="T13" fmla="*/ 2147483646 h 21600"/>
              <a:gd name="T14" fmla="*/ 2147483646 w 21600"/>
              <a:gd name="T15" fmla="*/ 2147483646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8175" y="10800"/>
                </a:moveTo>
                <a:cubicBezTo>
                  <a:pt x="8175" y="12250"/>
                  <a:pt x="9350" y="13425"/>
                  <a:pt x="10800" y="13425"/>
                </a:cubicBezTo>
                <a:cubicBezTo>
                  <a:pt x="12250" y="13425"/>
                  <a:pt x="13425" y="12250"/>
                  <a:pt x="13425" y="10800"/>
                </a:cubicBezTo>
                <a:cubicBezTo>
                  <a:pt x="13425" y="9350"/>
                  <a:pt x="12250" y="8175"/>
                  <a:pt x="10800" y="8175"/>
                </a:cubicBezTo>
                <a:cubicBezTo>
                  <a:pt x="9350" y="8175"/>
                  <a:pt x="8175" y="9350"/>
                  <a:pt x="8175" y="10800"/>
                </a:cubicBezTo>
                <a:close/>
              </a:path>
            </a:pathLst>
          </a:custGeom>
          <a:gradFill rotWithShape="1">
            <a:gsLst>
              <a:gs pos="0">
                <a:srgbClr val="FFCC00"/>
              </a:gs>
              <a:gs pos="100000">
                <a:schemeClr val="bg1"/>
              </a:gs>
            </a:gsLst>
            <a:path path="rect">
              <a:fillToRect l="50000" t="50000" r="50000" b="50000"/>
            </a:path>
          </a:gradFill>
          <a:ln w="9525">
            <a:solidFill>
              <a:srgbClr val="00808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Oval 11"/>
          <p:cNvSpPr>
            <a:spLocks noChangeArrowheads="1"/>
          </p:cNvSpPr>
          <p:nvPr userDrawn="1"/>
        </p:nvSpPr>
        <p:spPr bwMode="auto">
          <a:xfrm>
            <a:off x="885825" y="4537075"/>
            <a:ext cx="254000" cy="254000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100000">
                <a:schemeClr val="hlink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3366CC"/>
              </a:buClr>
              <a:defRPr/>
            </a:pPr>
            <a:endParaRPr lang="en-US" altLang="en-US" smtClean="0"/>
          </a:p>
        </p:txBody>
      </p:sp>
      <p:sp>
        <p:nvSpPr>
          <p:cNvPr id="7180" name="AutoShape 12"/>
          <p:cNvSpPr>
            <a:spLocks noChangeArrowheads="1"/>
          </p:cNvSpPr>
          <p:nvPr userDrawn="1"/>
        </p:nvSpPr>
        <p:spPr bwMode="auto">
          <a:xfrm>
            <a:off x="755650" y="5365750"/>
            <a:ext cx="515938" cy="515938"/>
          </a:xfrm>
          <a:custGeom>
            <a:avLst/>
            <a:gdLst>
              <a:gd name="T0" fmla="*/ 2147483646 w 21600"/>
              <a:gd name="T1" fmla="*/ 0 h 21600"/>
              <a:gd name="T2" fmla="*/ 2147483646 w 21600"/>
              <a:gd name="T3" fmla="*/ 2147483646 h 21600"/>
              <a:gd name="T4" fmla="*/ 0 w 21600"/>
              <a:gd name="T5" fmla="*/ 2147483646 h 21600"/>
              <a:gd name="T6" fmla="*/ 2147483646 w 21600"/>
              <a:gd name="T7" fmla="*/ 2147483646 h 21600"/>
              <a:gd name="T8" fmla="*/ 2147483646 w 21600"/>
              <a:gd name="T9" fmla="*/ 2147483646 h 21600"/>
              <a:gd name="T10" fmla="*/ 2147483646 w 21600"/>
              <a:gd name="T11" fmla="*/ 2147483646 h 21600"/>
              <a:gd name="T12" fmla="*/ 2147483646 w 21600"/>
              <a:gd name="T13" fmla="*/ 2147483646 h 21600"/>
              <a:gd name="T14" fmla="*/ 2147483646 w 21600"/>
              <a:gd name="T15" fmla="*/ 2147483646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8374" y="10800"/>
                </a:moveTo>
                <a:cubicBezTo>
                  <a:pt x="8374" y="12140"/>
                  <a:pt x="9460" y="13226"/>
                  <a:pt x="10800" y="13226"/>
                </a:cubicBezTo>
                <a:cubicBezTo>
                  <a:pt x="12140" y="13226"/>
                  <a:pt x="13226" y="12140"/>
                  <a:pt x="13226" y="10800"/>
                </a:cubicBezTo>
                <a:cubicBezTo>
                  <a:pt x="13226" y="9460"/>
                  <a:pt x="12140" y="8374"/>
                  <a:pt x="10800" y="8374"/>
                </a:cubicBezTo>
                <a:cubicBezTo>
                  <a:pt x="9460" y="8374"/>
                  <a:pt x="8374" y="9460"/>
                  <a:pt x="8374" y="10800"/>
                </a:cubicBezTo>
                <a:close/>
              </a:path>
            </a:pathLst>
          </a:custGeom>
          <a:gradFill rotWithShape="1">
            <a:gsLst>
              <a:gs pos="0">
                <a:srgbClr val="FFCC00"/>
              </a:gs>
              <a:gs pos="100000">
                <a:schemeClr val="bg1"/>
              </a:gs>
            </a:gsLst>
            <a:path path="rect">
              <a:fillToRect l="50000" t="50000" r="50000" b="50000"/>
            </a:path>
          </a:gradFill>
          <a:ln w="9525">
            <a:solidFill>
              <a:srgbClr val="00808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Oval 13"/>
          <p:cNvSpPr>
            <a:spLocks noChangeArrowheads="1"/>
          </p:cNvSpPr>
          <p:nvPr userDrawn="1"/>
        </p:nvSpPr>
        <p:spPr bwMode="auto">
          <a:xfrm>
            <a:off x="885825" y="5497513"/>
            <a:ext cx="254000" cy="254000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100000">
                <a:schemeClr val="hlink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3366CC"/>
              </a:buClr>
              <a:defRPr/>
            </a:pPr>
            <a:endParaRPr lang="en-US" altLang="en-US" smtClean="0"/>
          </a:p>
        </p:txBody>
      </p:sp>
      <p:sp>
        <p:nvSpPr>
          <p:cNvPr id="19" name="AutoShape 14">
            <a:hlinkClick r:id="" action="ppaction://hlinkshowjump?jump=nextslide" highlightClick="1"/>
          </p:cNvPr>
          <p:cNvSpPr>
            <a:spLocks noChangeArrowheads="1"/>
          </p:cNvSpPr>
          <p:nvPr userDrawn="1"/>
        </p:nvSpPr>
        <p:spPr bwMode="auto">
          <a:xfrm>
            <a:off x="5391150" y="6235700"/>
            <a:ext cx="1398588" cy="463550"/>
          </a:xfrm>
          <a:prstGeom prst="actionButtonBlank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3366CC"/>
              </a:buClr>
              <a:defRPr/>
            </a:pPr>
            <a:r>
              <a:rPr lang="vi-VN" altLang="en-US" dirty="0" smtClean="0"/>
              <a:t>Bài kế</a:t>
            </a:r>
          </a:p>
        </p:txBody>
      </p:sp>
      <p:sp>
        <p:nvSpPr>
          <p:cNvPr id="20" name="AutoShape 15"/>
          <p:cNvSpPr>
            <a:spLocks noChangeArrowheads="1"/>
          </p:cNvSpPr>
          <p:nvPr userDrawn="1"/>
        </p:nvSpPr>
        <p:spPr bwMode="auto">
          <a:xfrm>
            <a:off x="2527300" y="2209800"/>
            <a:ext cx="6070600" cy="901700"/>
          </a:xfrm>
          <a:prstGeom prst="roundRect">
            <a:avLst>
              <a:gd name="adj" fmla="val 16667"/>
            </a:avLst>
          </a:prstGeom>
          <a:solidFill>
            <a:srgbClr val="FFCC99">
              <a:alpha val="65097"/>
            </a:srgbClr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3366CC"/>
              </a:buClr>
              <a:defRPr/>
            </a:pPr>
            <a:endParaRPr lang="en-US" altLang="en-US" smtClean="0"/>
          </a:p>
        </p:txBody>
      </p:sp>
      <p:sp>
        <p:nvSpPr>
          <p:cNvPr id="21" name="AutoShape 16"/>
          <p:cNvSpPr>
            <a:spLocks noChangeArrowheads="1"/>
          </p:cNvSpPr>
          <p:nvPr userDrawn="1"/>
        </p:nvSpPr>
        <p:spPr bwMode="auto">
          <a:xfrm>
            <a:off x="2527300" y="3200400"/>
            <a:ext cx="6070600" cy="901700"/>
          </a:xfrm>
          <a:prstGeom prst="roundRect">
            <a:avLst>
              <a:gd name="adj" fmla="val 16667"/>
            </a:avLst>
          </a:prstGeom>
          <a:solidFill>
            <a:srgbClr val="FFCC99">
              <a:alpha val="65097"/>
            </a:srgbClr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3366CC"/>
              </a:buClr>
              <a:defRPr/>
            </a:pPr>
            <a:endParaRPr lang="en-US" altLang="en-US" smtClean="0"/>
          </a:p>
        </p:txBody>
      </p:sp>
      <p:sp>
        <p:nvSpPr>
          <p:cNvPr id="22" name="AutoShape 17"/>
          <p:cNvSpPr>
            <a:spLocks noChangeArrowheads="1"/>
          </p:cNvSpPr>
          <p:nvPr userDrawn="1"/>
        </p:nvSpPr>
        <p:spPr bwMode="auto">
          <a:xfrm>
            <a:off x="2514600" y="4203700"/>
            <a:ext cx="6070600" cy="901700"/>
          </a:xfrm>
          <a:prstGeom prst="roundRect">
            <a:avLst>
              <a:gd name="adj" fmla="val 16667"/>
            </a:avLst>
          </a:prstGeom>
          <a:solidFill>
            <a:srgbClr val="FFCC99">
              <a:alpha val="65097"/>
            </a:srgbClr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3366CC"/>
              </a:buClr>
              <a:defRPr/>
            </a:pPr>
            <a:endParaRPr lang="en-US" altLang="en-US" smtClean="0"/>
          </a:p>
        </p:txBody>
      </p:sp>
      <p:sp>
        <p:nvSpPr>
          <p:cNvPr id="23" name="AutoShape 18"/>
          <p:cNvSpPr>
            <a:spLocks noChangeArrowheads="1"/>
          </p:cNvSpPr>
          <p:nvPr userDrawn="1"/>
        </p:nvSpPr>
        <p:spPr bwMode="auto">
          <a:xfrm>
            <a:off x="2501900" y="5194300"/>
            <a:ext cx="6070600" cy="901700"/>
          </a:xfrm>
          <a:prstGeom prst="roundRect">
            <a:avLst>
              <a:gd name="adj" fmla="val 16667"/>
            </a:avLst>
          </a:prstGeom>
          <a:solidFill>
            <a:srgbClr val="FFCC99">
              <a:alpha val="65097"/>
            </a:srgbClr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3366CC"/>
              </a:buClr>
              <a:defRPr/>
            </a:pPr>
            <a:endParaRPr lang="en-US" altLang="en-US" smtClean="0"/>
          </a:p>
        </p:txBody>
      </p:sp>
      <p:sp>
        <p:nvSpPr>
          <p:cNvPr id="24" name="Rectangle 19"/>
          <p:cNvSpPr>
            <a:spLocks noChangeArrowheads="1"/>
          </p:cNvSpPr>
          <p:nvPr userDrawn="1"/>
        </p:nvSpPr>
        <p:spPr bwMode="auto">
          <a:xfrm>
            <a:off x="1663700" y="889000"/>
            <a:ext cx="6908800" cy="11557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3366CC"/>
              </a:buClr>
              <a:defRPr/>
            </a:pPr>
            <a:endParaRPr lang="en-US" altLang="en-US" smtClean="0"/>
          </a:p>
        </p:txBody>
      </p:sp>
      <p:sp>
        <p:nvSpPr>
          <p:cNvPr id="7188" name="WordArt 20"/>
          <p:cNvSpPr>
            <a:spLocks noChangeArrowheads="1" noChangeShapeType="1" noTextEdit="1"/>
          </p:cNvSpPr>
          <p:nvPr userDrawn="1"/>
        </p:nvSpPr>
        <p:spPr bwMode="auto">
          <a:xfrm>
            <a:off x="201613" y="984250"/>
            <a:ext cx="1323975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Câu hỏi</a:t>
            </a:r>
          </a:p>
        </p:txBody>
      </p:sp>
      <p:sp>
        <p:nvSpPr>
          <p:cNvPr id="26" name="AutoShape 21">
            <a:hlinkClick r:id="" action="ppaction://hlinkshowjump?jump=endshow" highlightClick="1"/>
          </p:cNvPr>
          <p:cNvSpPr>
            <a:spLocks noChangeArrowheads="1"/>
          </p:cNvSpPr>
          <p:nvPr userDrawn="1"/>
        </p:nvSpPr>
        <p:spPr bwMode="auto">
          <a:xfrm>
            <a:off x="8088313" y="6286500"/>
            <a:ext cx="712787" cy="368300"/>
          </a:xfrm>
          <a:prstGeom prst="actionButtonBlank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spcBef>
                <a:spcPct val="20000"/>
              </a:spcBef>
              <a:buClr>
                <a:srgbClr val="3366CC"/>
              </a:buClr>
              <a:defRPr/>
            </a:pPr>
            <a:r>
              <a:rPr lang="vi-VN" altLang="en-US" i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anose="02020603050405020304" pitchFamily="18" charset="0"/>
              </a:rPr>
              <a:t>Thoát</a:t>
            </a:r>
          </a:p>
        </p:txBody>
      </p:sp>
      <p:sp>
        <p:nvSpPr>
          <p:cNvPr id="27" name="WordArt 22"/>
          <p:cNvSpPr>
            <a:spLocks noChangeArrowheads="1" noChangeShapeType="1" noTextEdit="1"/>
          </p:cNvSpPr>
          <p:nvPr userDrawn="1"/>
        </p:nvSpPr>
        <p:spPr bwMode="auto">
          <a:xfrm>
            <a:off x="533400" y="76199"/>
            <a:ext cx="3048000" cy="74930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1" hangingPunct="1">
              <a:spcBef>
                <a:spcPct val="20000"/>
              </a:spcBef>
              <a:buClr>
                <a:srgbClr val="3366CC"/>
              </a:buClr>
              <a:defRPr/>
            </a:pPr>
            <a:r>
              <a:rPr lang="en-US" sz="3600" kern="10" dirty="0" err="1">
                <a:ln w="12700">
                  <a:solidFill>
                    <a:srgbClr val="FF33CC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>
                        <a:alpha val="67999"/>
                      </a:srgbClr>
                    </a:gs>
                    <a:gs pos="21001">
                      <a:srgbClr val="0819FB">
                        <a:alpha val="71990"/>
                      </a:srgbClr>
                    </a:gs>
                    <a:gs pos="35001">
                      <a:srgbClr val="1A8D48">
                        <a:alpha val="74650"/>
                      </a:srgbClr>
                    </a:gs>
                    <a:gs pos="52000">
                      <a:srgbClr val="FFFF00">
                        <a:alpha val="77879"/>
                      </a:srgbClr>
                    </a:gs>
                    <a:gs pos="73000">
                      <a:srgbClr val="EE3F17">
                        <a:alpha val="81869"/>
                      </a:srgbClr>
                    </a:gs>
                    <a:gs pos="88000">
                      <a:srgbClr val="E81766">
                        <a:alpha val="84719"/>
                      </a:srgbClr>
                    </a:gs>
                    <a:gs pos="100000">
                      <a:srgbClr val="A603AB">
                        <a:alpha val="87000"/>
                      </a:srgbClr>
                    </a:gs>
                  </a:gsLst>
                  <a:lin ang="270000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cs typeface="+mn-cs"/>
              </a:rPr>
              <a:t>Bài</a:t>
            </a:r>
            <a:r>
              <a:rPr lang="en-US" sz="3600" kern="10" dirty="0">
                <a:ln w="12700">
                  <a:solidFill>
                    <a:srgbClr val="FF33CC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>
                        <a:alpha val="67999"/>
                      </a:srgbClr>
                    </a:gs>
                    <a:gs pos="21001">
                      <a:srgbClr val="0819FB">
                        <a:alpha val="71990"/>
                      </a:srgbClr>
                    </a:gs>
                    <a:gs pos="35001">
                      <a:srgbClr val="1A8D48">
                        <a:alpha val="74650"/>
                      </a:srgbClr>
                    </a:gs>
                    <a:gs pos="52000">
                      <a:srgbClr val="FFFF00">
                        <a:alpha val="77879"/>
                      </a:srgbClr>
                    </a:gs>
                    <a:gs pos="73000">
                      <a:srgbClr val="EE3F17">
                        <a:alpha val="81869"/>
                      </a:srgbClr>
                    </a:gs>
                    <a:gs pos="88000">
                      <a:srgbClr val="E81766">
                        <a:alpha val="84719"/>
                      </a:srgbClr>
                    </a:gs>
                    <a:gs pos="100000">
                      <a:srgbClr val="A603AB">
                        <a:alpha val="87000"/>
                      </a:srgbClr>
                    </a:gs>
                  </a:gsLst>
                  <a:lin ang="270000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cs typeface="+mn-cs"/>
              </a:rPr>
              <a:t> </a:t>
            </a:r>
            <a:r>
              <a:rPr lang="en-US" sz="3600" kern="10" dirty="0" err="1">
                <a:ln w="12700">
                  <a:solidFill>
                    <a:srgbClr val="FF33CC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>
                        <a:alpha val="67999"/>
                      </a:srgbClr>
                    </a:gs>
                    <a:gs pos="21001">
                      <a:srgbClr val="0819FB">
                        <a:alpha val="71990"/>
                      </a:srgbClr>
                    </a:gs>
                    <a:gs pos="35001">
                      <a:srgbClr val="1A8D48">
                        <a:alpha val="74650"/>
                      </a:srgbClr>
                    </a:gs>
                    <a:gs pos="52000">
                      <a:srgbClr val="FFFF00">
                        <a:alpha val="77879"/>
                      </a:srgbClr>
                    </a:gs>
                    <a:gs pos="73000">
                      <a:srgbClr val="EE3F17">
                        <a:alpha val="81869"/>
                      </a:srgbClr>
                    </a:gs>
                    <a:gs pos="88000">
                      <a:srgbClr val="E81766">
                        <a:alpha val="84719"/>
                      </a:srgbClr>
                    </a:gs>
                    <a:gs pos="100000">
                      <a:srgbClr val="A603AB">
                        <a:alpha val="87000"/>
                      </a:srgbClr>
                    </a:gs>
                  </a:gsLst>
                  <a:lin ang="270000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cs typeface="+mn-cs"/>
              </a:rPr>
              <a:t>tập</a:t>
            </a:r>
            <a:endParaRPr lang="en-US" sz="3600" kern="10" dirty="0">
              <a:ln w="12700">
                <a:solidFill>
                  <a:srgbClr val="FF33CC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>
                      <a:alpha val="67999"/>
                    </a:srgbClr>
                  </a:gs>
                  <a:gs pos="21001">
                    <a:srgbClr val="0819FB">
                      <a:alpha val="71990"/>
                    </a:srgbClr>
                  </a:gs>
                  <a:gs pos="35001">
                    <a:srgbClr val="1A8D48">
                      <a:alpha val="74650"/>
                    </a:srgbClr>
                  </a:gs>
                  <a:gs pos="52000">
                    <a:srgbClr val="FFFF00">
                      <a:alpha val="77879"/>
                    </a:srgbClr>
                  </a:gs>
                  <a:gs pos="73000">
                    <a:srgbClr val="EE3F17">
                      <a:alpha val="81869"/>
                    </a:srgbClr>
                  </a:gs>
                  <a:gs pos="88000">
                    <a:srgbClr val="E81766">
                      <a:alpha val="84719"/>
                    </a:srgbClr>
                  </a:gs>
                  <a:gs pos="100000">
                    <a:srgbClr val="A603AB">
                      <a:alpha val="87000"/>
                    </a:srgbClr>
                  </a:gs>
                </a:gsLst>
                <a:lin ang="270000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2" r:id="rId1"/>
    <p:sldLayoutId id="2147483916" r:id="rId2"/>
    <p:sldLayoutId id="2147483933" r:id="rId3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4.gif"/><Relationship Id="rId5" Type="http://schemas.openxmlformats.org/officeDocument/2006/relationships/image" Target="../media/image23.wmf"/><Relationship Id="rId4" Type="http://schemas.openxmlformats.org/officeDocument/2006/relationships/image" Target="../media/image2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Doc1.docx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0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Doc1.docx" TargetMode="External"/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0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Doc1.docx" TargetMode="External"/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3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hyperlink" Target="Doc1.docx" TargetMode="External"/><Relationship Id="rId5" Type="http://schemas.openxmlformats.org/officeDocument/2006/relationships/image" Target="../media/image25.jpeg"/><Relationship Id="rId4" Type="http://schemas.openxmlformats.org/officeDocument/2006/relationships/audio" Target="../media/audio2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5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gif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3"/>
          <p:cNvGrpSpPr>
            <a:grpSpLocks/>
          </p:cNvGrpSpPr>
          <p:nvPr/>
        </p:nvGrpSpPr>
        <p:grpSpPr bwMode="auto">
          <a:xfrm>
            <a:off x="0" y="-152400"/>
            <a:ext cx="9144000" cy="7010400"/>
            <a:chOff x="0" y="-4"/>
            <a:chExt cx="5760" cy="4372"/>
          </a:xfrm>
        </p:grpSpPr>
        <p:pic>
          <p:nvPicPr>
            <p:cNvPr id="2075" name="Picture 4" descr="Picture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" y="-4"/>
              <a:ext cx="5754" cy="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76" name="Picture 5" descr="Picture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268"/>
              <a:ext cx="5754" cy="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77" name="Picture 6" descr="Picture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563" y="2122"/>
              <a:ext cx="4320" cy="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78" name="Picture 7" descr="Picture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-2122" y="2153"/>
              <a:ext cx="4320" cy="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051" name="Text Box 4"/>
          <p:cNvSpPr txBox="1">
            <a:spLocks noChangeArrowheads="1"/>
          </p:cNvSpPr>
          <p:nvPr/>
        </p:nvSpPr>
        <p:spPr bwMode="auto">
          <a:xfrm>
            <a:off x="665163" y="517525"/>
            <a:ext cx="7750175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6992" tIns="63496" rIns="126992" bIns="6349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7500">
              <a:latin typeface="VNI-Ariston" pitchFamily="2" charset="0"/>
            </a:endParaRPr>
          </a:p>
        </p:txBody>
      </p:sp>
      <p:pic>
        <p:nvPicPr>
          <p:cNvPr id="2052" name="Picture 19" descr="SPARKLES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6888" y="5011738"/>
            <a:ext cx="984250" cy="693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20" descr="SPARKLES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7625" y="4773613"/>
            <a:ext cx="984250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29" descr="SPARKLES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7950" y="704850"/>
            <a:ext cx="984250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30" descr="SPARKLES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8175" y="4410075"/>
            <a:ext cx="984250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37" descr="SPARKLES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55688" y="2081213"/>
            <a:ext cx="984250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38" descr="SPARKLES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5450" y="811213"/>
            <a:ext cx="984250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39" descr="SPARKLES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7950" y="387350"/>
            <a:ext cx="984250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9" name="Picture 43" descr="SPARKLES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6275" y="1454150"/>
            <a:ext cx="984250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44" descr="SPARKLES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813" y="6102350"/>
            <a:ext cx="984250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1" name="Picture 52" descr="SPARKLES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7850" y="2919413"/>
            <a:ext cx="984250" cy="693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2" name="Picture 54" descr="SPARKLES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7488" y="777875"/>
            <a:ext cx="984250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63" name="Group 5"/>
          <p:cNvGrpSpPr>
            <a:grpSpLocks/>
          </p:cNvGrpSpPr>
          <p:nvPr/>
        </p:nvGrpSpPr>
        <p:grpSpPr bwMode="auto">
          <a:xfrm>
            <a:off x="3429000" y="5181600"/>
            <a:ext cx="2062163" cy="779463"/>
            <a:chOff x="1008" y="1536"/>
            <a:chExt cx="3840" cy="2208"/>
          </a:xfrm>
        </p:grpSpPr>
        <p:pic>
          <p:nvPicPr>
            <p:cNvPr id="2073" name="Picture 6" descr="BOOK1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8" y="1536"/>
              <a:ext cx="3840" cy="22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74" name="Picture 7" descr="ATOM1"/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52" y="2256"/>
              <a:ext cx="1037" cy="6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064" name="WordArt 23"/>
          <p:cNvSpPr>
            <a:spLocks noChangeArrowheads="1" noChangeShapeType="1" noTextEdit="1"/>
          </p:cNvSpPr>
          <p:nvPr/>
        </p:nvSpPr>
        <p:spPr bwMode="auto">
          <a:xfrm>
            <a:off x="1908175" y="1905000"/>
            <a:ext cx="5610225" cy="825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5000" kern="1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>
                    <a:alpha val="98822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MÔN TIN HỌC LỚP 6</a:t>
            </a:r>
          </a:p>
        </p:txBody>
      </p:sp>
      <p:pic>
        <p:nvPicPr>
          <p:cNvPr id="2065" name="Picture 38" descr="SPARKLES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4313" y="2927350"/>
            <a:ext cx="984250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6" name="Picture 38" descr="SPARKLES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057400"/>
            <a:ext cx="984250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7" name="Picture 38" descr="SPARKLES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92150" y="3392488"/>
            <a:ext cx="984250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8" name="Picture 38" descr="SPARKLES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8175" y="6208713"/>
            <a:ext cx="984250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9" name="Picture 38" descr="SPARKLES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1022350"/>
            <a:ext cx="984250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70" name="Picture 38" descr="SPARKLES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3175" y="6102350"/>
            <a:ext cx="984250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531813" y="2998787"/>
            <a:ext cx="7883526" cy="15696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200" b="1" cap="all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cap="all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61</a:t>
            </a:r>
            <a:r>
              <a:rPr lang="en-US" sz="3200" b="1" cap="all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en-US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u="sng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u="sng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: TRÌNH BÀY CÔ ĐỌNG BẰNG BẢNG</a:t>
            </a:r>
            <a:endParaRPr lang="en-US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3119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8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Box 2"/>
          <p:cNvSpPr txBox="1">
            <a:spLocks noChangeArrowheads="1"/>
          </p:cNvSpPr>
          <p:nvPr/>
        </p:nvSpPr>
        <p:spPr bwMode="auto">
          <a:xfrm>
            <a:off x="457200" y="2057400"/>
            <a:ext cx="792480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altLang="en-US" sz="3200" b="1" dirty="0">
                <a:solidFill>
                  <a:srgbClr val="FF3300"/>
                </a:solidFill>
                <a:sym typeface="Wingdings" pitchFamily="2" charset="2"/>
              </a:rPr>
              <a:t> </a:t>
            </a:r>
            <a:r>
              <a:rPr lang="en-US" altLang="en-US" sz="3200" b="1" dirty="0">
                <a:solidFill>
                  <a:schemeClr val="tx2"/>
                </a:solidFill>
                <a:sym typeface="Wingdings" pitchFamily="2" charset="2"/>
              </a:rPr>
              <a:t>Cách thực </a:t>
            </a:r>
            <a:r>
              <a:rPr lang="en-US" altLang="en-US" sz="3200" b="1" dirty="0" smtClean="0">
                <a:solidFill>
                  <a:schemeClr val="tx2"/>
                </a:solidFill>
                <a:sym typeface="Wingdings" pitchFamily="2" charset="2"/>
              </a:rPr>
              <a:t>hiện số 1:</a:t>
            </a:r>
            <a:endParaRPr lang="en-US" altLang="en-US" sz="3200" b="1" dirty="0">
              <a:solidFill>
                <a:schemeClr val="tx2"/>
              </a:solidFill>
              <a:sym typeface="Wingdings" pitchFamily="2" charset="2"/>
            </a:endParaRPr>
          </a:p>
          <a:p>
            <a:pPr algn="just"/>
            <a:r>
              <a:rPr lang="en-US" altLang="en-US" sz="3200" b="1" dirty="0"/>
              <a:t>-B1: Chọn lệnh </a:t>
            </a:r>
            <a:r>
              <a:rPr lang="en-US" altLang="en-US" sz="3200" b="1" dirty="0" smtClean="0"/>
              <a:t>Table </a:t>
            </a:r>
            <a:r>
              <a:rPr lang="en-US" altLang="en-US" sz="3200" b="1" dirty="0"/>
              <a:t>trên dải lệnh Insert.</a:t>
            </a:r>
          </a:p>
          <a:p>
            <a:pPr algn="just"/>
            <a:r>
              <a:rPr lang="en-US" altLang="en-US" sz="3200" b="1" dirty="0"/>
              <a:t>-B2: Kéo thả chuột để chọn số hàng, số cột cho bảng.</a:t>
            </a:r>
            <a:endParaRPr lang="en-US" altLang="en-US" sz="3200" dirty="0"/>
          </a:p>
        </p:txBody>
      </p:sp>
      <p:sp>
        <p:nvSpPr>
          <p:cNvPr id="38915" name="Text Box 54"/>
          <p:cNvSpPr txBox="1">
            <a:spLocks noChangeArrowheads="1"/>
          </p:cNvSpPr>
          <p:nvPr/>
        </p:nvSpPr>
        <p:spPr bwMode="auto">
          <a:xfrm>
            <a:off x="304800" y="1009650"/>
            <a:ext cx="2895600" cy="51435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lIns="18000" tIns="10800" rIns="18000" bIns="1080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b="1">
                <a:solidFill>
                  <a:srgbClr val="FF0000"/>
                </a:solidFill>
              </a:rPr>
              <a:t>1. Tạo bảng:</a:t>
            </a:r>
          </a:p>
        </p:txBody>
      </p:sp>
      <p:sp>
        <p:nvSpPr>
          <p:cNvPr id="38916" name="Rectangle 61"/>
          <p:cNvSpPr>
            <a:spLocks noChangeArrowheads="1"/>
          </p:cNvSpPr>
          <p:nvPr/>
        </p:nvSpPr>
        <p:spPr bwMode="auto">
          <a:xfrm>
            <a:off x="493713" y="5562600"/>
            <a:ext cx="81534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1" hangingPunct="1"/>
            <a:r>
              <a:rPr lang="en-US" altLang="en-US">
                <a:sym typeface="Wingdings" pitchFamily="2" charset="2"/>
              </a:rPr>
              <a:t> </a:t>
            </a:r>
            <a:r>
              <a:rPr lang="en-US" altLang="en-US"/>
              <a:t>Một bảng trống được tạo với số hàng và số cột như đã chọn. </a:t>
            </a:r>
          </a:p>
        </p:txBody>
      </p:sp>
      <p:graphicFrame>
        <p:nvGraphicFramePr>
          <p:cNvPr id="8" name="Group 243"/>
          <p:cNvGraphicFramePr>
            <a:graphicFrameLocks noGrp="1"/>
          </p:cNvGraphicFramePr>
          <p:nvPr/>
        </p:nvGraphicFramePr>
        <p:xfrm>
          <a:off x="3505200" y="4572000"/>
          <a:ext cx="4572000" cy="852489"/>
        </p:xfrm>
        <a:graphic>
          <a:graphicData uri="http://schemas.openxmlformats.org/drawingml/2006/table">
            <a:tbl>
              <a:tblPr/>
              <a:tblGrid>
                <a:gridCol w="1122363">
                  <a:extLst>
                    <a:ext uri="{9D8B030D-6E8A-4147-A177-3AD203B41FA5}">
                      <a16:colId xmlns:a16="http://schemas.microsoft.com/office/drawing/2014/main" xmlns="" val="950708517"/>
                    </a:ext>
                  </a:extLst>
                </a:gridCol>
                <a:gridCol w="1209675">
                  <a:extLst>
                    <a:ext uri="{9D8B030D-6E8A-4147-A177-3AD203B41FA5}">
                      <a16:colId xmlns:a16="http://schemas.microsoft.com/office/drawing/2014/main" xmlns="" val="3087775396"/>
                    </a:ext>
                  </a:extLst>
                </a:gridCol>
                <a:gridCol w="1165225">
                  <a:extLst>
                    <a:ext uri="{9D8B030D-6E8A-4147-A177-3AD203B41FA5}">
                      <a16:colId xmlns:a16="http://schemas.microsoft.com/office/drawing/2014/main" xmlns="" val="2987563538"/>
                    </a:ext>
                  </a:extLst>
                </a:gridCol>
                <a:gridCol w="1074737">
                  <a:extLst>
                    <a:ext uri="{9D8B030D-6E8A-4147-A177-3AD203B41FA5}">
                      <a16:colId xmlns:a16="http://schemas.microsoft.com/office/drawing/2014/main" xmlns="" val="144607343"/>
                    </a:ext>
                  </a:extLst>
                </a:gridCol>
              </a:tblGrid>
              <a:tr h="425134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617937348"/>
                  </a:ext>
                </a:extLst>
              </a:tr>
              <a:tr h="427355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821212877"/>
                  </a:ext>
                </a:extLst>
              </a:tr>
            </a:tbl>
          </a:graphicData>
        </a:graphic>
      </p:graphicFrame>
      <p:pic>
        <p:nvPicPr>
          <p:cNvPr id="7" name="Picture 6" descr="microsoft-office-word.jpg">
            <a:hlinkClick r:id="rId3" action="ppaction://hlinkfile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331200" y="0"/>
            <a:ext cx="812800" cy="609600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342900" y="228600"/>
            <a:ext cx="8458200" cy="684212"/>
          </a:xfrm>
          <a:prstGeom prst="rect">
            <a:avLst/>
          </a:prstGeom>
        </p:spPr>
        <p:txBody>
          <a:bodyPr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sz="2400" b="1" i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TIẾT 59 - BÀI 20: TRÌNH BÀY CÔ ĐỌNG BẰNG BẢNG</a:t>
            </a:r>
            <a:endParaRPr lang="en-US" sz="240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2"/>
          <p:cNvSpPr txBox="1">
            <a:spLocks noChangeArrowheads="1"/>
          </p:cNvSpPr>
          <p:nvPr/>
        </p:nvSpPr>
        <p:spPr bwMode="auto">
          <a:xfrm>
            <a:off x="457200" y="1828800"/>
            <a:ext cx="800100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altLang="en-US" sz="3200" b="1" dirty="0">
                <a:solidFill>
                  <a:srgbClr val="FF3300"/>
                </a:solidFill>
                <a:sym typeface="Wingdings" pitchFamily="2" charset="2"/>
              </a:rPr>
              <a:t> </a:t>
            </a:r>
            <a:r>
              <a:rPr lang="en-US" altLang="en-US" sz="3200" b="1" dirty="0">
                <a:solidFill>
                  <a:schemeClr val="tx2"/>
                </a:solidFill>
                <a:sym typeface="Wingdings" pitchFamily="2" charset="2"/>
              </a:rPr>
              <a:t>Cách thực </a:t>
            </a:r>
            <a:r>
              <a:rPr lang="en-US" altLang="en-US" sz="3200" b="1" dirty="0" smtClean="0">
                <a:solidFill>
                  <a:schemeClr val="tx2"/>
                </a:solidFill>
                <a:sym typeface="Wingdings" pitchFamily="2" charset="2"/>
              </a:rPr>
              <a:t>hiện số 2:</a:t>
            </a:r>
            <a:endParaRPr lang="en-US" altLang="en-US" sz="3200" b="1" dirty="0">
              <a:solidFill>
                <a:schemeClr val="tx2"/>
              </a:solidFill>
              <a:sym typeface="Wingdings" pitchFamily="2" charset="2"/>
            </a:endParaRPr>
          </a:p>
          <a:p>
            <a:pPr algn="just"/>
            <a:r>
              <a:rPr lang="en-US" altLang="en-US" sz="3200" b="1" dirty="0"/>
              <a:t>-B1: </a:t>
            </a:r>
            <a:r>
              <a:rPr lang="en-US" altLang="en-US" sz="3200" b="1" dirty="0" smtClean="0"/>
              <a:t>Trên dải lệnh Insert, chọn Table/Insert Table</a:t>
            </a:r>
          </a:p>
          <a:p>
            <a:pPr algn="just"/>
            <a:r>
              <a:rPr lang="en-US" altLang="en-US" sz="3200" b="1" dirty="0" smtClean="0"/>
              <a:t>Hộp thoại Insert Table xuất hiện</a:t>
            </a:r>
            <a:endParaRPr lang="en-US" altLang="en-US" sz="3200" b="1" dirty="0"/>
          </a:p>
          <a:p>
            <a:pPr algn="just"/>
            <a:r>
              <a:rPr lang="en-US" altLang="en-US" sz="3200" b="1" dirty="0"/>
              <a:t>-B2: </a:t>
            </a:r>
            <a:r>
              <a:rPr lang="en-US" altLang="en-US" sz="3200" b="1" dirty="0" smtClean="0"/>
              <a:t>Nhập số cột và số hàng cần tạo cho bảng     OK</a:t>
            </a:r>
            <a:endParaRPr lang="en-US" altLang="en-US" sz="3200" dirty="0"/>
          </a:p>
        </p:txBody>
      </p:sp>
      <p:cxnSp>
        <p:nvCxnSpPr>
          <p:cNvPr id="6" name="Straight Arrow Connector 5"/>
          <p:cNvCxnSpPr/>
          <p:nvPr/>
        </p:nvCxnSpPr>
        <p:spPr bwMode="auto">
          <a:xfrm>
            <a:off x="2514600" y="4572000"/>
            <a:ext cx="2286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>
            <a:outerShdw dist="17961" dir="2700000" algn="ctr" rotWithShape="0">
              <a:schemeClr val="tx1">
                <a:gamma/>
                <a:shade val="60000"/>
                <a:invGamma/>
              </a:schemeClr>
            </a:outerShdw>
          </a:effectLst>
        </p:spPr>
      </p:cxnSp>
      <p:sp>
        <p:nvSpPr>
          <p:cNvPr id="10" name="Title 1"/>
          <p:cNvSpPr txBox="1">
            <a:spLocks/>
          </p:cNvSpPr>
          <p:nvPr/>
        </p:nvSpPr>
        <p:spPr>
          <a:xfrm>
            <a:off x="342900" y="228600"/>
            <a:ext cx="8458200" cy="684212"/>
          </a:xfrm>
          <a:prstGeom prst="rect">
            <a:avLst/>
          </a:prstGeom>
        </p:spPr>
        <p:txBody>
          <a:bodyPr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sz="2400" b="1" i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TIẾT 59 - BÀI 20: TRÌNH BÀY CÔ ĐỌNG BẰNG BẢNG</a:t>
            </a:r>
            <a:endParaRPr lang="en-US" sz="240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32"/>
          <p:cNvSpPr txBox="1">
            <a:spLocks noChangeArrowheads="1"/>
          </p:cNvSpPr>
          <p:nvPr/>
        </p:nvSpPr>
        <p:spPr bwMode="auto">
          <a:xfrm>
            <a:off x="496888" y="1676400"/>
            <a:ext cx="7961312" cy="10064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54000" tIns="10800" rIns="54000" bIns="10800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en-US" sz="3200" dirty="0">
                <a:solidFill>
                  <a:srgbClr val="0000FF"/>
                </a:solidFill>
              </a:rPr>
              <a:t>Muốn nhập nội dung vào ô nào, ta </a:t>
            </a:r>
            <a:r>
              <a:rPr lang="en-US" altLang="en-US" sz="3200" i="1" dirty="0">
                <a:solidFill>
                  <a:srgbClr val="FF3300"/>
                </a:solidFill>
              </a:rPr>
              <a:t>nháy chuột</a:t>
            </a:r>
            <a:r>
              <a:rPr lang="en-US" altLang="en-US" sz="3200" dirty="0">
                <a:solidFill>
                  <a:srgbClr val="0000FF"/>
                </a:solidFill>
              </a:rPr>
              <a:t> để đặt con trỏ soạn thảo tại ô đó.</a:t>
            </a:r>
          </a:p>
        </p:txBody>
      </p:sp>
      <p:pic>
        <p:nvPicPr>
          <p:cNvPr id="39939" name="Picture 6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4663" y="3200400"/>
            <a:ext cx="76962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40" name="Line 68"/>
          <p:cNvSpPr>
            <a:spLocks noChangeShapeType="1"/>
          </p:cNvSpPr>
          <p:nvPr/>
        </p:nvSpPr>
        <p:spPr bwMode="auto">
          <a:xfrm>
            <a:off x="1922463" y="2590800"/>
            <a:ext cx="762000" cy="1143000"/>
          </a:xfrm>
          <a:prstGeom prst="line">
            <a:avLst/>
          </a:prstGeom>
          <a:noFill/>
          <a:ln w="50800">
            <a:solidFill>
              <a:srgbClr val="008000"/>
            </a:solidFill>
            <a:round/>
            <a:headEnd/>
            <a:tailEnd type="triangle" w="med" len="med"/>
          </a:ln>
        </p:spPr>
        <p:txBody>
          <a:bodyPr lIns="54000" tIns="10800" rIns="54000" bIns="10800">
            <a:spAutoFit/>
          </a:bodyPr>
          <a:lstStyle/>
          <a:p>
            <a:endParaRPr lang="en-US"/>
          </a:p>
        </p:txBody>
      </p:sp>
      <p:sp>
        <p:nvSpPr>
          <p:cNvPr id="39941" name="Text Box 19"/>
          <p:cNvSpPr txBox="1">
            <a:spLocks noChangeArrowheads="1"/>
          </p:cNvSpPr>
          <p:nvPr/>
        </p:nvSpPr>
        <p:spPr bwMode="auto">
          <a:xfrm>
            <a:off x="457200" y="990600"/>
            <a:ext cx="3124200" cy="51435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lIns="18000" tIns="10800" rIns="18000" bIns="1080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b="1">
                <a:solidFill>
                  <a:srgbClr val="FF0000"/>
                </a:solidFill>
              </a:rPr>
              <a:t>1. Tạo bảng:</a:t>
            </a:r>
          </a:p>
        </p:txBody>
      </p:sp>
      <p:sp>
        <p:nvSpPr>
          <p:cNvPr id="39942" name="Text Box 20"/>
          <p:cNvSpPr txBox="1">
            <a:spLocks noChangeArrowheads="1"/>
          </p:cNvSpPr>
          <p:nvPr/>
        </p:nvSpPr>
        <p:spPr bwMode="auto">
          <a:xfrm>
            <a:off x="2455863" y="3733800"/>
            <a:ext cx="381000" cy="58420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200" b="1"/>
              <a:t>I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342900" y="228600"/>
            <a:ext cx="8458200" cy="684212"/>
          </a:xfrm>
          <a:prstGeom prst="rect">
            <a:avLst/>
          </a:prstGeom>
        </p:spPr>
        <p:txBody>
          <a:bodyPr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sz="2400" b="1" i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TIẾT 59 - BÀI 20: TRÌNH BÀY CÔ ĐỌNG BẰNG BẢNG</a:t>
            </a:r>
            <a:endParaRPr lang="en-US" sz="240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comp012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19800" y="2951163"/>
            <a:ext cx="2743200" cy="2513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457200" y="1981200"/>
            <a:ext cx="5486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solidFill>
                  <a:srgbClr val="0000FF"/>
                </a:solidFill>
              </a:rPr>
              <a:t>THỰC HÀNH</a:t>
            </a:r>
            <a:endParaRPr lang="en-US" sz="6600" b="1" dirty="0">
              <a:solidFill>
                <a:srgbClr val="0000FF"/>
              </a:solidFill>
            </a:endParaRPr>
          </a:p>
        </p:txBody>
      </p:sp>
      <p:pic>
        <p:nvPicPr>
          <p:cNvPr id="5" name="Picture 4" descr="microsoft-office-word.jpg">
            <a:hlinkClick r:id="rId3" action="ppaction://hlinkfile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67000" y="3581400"/>
            <a:ext cx="1524000" cy="1143000"/>
          </a:xfrm>
          <a:prstGeom prst="rect">
            <a:avLst/>
          </a:prstGeom>
        </p:spPr>
      </p:pic>
      <p:sp>
        <p:nvSpPr>
          <p:cNvPr id="6" name="Date Placeholder 12"/>
          <p:cNvSpPr txBox="1">
            <a:spLocks/>
          </p:cNvSpPr>
          <p:nvPr/>
        </p:nvSpPr>
        <p:spPr bwMode="auto">
          <a:xfrm>
            <a:off x="0" y="6248400"/>
            <a:ext cx="1919288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815EC2A-FED2-41B6-BC69-60B9DE200A21}" type="datetime10"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14:16</a:t>
            </a:fld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42900" y="228600"/>
            <a:ext cx="8458200" cy="684212"/>
          </a:xfrm>
          <a:prstGeom prst="rect">
            <a:avLst/>
          </a:prstGeom>
        </p:spPr>
        <p:txBody>
          <a:bodyPr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sz="2400" b="1" i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TIẾT 59 - BÀI 20: TRÌNH BÀY CÔ ĐỌNG BẰNG BẢNG</a:t>
            </a:r>
            <a:endParaRPr lang="en-US" sz="240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51"/>
          <p:cNvSpPr>
            <a:spLocks noChangeArrowheads="1"/>
          </p:cNvSpPr>
          <p:nvPr/>
        </p:nvSpPr>
        <p:spPr bwMode="auto">
          <a:xfrm>
            <a:off x="220663" y="1052513"/>
            <a:ext cx="876300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4000" tIns="10800" rIns="54000" bIns="10800" anchor="ctr">
            <a:spAutoFit/>
          </a:bodyPr>
          <a:lstStyle/>
          <a:p>
            <a:pPr eaLnBrk="1" hangingPunct="1"/>
            <a:r>
              <a:rPr lang="en-US" altLang="en-US" b="1">
                <a:solidFill>
                  <a:srgbClr val="FF0000"/>
                </a:solidFill>
              </a:rPr>
              <a:t>2. Thay đổi độ rộng của cột hay độ cao của hàng:</a:t>
            </a:r>
          </a:p>
        </p:txBody>
      </p:sp>
      <p:pic>
        <p:nvPicPr>
          <p:cNvPr id="40963" name="Picture 9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4114800"/>
            <a:ext cx="66294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539" name="Line 91"/>
          <p:cNvSpPr>
            <a:spLocks noChangeShapeType="1"/>
          </p:cNvSpPr>
          <p:nvPr/>
        </p:nvSpPr>
        <p:spPr bwMode="auto">
          <a:xfrm>
            <a:off x="1447800" y="4724400"/>
            <a:ext cx="6477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7" name="Group 92"/>
          <p:cNvGrpSpPr>
            <a:grpSpLocks/>
          </p:cNvGrpSpPr>
          <p:nvPr/>
        </p:nvGrpSpPr>
        <p:grpSpPr bwMode="auto">
          <a:xfrm>
            <a:off x="2209800" y="4419600"/>
            <a:ext cx="457200" cy="609600"/>
            <a:chOff x="2640" y="2104"/>
            <a:chExt cx="144" cy="256"/>
          </a:xfrm>
        </p:grpSpPr>
        <p:sp>
          <p:nvSpPr>
            <p:cNvPr id="40974" name="Line 93"/>
            <p:cNvSpPr>
              <a:spLocks noChangeShapeType="1"/>
            </p:cNvSpPr>
            <p:nvPr/>
          </p:nvSpPr>
          <p:spPr bwMode="auto">
            <a:xfrm>
              <a:off x="2640" y="2208"/>
              <a:ext cx="14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975" name="Line 94"/>
            <p:cNvSpPr>
              <a:spLocks noChangeShapeType="1"/>
            </p:cNvSpPr>
            <p:nvPr/>
          </p:nvSpPr>
          <p:spPr bwMode="auto">
            <a:xfrm>
              <a:off x="2640" y="2256"/>
              <a:ext cx="14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976" name="Line 95"/>
            <p:cNvSpPr>
              <a:spLocks noChangeShapeType="1"/>
            </p:cNvSpPr>
            <p:nvPr/>
          </p:nvSpPr>
          <p:spPr bwMode="auto">
            <a:xfrm flipV="1">
              <a:off x="2712" y="2104"/>
              <a:ext cx="0" cy="9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977" name="Line 96"/>
            <p:cNvSpPr>
              <a:spLocks noChangeShapeType="1"/>
            </p:cNvSpPr>
            <p:nvPr/>
          </p:nvSpPr>
          <p:spPr bwMode="auto">
            <a:xfrm>
              <a:off x="2708" y="2264"/>
              <a:ext cx="0" cy="9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4545" name="Line 97"/>
          <p:cNvSpPr>
            <a:spLocks noChangeShapeType="1"/>
          </p:cNvSpPr>
          <p:nvPr/>
        </p:nvSpPr>
        <p:spPr bwMode="auto">
          <a:xfrm>
            <a:off x="3581400" y="4165600"/>
            <a:ext cx="0" cy="1600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8" name="Group 98"/>
          <p:cNvGrpSpPr>
            <a:grpSpLocks/>
          </p:cNvGrpSpPr>
          <p:nvPr/>
        </p:nvGrpSpPr>
        <p:grpSpPr bwMode="auto">
          <a:xfrm>
            <a:off x="3276600" y="4800600"/>
            <a:ext cx="609600" cy="381000"/>
            <a:chOff x="2142" y="2496"/>
            <a:chExt cx="272" cy="144"/>
          </a:xfrm>
        </p:grpSpPr>
        <p:sp>
          <p:nvSpPr>
            <p:cNvPr id="40970" name="Line 99"/>
            <p:cNvSpPr>
              <a:spLocks noChangeShapeType="1"/>
            </p:cNvSpPr>
            <p:nvPr/>
          </p:nvSpPr>
          <p:spPr bwMode="auto">
            <a:xfrm>
              <a:off x="2256" y="2496"/>
              <a:ext cx="0" cy="14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971" name="Line 100"/>
            <p:cNvSpPr>
              <a:spLocks noChangeShapeType="1"/>
            </p:cNvSpPr>
            <p:nvPr/>
          </p:nvSpPr>
          <p:spPr bwMode="auto">
            <a:xfrm>
              <a:off x="2304" y="2496"/>
              <a:ext cx="0" cy="14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972" name="Line 101"/>
            <p:cNvSpPr>
              <a:spLocks noChangeShapeType="1"/>
            </p:cNvSpPr>
            <p:nvPr/>
          </p:nvSpPr>
          <p:spPr bwMode="auto">
            <a:xfrm flipH="1">
              <a:off x="2142" y="2568"/>
              <a:ext cx="96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973" name="Line 102"/>
            <p:cNvSpPr>
              <a:spLocks noChangeShapeType="1"/>
            </p:cNvSpPr>
            <p:nvPr/>
          </p:nvSpPr>
          <p:spPr bwMode="auto">
            <a:xfrm>
              <a:off x="2318" y="2568"/>
              <a:ext cx="96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1" name="AutoShape 55"/>
          <p:cNvSpPr>
            <a:spLocks noChangeArrowheads="1"/>
          </p:cNvSpPr>
          <p:nvPr/>
        </p:nvSpPr>
        <p:spPr bwMode="auto">
          <a:xfrm>
            <a:off x="3735388" y="1693863"/>
            <a:ext cx="4902200" cy="1658621"/>
          </a:xfrm>
          <a:prstGeom prst="wedgeRoundRectCallout">
            <a:avLst>
              <a:gd name="adj1" fmla="val 37269"/>
              <a:gd name="adj2" fmla="val 82199"/>
              <a:gd name="adj3" fmla="val 16667"/>
            </a:avLst>
          </a:prstGeom>
          <a:solidFill>
            <a:schemeClr val="accent3">
              <a:lumMod val="95000"/>
            </a:schemeClr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square" lIns="54000" tIns="10800" rIns="54000" bIns="10800">
            <a:spAutoFit/>
          </a:bodyPr>
          <a:lstStyle/>
          <a:p>
            <a:pPr algn="ctr"/>
            <a:r>
              <a:rPr lang="en-US" altLang="en-US" sz="3200" b="1" dirty="0"/>
              <a:t>Để thay đổi độ rộng của cột hay độ cao của hàng, ta phải làm gì? </a:t>
            </a:r>
          </a:p>
        </p:txBody>
      </p:sp>
      <p:sp>
        <p:nvSpPr>
          <p:cNvPr id="40969" name="TextBox 1"/>
          <p:cNvSpPr txBox="1">
            <a:spLocks noChangeArrowheads="1"/>
          </p:cNvSpPr>
          <p:nvPr/>
        </p:nvSpPr>
        <p:spPr bwMode="auto">
          <a:xfrm>
            <a:off x="609600" y="3159125"/>
            <a:ext cx="2057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b="1"/>
              <a:t>Quan sát:</a:t>
            </a:r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342900" y="228600"/>
            <a:ext cx="8458200" cy="684212"/>
          </a:xfrm>
          <a:prstGeom prst="rect">
            <a:avLst/>
          </a:prstGeom>
        </p:spPr>
        <p:txBody>
          <a:bodyPr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sz="2400" b="1" i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TIẾT 59 - BÀI 20: TRÌNH BÀY CÔ ĐỌNG BẰNG BẢNG</a:t>
            </a:r>
            <a:endParaRPr lang="en-US" sz="240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07407E-6 L 0.09166 0.0007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1045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" y="0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22222E-6 L 0.09184 0.00555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" y="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11111E-6 L 3.33333E-6 -0.04491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2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022E-16 1.11111E-6 L -1.11022E-16 -0.04445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1045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539" grpId="0" animBg="1"/>
      <p:bldP spid="104545" grpId="0" animBg="1"/>
      <p:bldP spid="2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51"/>
          <p:cNvSpPr>
            <a:spLocks noChangeArrowheads="1"/>
          </p:cNvSpPr>
          <p:nvPr/>
        </p:nvSpPr>
        <p:spPr bwMode="auto">
          <a:xfrm>
            <a:off x="220663" y="1052513"/>
            <a:ext cx="876300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4000" tIns="10800" rIns="54000" bIns="10800" anchor="ctr">
            <a:spAutoFit/>
          </a:bodyPr>
          <a:lstStyle/>
          <a:p>
            <a:pPr eaLnBrk="1" hangingPunct="1"/>
            <a:r>
              <a:rPr lang="en-US" altLang="en-US" b="1">
                <a:solidFill>
                  <a:srgbClr val="FF0000"/>
                </a:solidFill>
              </a:rPr>
              <a:t>2. Thay đổi độ rộng của cột hay độ cao của hàng:</a:t>
            </a:r>
          </a:p>
        </p:txBody>
      </p:sp>
      <p:sp>
        <p:nvSpPr>
          <p:cNvPr id="41987" name="Rectangle 60"/>
          <p:cNvSpPr>
            <a:spLocks noChangeArrowheads="1"/>
          </p:cNvSpPr>
          <p:nvPr/>
        </p:nvSpPr>
        <p:spPr bwMode="auto">
          <a:xfrm>
            <a:off x="304800" y="1395413"/>
            <a:ext cx="8302625" cy="45243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 eaLnBrk="1" hangingPunct="1">
              <a:lnSpc>
                <a:spcPct val="150000"/>
              </a:lnSpc>
            </a:pPr>
            <a:r>
              <a:rPr lang="en-US" altLang="en-US" sz="3200" b="1" dirty="0">
                <a:solidFill>
                  <a:srgbClr val="FF0000"/>
                </a:solidFill>
                <a:sym typeface="Wingdings" pitchFamily="2" charset="2"/>
              </a:rPr>
              <a:t></a:t>
            </a:r>
            <a:r>
              <a:rPr lang="en-US" altLang="en-US" sz="3200" dirty="0"/>
              <a:t> </a:t>
            </a:r>
            <a:r>
              <a:rPr lang="en-US" altLang="en-US" sz="3200" dirty="0">
                <a:solidFill>
                  <a:srgbClr val="0000FF"/>
                </a:solidFill>
              </a:rPr>
              <a:t>B1. Đưa con trỏ chuột vào đường biên của cột (hay hàng) cần thay đổi cho đến khi con trỏ có dạng             hoặc        </a:t>
            </a:r>
          </a:p>
          <a:p>
            <a:pPr algn="just" eaLnBrk="1" hangingPunct="1">
              <a:lnSpc>
                <a:spcPct val="150000"/>
              </a:lnSpc>
            </a:pPr>
            <a:r>
              <a:rPr lang="en-US" altLang="en-US" sz="3200" b="1" dirty="0">
                <a:solidFill>
                  <a:srgbClr val="FF0000"/>
                </a:solidFill>
                <a:sym typeface="Wingdings" pitchFamily="2" charset="2"/>
              </a:rPr>
              <a:t></a:t>
            </a:r>
            <a:r>
              <a:rPr lang="en-US" altLang="en-US" sz="3200" dirty="0"/>
              <a:t> </a:t>
            </a:r>
            <a:r>
              <a:rPr lang="en-US" altLang="en-US" sz="3200" dirty="0">
                <a:solidFill>
                  <a:srgbClr val="0000FF"/>
                </a:solidFill>
              </a:rPr>
              <a:t>B2. Kéo chuột sang trái, phải (hoặc lên, xuống) để thay đổi kích thước của hàng hoặc cột.</a:t>
            </a:r>
          </a:p>
        </p:txBody>
      </p:sp>
      <p:pic>
        <p:nvPicPr>
          <p:cNvPr id="41988" name="Picture 6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76600" y="3089275"/>
            <a:ext cx="127952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9" name="Picture 6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34063" y="3028950"/>
            <a:ext cx="879475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342900" y="228600"/>
            <a:ext cx="8458200" cy="684212"/>
          </a:xfrm>
          <a:prstGeom prst="rect">
            <a:avLst/>
          </a:prstGeom>
        </p:spPr>
        <p:txBody>
          <a:bodyPr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sz="2400" b="1" i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TIẾT 59 - BÀI 20: TRÌNH BÀY CÔ ĐỌNG BẰNG BẢNG</a:t>
            </a:r>
            <a:endParaRPr lang="en-US" sz="240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1658938"/>
            <a:ext cx="667385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1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2413" y="4703763"/>
            <a:ext cx="7696200" cy="176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2" name="Rectangle 51"/>
          <p:cNvSpPr>
            <a:spLocks noChangeArrowheads="1"/>
          </p:cNvSpPr>
          <p:nvPr/>
        </p:nvSpPr>
        <p:spPr bwMode="auto">
          <a:xfrm>
            <a:off x="220663" y="1052513"/>
            <a:ext cx="876300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4000" tIns="10800" rIns="54000" bIns="10800" anchor="ctr">
            <a:spAutoFit/>
          </a:bodyPr>
          <a:lstStyle/>
          <a:p>
            <a:pPr eaLnBrk="1" hangingPunct="1"/>
            <a:r>
              <a:rPr lang="en-US" altLang="en-US" b="1">
                <a:solidFill>
                  <a:srgbClr val="FF0000"/>
                </a:solidFill>
              </a:rPr>
              <a:t>2. Thay đổi độ rộng của cột hay độ cao của hàng:</a:t>
            </a:r>
          </a:p>
        </p:txBody>
      </p:sp>
      <p:sp>
        <p:nvSpPr>
          <p:cNvPr id="43013" name="Curved Left Arrow 5"/>
          <p:cNvSpPr>
            <a:spLocks noChangeArrowheads="1"/>
          </p:cNvSpPr>
          <p:nvPr/>
        </p:nvSpPr>
        <p:spPr bwMode="auto">
          <a:xfrm>
            <a:off x="7948613" y="2878138"/>
            <a:ext cx="1035050" cy="3048000"/>
          </a:xfrm>
          <a:prstGeom prst="curvedLeftArrow">
            <a:avLst>
              <a:gd name="adj1" fmla="val 24976"/>
              <a:gd name="adj2" fmla="val 49952"/>
              <a:gd name="adj3" fmla="val 25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43014" name="Group 98"/>
          <p:cNvGrpSpPr>
            <a:grpSpLocks/>
          </p:cNvGrpSpPr>
          <p:nvPr/>
        </p:nvGrpSpPr>
        <p:grpSpPr bwMode="auto">
          <a:xfrm>
            <a:off x="2514600" y="3630613"/>
            <a:ext cx="685800" cy="381000"/>
            <a:chOff x="2142" y="2496"/>
            <a:chExt cx="272" cy="144"/>
          </a:xfrm>
        </p:grpSpPr>
        <p:sp>
          <p:nvSpPr>
            <p:cNvPr id="43015" name="Line 99"/>
            <p:cNvSpPr>
              <a:spLocks noChangeShapeType="1"/>
            </p:cNvSpPr>
            <p:nvPr/>
          </p:nvSpPr>
          <p:spPr bwMode="auto">
            <a:xfrm>
              <a:off x="2256" y="2496"/>
              <a:ext cx="0" cy="14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016" name="Line 100"/>
            <p:cNvSpPr>
              <a:spLocks noChangeShapeType="1"/>
            </p:cNvSpPr>
            <p:nvPr/>
          </p:nvSpPr>
          <p:spPr bwMode="auto">
            <a:xfrm>
              <a:off x="2304" y="2496"/>
              <a:ext cx="0" cy="14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017" name="Line 101"/>
            <p:cNvSpPr>
              <a:spLocks noChangeShapeType="1"/>
            </p:cNvSpPr>
            <p:nvPr/>
          </p:nvSpPr>
          <p:spPr bwMode="auto">
            <a:xfrm flipH="1">
              <a:off x="2142" y="2568"/>
              <a:ext cx="96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018" name="Line 102"/>
            <p:cNvSpPr>
              <a:spLocks noChangeShapeType="1"/>
            </p:cNvSpPr>
            <p:nvPr/>
          </p:nvSpPr>
          <p:spPr bwMode="auto">
            <a:xfrm>
              <a:off x="2318" y="2568"/>
              <a:ext cx="96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3" name="Title 1"/>
          <p:cNvSpPr txBox="1">
            <a:spLocks/>
          </p:cNvSpPr>
          <p:nvPr/>
        </p:nvSpPr>
        <p:spPr>
          <a:xfrm>
            <a:off x="342900" y="228600"/>
            <a:ext cx="8458200" cy="684212"/>
          </a:xfrm>
          <a:prstGeom prst="rect">
            <a:avLst/>
          </a:prstGeom>
        </p:spPr>
        <p:txBody>
          <a:bodyPr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sz="2400" b="1" i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TIẾT 59 - BÀI 20: TRÌNH BÀY CÔ ĐỌNG BẰNG BẢNG</a:t>
            </a:r>
            <a:endParaRPr lang="en-US" sz="240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comp012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19800" y="2951163"/>
            <a:ext cx="2743200" cy="2513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457200" y="1981200"/>
            <a:ext cx="5486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solidFill>
                  <a:srgbClr val="0000FF"/>
                </a:solidFill>
              </a:rPr>
              <a:t>THỰC HÀNH</a:t>
            </a:r>
            <a:endParaRPr lang="en-US" sz="6600" b="1" dirty="0">
              <a:solidFill>
                <a:srgbClr val="0000FF"/>
              </a:solidFill>
            </a:endParaRPr>
          </a:p>
        </p:txBody>
      </p:sp>
      <p:pic>
        <p:nvPicPr>
          <p:cNvPr id="5" name="Picture 4" descr="microsoft-office-word.jpg">
            <a:hlinkClick r:id="rId3" action="ppaction://hlinkfile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67000" y="4191000"/>
            <a:ext cx="1524000" cy="1143000"/>
          </a:xfrm>
          <a:prstGeom prst="rect">
            <a:avLst/>
          </a:prstGeom>
        </p:spPr>
      </p:pic>
      <p:sp>
        <p:nvSpPr>
          <p:cNvPr id="7" name="Date Placeholder 12"/>
          <p:cNvSpPr txBox="1">
            <a:spLocks/>
          </p:cNvSpPr>
          <p:nvPr/>
        </p:nvSpPr>
        <p:spPr bwMode="auto">
          <a:xfrm>
            <a:off x="0" y="6248400"/>
            <a:ext cx="1919288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815EC2A-FED2-41B6-BC69-60B9DE200A21}" type="datetime10"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14:16</a:t>
            </a:fld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342900" y="228600"/>
            <a:ext cx="8458200" cy="684212"/>
          </a:xfrm>
          <a:prstGeom prst="rect">
            <a:avLst/>
          </a:prstGeom>
        </p:spPr>
        <p:txBody>
          <a:bodyPr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sz="2400" b="1" i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TIẾT 59 - BÀI 20: TRÌNH BÀY CÔ ĐỌNG BẰNG BẢNG</a:t>
            </a:r>
            <a:endParaRPr lang="en-US" sz="240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Table 19"/>
          <p:cNvGraphicFramePr>
            <a:graphicFrameLocks noGrp="1"/>
          </p:cNvGraphicFramePr>
          <p:nvPr/>
        </p:nvGraphicFramePr>
        <p:xfrm>
          <a:off x="228600" y="1066800"/>
          <a:ext cx="3733800" cy="53032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33800"/>
              </a:tblGrid>
              <a:tr h="48768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CỘT</a:t>
                      </a:r>
                      <a:r>
                        <a:rPr lang="en-US" sz="36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A</a:t>
                      </a:r>
                      <a:endParaRPr lang="en-US" sz="3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70800"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None/>
                      </a:pP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1. Tạo bảng</a:t>
                      </a:r>
                      <a:endParaRPr lang="en-US" sz="20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46456"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None/>
                      </a:pPr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2. 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Để nhập nội dung vào ô</a:t>
                      </a:r>
                      <a:endParaRPr lang="en-US" sz="20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626925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3. 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Để thay đổi độ rộng của cột hay chiều cao của hàng, em kéo thả chuột khi con trỏ chuột có hình nào dưới đây</a:t>
                      </a:r>
                      <a:endParaRPr lang="en-US" sz="20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06024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4. 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Trước khi tạo bảng ta cần xác định</a:t>
                      </a:r>
                      <a:endParaRPr lang="en-US" sz="20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012991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5. 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Có thể tạo bảng gồm bao nhiêu cột và bao nhiêu hàng</a:t>
                      </a:r>
                      <a:endParaRPr lang="en-US" sz="20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1" name="Table 20"/>
          <p:cNvGraphicFramePr>
            <a:graphicFrameLocks noGrp="1"/>
          </p:cNvGraphicFramePr>
          <p:nvPr/>
        </p:nvGraphicFramePr>
        <p:xfrm>
          <a:off x="5029200" y="1066800"/>
          <a:ext cx="3352800" cy="4953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52800"/>
              </a:tblGrid>
              <a:tr h="799277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CỘT</a:t>
                      </a:r>
                      <a:r>
                        <a:rPr lang="en-US" sz="36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B</a:t>
                      </a:r>
                      <a:endParaRPr lang="en-US" sz="3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99277"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None/>
                      </a:pPr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A.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Rất nhiều</a:t>
                      </a:r>
                      <a:endParaRPr lang="en-US" sz="20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70270"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None/>
                      </a:pPr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B. 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Insert/Table/Insert Table</a:t>
                      </a:r>
                      <a:endParaRPr lang="en-US" sz="20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10018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C. 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Nội dung và số hàng, số cột của bảng</a:t>
                      </a:r>
                      <a:endParaRPr lang="en-US" sz="20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99277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D. 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Đặt con trỏ chuột vào ô cần nhập nội dung</a:t>
                      </a:r>
                      <a:endParaRPr lang="en-US" sz="20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84719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E.                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hoặc </a:t>
                      </a:r>
                      <a:endParaRPr lang="en-US" sz="20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pSp>
        <p:nvGrpSpPr>
          <p:cNvPr id="22" name="Group 21"/>
          <p:cNvGrpSpPr>
            <a:grpSpLocks/>
          </p:cNvGrpSpPr>
          <p:nvPr/>
        </p:nvGrpSpPr>
        <p:grpSpPr bwMode="auto">
          <a:xfrm rot="5400000">
            <a:off x="4571904" y="-859502"/>
            <a:ext cx="192" cy="609600"/>
            <a:chOff x="2415" y="2841"/>
            <a:chExt cx="192" cy="384"/>
          </a:xfrm>
        </p:grpSpPr>
        <p:sp>
          <p:nvSpPr>
            <p:cNvPr id="23" name="Line 38"/>
            <p:cNvSpPr>
              <a:spLocks noChangeShapeType="1"/>
            </p:cNvSpPr>
            <p:nvPr/>
          </p:nvSpPr>
          <p:spPr bwMode="auto">
            <a:xfrm>
              <a:off x="2515" y="3081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5pPr>
              <a:lvl6pPr marL="22860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6pPr>
              <a:lvl7pPr marL="27432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7pPr>
              <a:lvl8pPr marL="32004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8pPr>
              <a:lvl9pPr marL="36576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9pPr>
            </a:lstStyle>
            <a:p>
              <a:endParaRPr lang="en-US"/>
            </a:p>
          </p:txBody>
        </p:sp>
        <p:sp>
          <p:nvSpPr>
            <p:cNvPr id="24" name="Line 39"/>
            <p:cNvSpPr>
              <a:spLocks noChangeShapeType="1"/>
            </p:cNvSpPr>
            <p:nvPr/>
          </p:nvSpPr>
          <p:spPr bwMode="auto">
            <a:xfrm flipH="1" flipV="1">
              <a:off x="2515" y="2841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5pPr>
              <a:lvl6pPr marL="22860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6pPr>
              <a:lvl7pPr marL="27432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7pPr>
              <a:lvl8pPr marL="32004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8pPr>
              <a:lvl9pPr marL="36576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9pPr>
            </a:lstStyle>
            <a:p>
              <a:endParaRPr lang="en-US"/>
            </a:p>
          </p:txBody>
        </p:sp>
        <p:sp>
          <p:nvSpPr>
            <p:cNvPr id="25" name="Line 40"/>
            <p:cNvSpPr>
              <a:spLocks noChangeShapeType="1"/>
            </p:cNvSpPr>
            <p:nvPr/>
          </p:nvSpPr>
          <p:spPr bwMode="auto">
            <a:xfrm flipV="1">
              <a:off x="2415" y="3007"/>
              <a:ext cx="19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5pPr>
              <a:lvl6pPr marL="22860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6pPr>
              <a:lvl7pPr marL="27432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7pPr>
              <a:lvl8pPr marL="32004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8pPr>
              <a:lvl9pPr marL="36576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9pPr>
            </a:lstStyle>
            <a:p>
              <a:endParaRPr lang="en-US"/>
            </a:p>
          </p:txBody>
        </p:sp>
        <p:sp>
          <p:nvSpPr>
            <p:cNvPr id="26" name="Line 41"/>
            <p:cNvSpPr>
              <a:spLocks noChangeShapeType="1"/>
            </p:cNvSpPr>
            <p:nvPr/>
          </p:nvSpPr>
          <p:spPr bwMode="auto">
            <a:xfrm flipV="1">
              <a:off x="2415" y="3055"/>
              <a:ext cx="19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5pPr>
              <a:lvl6pPr marL="22860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6pPr>
              <a:lvl7pPr marL="27432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7pPr>
              <a:lvl8pPr marL="32004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8pPr>
              <a:lvl9pPr marL="36576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9pPr>
            </a:lstStyle>
            <a:p>
              <a:endParaRPr lang="en-US"/>
            </a:p>
          </p:txBody>
        </p:sp>
      </p:grpSp>
      <p:grpSp>
        <p:nvGrpSpPr>
          <p:cNvPr id="27" name="Group 26"/>
          <p:cNvGrpSpPr>
            <a:grpSpLocks/>
          </p:cNvGrpSpPr>
          <p:nvPr/>
        </p:nvGrpSpPr>
        <p:grpSpPr bwMode="auto">
          <a:xfrm rot="5400000">
            <a:off x="4724304" y="-707102"/>
            <a:ext cx="192" cy="609600"/>
            <a:chOff x="2415" y="2841"/>
            <a:chExt cx="192" cy="384"/>
          </a:xfrm>
        </p:grpSpPr>
        <p:sp>
          <p:nvSpPr>
            <p:cNvPr id="28" name="Line 38"/>
            <p:cNvSpPr>
              <a:spLocks noChangeShapeType="1"/>
            </p:cNvSpPr>
            <p:nvPr/>
          </p:nvSpPr>
          <p:spPr bwMode="auto">
            <a:xfrm>
              <a:off x="2515" y="3081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5pPr>
              <a:lvl6pPr marL="22860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6pPr>
              <a:lvl7pPr marL="27432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7pPr>
              <a:lvl8pPr marL="32004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8pPr>
              <a:lvl9pPr marL="36576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9pPr>
            </a:lstStyle>
            <a:p>
              <a:endParaRPr lang="en-US"/>
            </a:p>
          </p:txBody>
        </p:sp>
        <p:sp>
          <p:nvSpPr>
            <p:cNvPr id="29" name="Line 39"/>
            <p:cNvSpPr>
              <a:spLocks noChangeShapeType="1"/>
            </p:cNvSpPr>
            <p:nvPr/>
          </p:nvSpPr>
          <p:spPr bwMode="auto">
            <a:xfrm flipH="1" flipV="1">
              <a:off x="2515" y="2841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5pPr>
              <a:lvl6pPr marL="22860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6pPr>
              <a:lvl7pPr marL="27432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7pPr>
              <a:lvl8pPr marL="32004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8pPr>
              <a:lvl9pPr marL="36576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9pPr>
            </a:lstStyle>
            <a:p>
              <a:endParaRPr lang="en-US"/>
            </a:p>
          </p:txBody>
        </p:sp>
        <p:sp>
          <p:nvSpPr>
            <p:cNvPr id="30" name="Line 40"/>
            <p:cNvSpPr>
              <a:spLocks noChangeShapeType="1"/>
            </p:cNvSpPr>
            <p:nvPr/>
          </p:nvSpPr>
          <p:spPr bwMode="auto">
            <a:xfrm flipV="1">
              <a:off x="2415" y="3007"/>
              <a:ext cx="19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5pPr>
              <a:lvl6pPr marL="22860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6pPr>
              <a:lvl7pPr marL="27432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7pPr>
              <a:lvl8pPr marL="32004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8pPr>
              <a:lvl9pPr marL="36576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9pPr>
            </a:lstStyle>
            <a:p>
              <a:endParaRPr lang="en-US"/>
            </a:p>
          </p:txBody>
        </p:sp>
        <p:sp>
          <p:nvSpPr>
            <p:cNvPr id="31" name="Line 41"/>
            <p:cNvSpPr>
              <a:spLocks noChangeShapeType="1"/>
            </p:cNvSpPr>
            <p:nvPr/>
          </p:nvSpPr>
          <p:spPr bwMode="auto">
            <a:xfrm flipV="1">
              <a:off x="2415" y="3055"/>
              <a:ext cx="19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5pPr>
              <a:lvl6pPr marL="22860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6pPr>
              <a:lvl7pPr marL="27432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7pPr>
              <a:lvl8pPr marL="32004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8pPr>
              <a:lvl9pPr marL="36576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9pPr>
            </a:lstStyle>
            <a:p>
              <a:endParaRPr lang="en-US"/>
            </a:p>
          </p:txBody>
        </p:sp>
      </p:grpSp>
      <p:pic>
        <p:nvPicPr>
          <p:cNvPr id="32" name="Picture 6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0" y="5562600"/>
            <a:ext cx="609600" cy="2722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Picture 6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62800" y="5486400"/>
            <a:ext cx="460134" cy="328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" name="Title 1"/>
          <p:cNvSpPr txBox="1">
            <a:spLocks/>
          </p:cNvSpPr>
          <p:nvPr/>
        </p:nvSpPr>
        <p:spPr>
          <a:xfrm>
            <a:off x="654050" y="0"/>
            <a:ext cx="7835900" cy="684212"/>
          </a:xfrm>
          <a:prstGeom prst="rect">
            <a:avLst/>
          </a:prstGeom>
        </p:spPr>
        <p:txBody>
          <a:bodyPr anchor="b">
            <a:normAutofit fontScale="975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sz="32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BÀI TẬP CỦNG CỐ</a:t>
            </a:r>
            <a:endParaRPr lang="en-US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2" name="Straight Arrow Connector 41"/>
          <p:cNvCxnSpPr/>
          <p:nvPr/>
        </p:nvCxnSpPr>
        <p:spPr bwMode="auto">
          <a:xfrm>
            <a:off x="3962400" y="1981200"/>
            <a:ext cx="1066800" cy="914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>
            <a:outerShdw dist="17961" dir="2700000" algn="ctr" rotWithShape="0">
              <a:schemeClr val="tx1">
                <a:gamma/>
                <a:shade val="60000"/>
                <a:invGamma/>
              </a:schemeClr>
            </a:outerShdw>
          </a:effectLst>
        </p:spPr>
      </p:cxnSp>
      <p:cxnSp>
        <p:nvCxnSpPr>
          <p:cNvPr id="43" name="Straight Arrow Connector 42"/>
          <p:cNvCxnSpPr/>
          <p:nvPr/>
        </p:nvCxnSpPr>
        <p:spPr bwMode="auto">
          <a:xfrm rot="16200000" flipH="1">
            <a:off x="3467100" y="3238500"/>
            <a:ext cx="2057400" cy="10668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>
            <a:outerShdw dist="17961" dir="2700000" algn="ctr" rotWithShape="0">
              <a:schemeClr val="tx1">
                <a:gamma/>
                <a:shade val="60000"/>
                <a:invGamma/>
              </a:schemeClr>
            </a:outerShdw>
          </a:effectLst>
        </p:spPr>
      </p:cxnSp>
      <p:cxnSp>
        <p:nvCxnSpPr>
          <p:cNvPr id="45" name="Straight Arrow Connector 44"/>
          <p:cNvCxnSpPr/>
          <p:nvPr/>
        </p:nvCxnSpPr>
        <p:spPr bwMode="auto">
          <a:xfrm rot="5400000" flipH="1" flipV="1">
            <a:off x="2743200" y="3505200"/>
            <a:ext cx="3505200" cy="10668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>
            <a:outerShdw dist="17961" dir="2700000" algn="ctr" rotWithShape="0">
              <a:schemeClr val="tx1">
                <a:gamma/>
                <a:shade val="60000"/>
                <a:invGamma/>
              </a:schemeClr>
            </a:outerShdw>
          </a:effectLst>
        </p:spPr>
      </p:cxnSp>
      <p:cxnSp>
        <p:nvCxnSpPr>
          <p:cNvPr id="46" name="Straight Arrow Connector 45"/>
          <p:cNvCxnSpPr/>
          <p:nvPr/>
        </p:nvCxnSpPr>
        <p:spPr bwMode="auto">
          <a:xfrm rot="5400000" flipH="1" flipV="1">
            <a:off x="3962400" y="3886200"/>
            <a:ext cx="1066800" cy="10668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>
            <a:outerShdw dist="17961" dir="2700000" algn="ctr" rotWithShape="0">
              <a:schemeClr val="tx1">
                <a:gamma/>
                <a:shade val="60000"/>
                <a:invGamma/>
              </a:schemeClr>
            </a:outerShdw>
          </a:effectLst>
        </p:spPr>
      </p:cxnSp>
      <p:cxnSp>
        <p:nvCxnSpPr>
          <p:cNvPr id="56" name="Straight Arrow Connector 55"/>
          <p:cNvCxnSpPr/>
          <p:nvPr/>
        </p:nvCxnSpPr>
        <p:spPr bwMode="auto">
          <a:xfrm rot="16200000" flipH="1">
            <a:off x="3771900" y="4381500"/>
            <a:ext cx="1371600" cy="1143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>
            <a:outerShdw dist="17961" dir="2700000" algn="ctr" rotWithShape="0">
              <a:schemeClr val="tx1">
                <a:gamma/>
                <a:shade val="60000"/>
                <a:invGamma/>
              </a:schemeClr>
            </a:outerShdw>
          </a:effectLst>
        </p:spPr>
      </p:cxnSp>
      <p:sp>
        <p:nvSpPr>
          <p:cNvPr id="34" name="Date Placeholder 12"/>
          <p:cNvSpPr txBox="1">
            <a:spLocks/>
          </p:cNvSpPr>
          <p:nvPr/>
        </p:nvSpPr>
        <p:spPr bwMode="auto">
          <a:xfrm>
            <a:off x="0" y="6248400"/>
            <a:ext cx="1919288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815EC2A-FED2-41B6-BC69-60B9DE200A21}" type="datetime10"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14:16</a:t>
            </a:fld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990600" y="609600"/>
            <a:ext cx="7162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Nối cột A với cột B để có các thao tác đúng với bảng</a:t>
            </a:r>
            <a:endParaRPr lang="en-US" sz="20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4" name="Text Box 66"/>
          <p:cNvSpPr txBox="1">
            <a:spLocks noChangeArrowheads="1"/>
          </p:cNvSpPr>
          <p:nvPr/>
        </p:nvSpPr>
        <p:spPr bwMode="auto">
          <a:xfrm>
            <a:off x="7315200" y="5715000"/>
            <a:ext cx="1676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rgbClr val="CC3300"/>
                </a:solidFill>
              </a:rPr>
              <a:t>Hết giờ</a:t>
            </a:r>
          </a:p>
        </p:txBody>
      </p:sp>
      <p:sp>
        <p:nvSpPr>
          <p:cNvPr id="2113" name="Oval 65" descr="Blue tissue paper"/>
          <p:cNvSpPr>
            <a:spLocks noChangeArrowheads="1"/>
          </p:cNvSpPr>
          <p:nvPr/>
        </p:nvSpPr>
        <p:spPr bwMode="auto">
          <a:xfrm>
            <a:off x="7696200" y="5486400"/>
            <a:ext cx="838200" cy="762000"/>
          </a:xfrm>
          <a:prstGeom prst="ellipse">
            <a:avLst/>
          </a:prstGeom>
          <a:blipFill dpi="0" rotWithShape="1">
            <a:blip r:embed="rId5"/>
            <a:srcRect/>
            <a:tile tx="0" ty="0" sx="100000" sy="100000" flip="none" algn="tl"/>
          </a:blipFill>
          <a:ln w="12700">
            <a:solidFill>
              <a:srgbClr val="00008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600" b="1"/>
              <a:t>01</a:t>
            </a:r>
          </a:p>
        </p:txBody>
      </p:sp>
      <p:sp>
        <p:nvSpPr>
          <p:cNvPr id="2112" name="Oval 64" descr="Blue tissue paper"/>
          <p:cNvSpPr>
            <a:spLocks noChangeArrowheads="1"/>
          </p:cNvSpPr>
          <p:nvPr/>
        </p:nvSpPr>
        <p:spPr bwMode="auto">
          <a:xfrm>
            <a:off x="7696200" y="5486400"/>
            <a:ext cx="838200" cy="762000"/>
          </a:xfrm>
          <a:prstGeom prst="ellipse">
            <a:avLst/>
          </a:prstGeom>
          <a:blipFill dpi="0" rotWithShape="1">
            <a:blip r:embed="rId5"/>
            <a:srcRect/>
            <a:tile tx="0" ty="0" sx="100000" sy="100000" flip="none" algn="tl"/>
          </a:blipFill>
          <a:ln w="12700">
            <a:solidFill>
              <a:srgbClr val="00008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600" b="1"/>
              <a:t>02</a:t>
            </a:r>
          </a:p>
        </p:txBody>
      </p:sp>
      <p:sp>
        <p:nvSpPr>
          <p:cNvPr id="2111" name="Oval 63" descr="Blue tissue paper"/>
          <p:cNvSpPr>
            <a:spLocks noChangeArrowheads="1"/>
          </p:cNvSpPr>
          <p:nvPr/>
        </p:nvSpPr>
        <p:spPr bwMode="auto">
          <a:xfrm>
            <a:off x="7696200" y="5486400"/>
            <a:ext cx="838200" cy="762000"/>
          </a:xfrm>
          <a:prstGeom prst="ellipse">
            <a:avLst/>
          </a:prstGeom>
          <a:blipFill dpi="0" rotWithShape="1">
            <a:blip r:embed="rId5"/>
            <a:srcRect/>
            <a:tile tx="0" ty="0" sx="100000" sy="100000" flip="none" algn="tl"/>
          </a:blipFill>
          <a:ln w="12700">
            <a:solidFill>
              <a:srgbClr val="00008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600" b="1"/>
              <a:t>03</a:t>
            </a:r>
          </a:p>
        </p:txBody>
      </p:sp>
      <p:sp>
        <p:nvSpPr>
          <p:cNvPr id="2110" name="Oval 62" descr="Blue tissue paper"/>
          <p:cNvSpPr>
            <a:spLocks noChangeArrowheads="1"/>
          </p:cNvSpPr>
          <p:nvPr/>
        </p:nvSpPr>
        <p:spPr bwMode="auto">
          <a:xfrm>
            <a:off x="7696200" y="5486400"/>
            <a:ext cx="838200" cy="762000"/>
          </a:xfrm>
          <a:prstGeom prst="ellipse">
            <a:avLst/>
          </a:prstGeom>
          <a:blipFill dpi="0" rotWithShape="1">
            <a:blip r:embed="rId5"/>
            <a:srcRect/>
            <a:tile tx="0" ty="0" sx="100000" sy="100000" flip="none" algn="tl"/>
          </a:blipFill>
          <a:ln w="12700">
            <a:solidFill>
              <a:srgbClr val="00008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600" b="1"/>
              <a:t>04</a:t>
            </a:r>
          </a:p>
        </p:txBody>
      </p:sp>
      <p:sp>
        <p:nvSpPr>
          <p:cNvPr id="2109" name="Oval 61" descr="Blue tissue paper"/>
          <p:cNvSpPr>
            <a:spLocks noChangeArrowheads="1"/>
          </p:cNvSpPr>
          <p:nvPr/>
        </p:nvSpPr>
        <p:spPr bwMode="auto">
          <a:xfrm>
            <a:off x="7696200" y="5486400"/>
            <a:ext cx="838200" cy="762000"/>
          </a:xfrm>
          <a:prstGeom prst="ellipse">
            <a:avLst/>
          </a:prstGeom>
          <a:blipFill dpi="0" rotWithShape="1">
            <a:blip r:embed="rId5"/>
            <a:srcRect/>
            <a:tile tx="0" ty="0" sx="100000" sy="100000" flip="none" algn="tl"/>
          </a:blipFill>
          <a:ln w="12700">
            <a:solidFill>
              <a:srgbClr val="00008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600" b="1"/>
              <a:t>05</a:t>
            </a:r>
          </a:p>
        </p:txBody>
      </p:sp>
      <p:sp>
        <p:nvSpPr>
          <p:cNvPr id="2108" name="Oval 60" descr="Blue tissue paper"/>
          <p:cNvSpPr>
            <a:spLocks noChangeArrowheads="1"/>
          </p:cNvSpPr>
          <p:nvPr/>
        </p:nvSpPr>
        <p:spPr bwMode="auto">
          <a:xfrm>
            <a:off x="7696200" y="5486400"/>
            <a:ext cx="838200" cy="762000"/>
          </a:xfrm>
          <a:prstGeom prst="ellipse">
            <a:avLst/>
          </a:prstGeom>
          <a:blipFill dpi="0" rotWithShape="1">
            <a:blip r:embed="rId5"/>
            <a:srcRect/>
            <a:tile tx="0" ty="0" sx="100000" sy="100000" flip="none" algn="tl"/>
          </a:blipFill>
          <a:ln w="12700">
            <a:solidFill>
              <a:srgbClr val="00008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600" b="1"/>
              <a:t>06</a:t>
            </a:r>
          </a:p>
        </p:txBody>
      </p:sp>
      <p:sp>
        <p:nvSpPr>
          <p:cNvPr id="2107" name="Oval 59" descr="Blue tissue paper"/>
          <p:cNvSpPr>
            <a:spLocks noChangeArrowheads="1"/>
          </p:cNvSpPr>
          <p:nvPr/>
        </p:nvSpPr>
        <p:spPr bwMode="auto">
          <a:xfrm>
            <a:off x="7696200" y="5486400"/>
            <a:ext cx="838200" cy="762000"/>
          </a:xfrm>
          <a:prstGeom prst="ellipse">
            <a:avLst/>
          </a:prstGeom>
          <a:blipFill dpi="0" rotWithShape="1">
            <a:blip r:embed="rId5"/>
            <a:srcRect/>
            <a:tile tx="0" ty="0" sx="100000" sy="100000" flip="none" algn="tl"/>
          </a:blipFill>
          <a:ln w="12700">
            <a:solidFill>
              <a:srgbClr val="00008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600" b="1"/>
              <a:t>07</a:t>
            </a:r>
          </a:p>
        </p:txBody>
      </p:sp>
      <p:sp>
        <p:nvSpPr>
          <p:cNvPr id="2106" name="Oval 58" descr="Blue tissue paper"/>
          <p:cNvSpPr>
            <a:spLocks noChangeArrowheads="1"/>
          </p:cNvSpPr>
          <p:nvPr/>
        </p:nvSpPr>
        <p:spPr bwMode="auto">
          <a:xfrm>
            <a:off x="7696200" y="5486400"/>
            <a:ext cx="838200" cy="762000"/>
          </a:xfrm>
          <a:prstGeom prst="ellipse">
            <a:avLst/>
          </a:prstGeom>
          <a:blipFill dpi="0" rotWithShape="1">
            <a:blip r:embed="rId5"/>
            <a:srcRect/>
            <a:tile tx="0" ty="0" sx="100000" sy="100000" flip="none" algn="tl"/>
          </a:blipFill>
          <a:ln w="12700">
            <a:solidFill>
              <a:srgbClr val="00008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600" b="1"/>
              <a:t>08</a:t>
            </a:r>
          </a:p>
        </p:txBody>
      </p:sp>
      <p:sp>
        <p:nvSpPr>
          <p:cNvPr id="2105" name="Oval 57" descr="Blue tissue paper"/>
          <p:cNvSpPr>
            <a:spLocks noChangeArrowheads="1"/>
          </p:cNvSpPr>
          <p:nvPr/>
        </p:nvSpPr>
        <p:spPr bwMode="auto">
          <a:xfrm>
            <a:off x="7696200" y="5486400"/>
            <a:ext cx="838200" cy="762000"/>
          </a:xfrm>
          <a:prstGeom prst="ellipse">
            <a:avLst/>
          </a:prstGeom>
          <a:blipFill dpi="0" rotWithShape="1">
            <a:blip r:embed="rId5"/>
            <a:srcRect/>
            <a:tile tx="0" ty="0" sx="100000" sy="100000" flip="none" algn="tl"/>
          </a:blipFill>
          <a:ln w="12700">
            <a:solidFill>
              <a:srgbClr val="00008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600" b="1"/>
              <a:t>09</a:t>
            </a:r>
          </a:p>
        </p:txBody>
      </p:sp>
      <p:sp>
        <p:nvSpPr>
          <p:cNvPr id="2104" name="Oval 56" descr="Blue tissue paper"/>
          <p:cNvSpPr>
            <a:spLocks noChangeArrowheads="1"/>
          </p:cNvSpPr>
          <p:nvPr/>
        </p:nvSpPr>
        <p:spPr bwMode="auto">
          <a:xfrm>
            <a:off x="7696200" y="5486400"/>
            <a:ext cx="838200" cy="762000"/>
          </a:xfrm>
          <a:prstGeom prst="ellipse">
            <a:avLst/>
          </a:prstGeom>
          <a:blipFill dpi="0" rotWithShape="1">
            <a:blip r:embed="rId5"/>
            <a:srcRect/>
            <a:tile tx="0" ty="0" sx="100000" sy="100000" flip="none" algn="tl"/>
          </a:blipFill>
          <a:ln w="12700">
            <a:solidFill>
              <a:srgbClr val="00008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600" b="1"/>
              <a:t>10</a:t>
            </a:r>
          </a:p>
        </p:txBody>
      </p:sp>
      <p:sp>
        <p:nvSpPr>
          <p:cNvPr id="2103" name="Oval 55" descr="Blue tissue paper"/>
          <p:cNvSpPr>
            <a:spLocks noChangeArrowheads="1"/>
          </p:cNvSpPr>
          <p:nvPr/>
        </p:nvSpPr>
        <p:spPr bwMode="auto">
          <a:xfrm>
            <a:off x="7696200" y="5486400"/>
            <a:ext cx="838200" cy="762000"/>
          </a:xfrm>
          <a:prstGeom prst="ellipse">
            <a:avLst/>
          </a:prstGeom>
          <a:blipFill dpi="0" rotWithShape="1">
            <a:blip r:embed="rId5"/>
            <a:srcRect/>
            <a:tile tx="0" ty="0" sx="100000" sy="100000" flip="none" algn="tl"/>
          </a:blipFill>
          <a:ln w="12700">
            <a:solidFill>
              <a:srgbClr val="00008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600" b="1"/>
              <a:t>11</a:t>
            </a:r>
          </a:p>
        </p:txBody>
      </p:sp>
      <p:sp>
        <p:nvSpPr>
          <p:cNvPr id="2102" name="Oval 54" descr="Blue tissue paper"/>
          <p:cNvSpPr>
            <a:spLocks noChangeArrowheads="1"/>
          </p:cNvSpPr>
          <p:nvPr/>
        </p:nvSpPr>
        <p:spPr bwMode="auto">
          <a:xfrm>
            <a:off x="7696200" y="5486400"/>
            <a:ext cx="838200" cy="762000"/>
          </a:xfrm>
          <a:prstGeom prst="ellipse">
            <a:avLst/>
          </a:prstGeom>
          <a:blipFill dpi="0" rotWithShape="1">
            <a:blip r:embed="rId5"/>
            <a:srcRect/>
            <a:tile tx="0" ty="0" sx="100000" sy="100000" flip="none" algn="tl"/>
          </a:blipFill>
          <a:ln w="12700">
            <a:solidFill>
              <a:srgbClr val="00008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600" b="1"/>
              <a:t>12</a:t>
            </a:r>
          </a:p>
        </p:txBody>
      </p:sp>
      <p:sp>
        <p:nvSpPr>
          <p:cNvPr id="2101" name="Oval 53" descr="Blue tissue paper"/>
          <p:cNvSpPr>
            <a:spLocks noChangeArrowheads="1"/>
          </p:cNvSpPr>
          <p:nvPr/>
        </p:nvSpPr>
        <p:spPr bwMode="auto">
          <a:xfrm>
            <a:off x="7696200" y="5486400"/>
            <a:ext cx="838200" cy="762000"/>
          </a:xfrm>
          <a:prstGeom prst="ellipse">
            <a:avLst/>
          </a:prstGeom>
          <a:blipFill dpi="0" rotWithShape="1">
            <a:blip r:embed="rId5"/>
            <a:srcRect/>
            <a:tile tx="0" ty="0" sx="100000" sy="100000" flip="none" algn="tl"/>
          </a:blipFill>
          <a:ln w="12700">
            <a:solidFill>
              <a:srgbClr val="00008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600" b="1"/>
              <a:t>13</a:t>
            </a:r>
          </a:p>
        </p:txBody>
      </p:sp>
      <p:sp>
        <p:nvSpPr>
          <p:cNvPr id="2100" name="Oval 52" descr="Blue tissue paper"/>
          <p:cNvSpPr>
            <a:spLocks noChangeArrowheads="1"/>
          </p:cNvSpPr>
          <p:nvPr/>
        </p:nvSpPr>
        <p:spPr bwMode="auto">
          <a:xfrm>
            <a:off x="7696200" y="5486400"/>
            <a:ext cx="838200" cy="762000"/>
          </a:xfrm>
          <a:prstGeom prst="ellipse">
            <a:avLst/>
          </a:prstGeom>
          <a:blipFill dpi="0" rotWithShape="1">
            <a:blip r:embed="rId5"/>
            <a:srcRect/>
            <a:tile tx="0" ty="0" sx="100000" sy="100000" flip="none" algn="tl"/>
          </a:blipFill>
          <a:ln w="12700">
            <a:solidFill>
              <a:srgbClr val="00008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600" b="1"/>
              <a:t>14</a:t>
            </a:r>
          </a:p>
        </p:txBody>
      </p:sp>
      <p:sp>
        <p:nvSpPr>
          <p:cNvPr id="2099" name="Oval 51" descr="Blue tissue paper"/>
          <p:cNvSpPr>
            <a:spLocks noChangeArrowheads="1"/>
          </p:cNvSpPr>
          <p:nvPr/>
        </p:nvSpPr>
        <p:spPr bwMode="auto">
          <a:xfrm>
            <a:off x="7696200" y="5486400"/>
            <a:ext cx="838200" cy="762000"/>
          </a:xfrm>
          <a:prstGeom prst="ellipse">
            <a:avLst/>
          </a:prstGeom>
          <a:blipFill dpi="0" rotWithShape="1">
            <a:blip r:embed="rId5"/>
            <a:srcRect/>
            <a:tile tx="0" ty="0" sx="100000" sy="100000" flip="none" algn="tl"/>
          </a:blipFill>
          <a:ln w="12700">
            <a:solidFill>
              <a:srgbClr val="00008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600" b="1"/>
              <a:t>15</a:t>
            </a:r>
          </a:p>
        </p:txBody>
      </p:sp>
      <p:sp>
        <p:nvSpPr>
          <p:cNvPr id="2098" name="Oval 50" descr="Blue tissue paper"/>
          <p:cNvSpPr>
            <a:spLocks noChangeArrowheads="1"/>
          </p:cNvSpPr>
          <p:nvPr/>
        </p:nvSpPr>
        <p:spPr bwMode="auto">
          <a:xfrm>
            <a:off x="7696200" y="5486400"/>
            <a:ext cx="838200" cy="762000"/>
          </a:xfrm>
          <a:prstGeom prst="ellipse">
            <a:avLst/>
          </a:prstGeom>
          <a:blipFill dpi="0" rotWithShape="1">
            <a:blip r:embed="rId5"/>
            <a:srcRect/>
            <a:tile tx="0" ty="0" sx="100000" sy="100000" flip="none" algn="tl"/>
          </a:blipFill>
          <a:ln w="12700">
            <a:solidFill>
              <a:srgbClr val="00008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600" b="1"/>
              <a:t>16</a:t>
            </a:r>
          </a:p>
        </p:txBody>
      </p:sp>
      <p:sp>
        <p:nvSpPr>
          <p:cNvPr id="2097" name="Oval 49" descr="Blue tissue paper"/>
          <p:cNvSpPr>
            <a:spLocks noChangeArrowheads="1"/>
          </p:cNvSpPr>
          <p:nvPr/>
        </p:nvSpPr>
        <p:spPr bwMode="auto">
          <a:xfrm>
            <a:off x="7696200" y="5486400"/>
            <a:ext cx="838200" cy="762000"/>
          </a:xfrm>
          <a:prstGeom prst="ellipse">
            <a:avLst/>
          </a:prstGeom>
          <a:blipFill dpi="0" rotWithShape="1">
            <a:blip r:embed="rId5"/>
            <a:srcRect/>
            <a:tile tx="0" ty="0" sx="100000" sy="100000" flip="none" algn="tl"/>
          </a:blipFill>
          <a:ln w="12700">
            <a:solidFill>
              <a:srgbClr val="00008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600" b="1"/>
              <a:t>17</a:t>
            </a:r>
          </a:p>
        </p:txBody>
      </p:sp>
      <p:sp>
        <p:nvSpPr>
          <p:cNvPr id="2096" name="Oval 48" descr="Blue tissue paper"/>
          <p:cNvSpPr>
            <a:spLocks noChangeArrowheads="1"/>
          </p:cNvSpPr>
          <p:nvPr/>
        </p:nvSpPr>
        <p:spPr bwMode="auto">
          <a:xfrm>
            <a:off x="7696200" y="5486400"/>
            <a:ext cx="838200" cy="762000"/>
          </a:xfrm>
          <a:prstGeom prst="ellipse">
            <a:avLst/>
          </a:prstGeom>
          <a:blipFill dpi="0" rotWithShape="1">
            <a:blip r:embed="rId5"/>
            <a:srcRect/>
            <a:tile tx="0" ty="0" sx="100000" sy="100000" flip="none" algn="tl"/>
          </a:blipFill>
          <a:ln w="12700">
            <a:solidFill>
              <a:srgbClr val="00008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600" b="1"/>
              <a:t>18</a:t>
            </a:r>
          </a:p>
        </p:txBody>
      </p:sp>
      <p:sp>
        <p:nvSpPr>
          <p:cNvPr id="2095" name="Oval 47" descr="Blue tissue paper"/>
          <p:cNvSpPr>
            <a:spLocks noChangeArrowheads="1"/>
          </p:cNvSpPr>
          <p:nvPr/>
        </p:nvSpPr>
        <p:spPr bwMode="auto">
          <a:xfrm>
            <a:off x="7696200" y="5486400"/>
            <a:ext cx="838200" cy="762000"/>
          </a:xfrm>
          <a:prstGeom prst="ellipse">
            <a:avLst/>
          </a:prstGeom>
          <a:blipFill dpi="0" rotWithShape="1">
            <a:blip r:embed="rId5"/>
            <a:srcRect/>
            <a:tile tx="0" ty="0" sx="100000" sy="100000" flip="none" algn="tl"/>
          </a:blipFill>
          <a:ln w="12700">
            <a:solidFill>
              <a:srgbClr val="00008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600" b="1"/>
              <a:t>19</a:t>
            </a:r>
          </a:p>
        </p:txBody>
      </p:sp>
      <p:sp>
        <p:nvSpPr>
          <p:cNvPr id="2094" name="Oval 46" descr="Blue tissue paper"/>
          <p:cNvSpPr>
            <a:spLocks noChangeArrowheads="1"/>
          </p:cNvSpPr>
          <p:nvPr/>
        </p:nvSpPr>
        <p:spPr bwMode="auto">
          <a:xfrm>
            <a:off x="7696200" y="5486400"/>
            <a:ext cx="838200" cy="762000"/>
          </a:xfrm>
          <a:prstGeom prst="ellipse">
            <a:avLst/>
          </a:prstGeom>
          <a:blipFill dpi="0" rotWithShape="1">
            <a:blip r:embed="rId5"/>
            <a:srcRect/>
            <a:tile tx="0" ty="0" sx="100000" sy="100000" flip="none" algn="tl"/>
          </a:blipFill>
          <a:ln w="12700">
            <a:solidFill>
              <a:srgbClr val="00008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600" b="1"/>
              <a:t>20</a:t>
            </a:r>
          </a:p>
        </p:txBody>
      </p:sp>
      <p:sp>
        <p:nvSpPr>
          <p:cNvPr id="2093" name="Oval 45" descr="Blue tissue paper"/>
          <p:cNvSpPr>
            <a:spLocks noChangeArrowheads="1"/>
          </p:cNvSpPr>
          <p:nvPr/>
        </p:nvSpPr>
        <p:spPr bwMode="auto">
          <a:xfrm>
            <a:off x="7696200" y="5486400"/>
            <a:ext cx="838200" cy="762000"/>
          </a:xfrm>
          <a:prstGeom prst="ellipse">
            <a:avLst/>
          </a:prstGeom>
          <a:blipFill dpi="0" rotWithShape="1">
            <a:blip r:embed="rId5"/>
            <a:srcRect/>
            <a:tile tx="0" ty="0" sx="100000" sy="100000" flip="none" algn="tl"/>
          </a:blipFill>
          <a:ln w="12700">
            <a:solidFill>
              <a:srgbClr val="00008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600" b="1"/>
              <a:t>21</a:t>
            </a:r>
          </a:p>
        </p:txBody>
      </p:sp>
      <p:sp>
        <p:nvSpPr>
          <p:cNvPr id="2092" name="Oval 44" descr="Blue tissue paper"/>
          <p:cNvSpPr>
            <a:spLocks noChangeArrowheads="1"/>
          </p:cNvSpPr>
          <p:nvPr/>
        </p:nvSpPr>
        <p:spPr bwMode="auto">
          <a:xfrm>
            <a:off x="7696200" y="5486400"/>
            <a:ext cx="838200" cy="762000"/>
          </a:xfrm>
          <a:prstGeom prst="ellipse">
            <a:avLst/>
          </a:prstGeom>
          <a:blipFill dpi="0" rotWithShape="1">
            <a:blip r:embed="rId5"/>
            <a:srcRect/>
            <a:tile tx="0" ty="0" sx="100000" sy="100000" flip="none" algn="tl"/>
          </a:blipFill>
          <a:ln w="12700">
            <a:solidFill>
              <a:srgbClr val="00008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600" b="1"/>
              <a:t>22</a:t>
            </a:r>
          </a:p>
        </p:txBody>
      </p:sp>
      <p:sp>
        <p:nvSpPr>
          <p:cNvPr id="2091" name="Oval 43" descr="Blue tissue paper"/>
          <p:cNvSpPr>
            <a:spLocks noChangeArrowheads="1"/>
          </p:cNvSpPr>
          <p:nvPr/>
        </p:nvSpPr>
        <p:spPr bwMode="auto">
          <a:xfrm>
            <a:off x="7696200" y="5486400"/>
            <a:ext cx="838200" cy="762000"/>
          </a:xfrm>
          <a:prstGeom prst="ellipse">
            <a:avLst/>
          </a:prstGeom>
          <a:blipFill dpi="0" rotWithShape="1">
            <a:blip r:embed="rId5"/>
            <a:srcRect/>
            <a:tile tx="0" ty="0" sx="100000" sy="100000" flip="none" algn="tl"/>
          </a:blipFill>
          <a:ln w="12700">
            <a:solidFill>
              <a:srgbClr val="00008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600" b="1"/>
              <a:t>23</a:t>
            </a:r>
          </a:p>
        </p:txBody>
      </p:sp>
      <p:sp>
        <p:nvSpPr>
          <p:cNvPr id="2090" name="Oval 42" descr="Blue tissue paper"/>
          <p:cNvSpPr>
            <a:spLocks noChangeArrowheads="1"/>
          </p:cNvSpPr>
          <p:nvPr/>
        </p:nvSpPr>
        <p:spPr bwMode="auto">
          <a:xfrm>
            <a:off x="7696200" y="5486400"/>
            <a:ext cx="838200" cy="762000"/>
          </a:xfrm>
          <a:prstGeom prst="ellipse">
            <a:avLst/>
          </a:prstGeom>
          <a:blipFill dpi="0" rotWithShape="1">
            <a:blip r:embed="rId5"/>
            <a:srcRect/>
            <a:tile tx="0" ty="0" sx="100000" sy="100000" flip="none" algn="tl"/>
          </a:blipFill>
          <a:ln w="12700">
            <a:solidFill>
              <a:srgbClr val="00008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600" b="1"/>
              <a:t>24</a:t>
            </a:r>
          </a:p>
        </p:txBody>
      </p:sp>
      <p:sp>
        <p:nvSpPr>
          <p:cNvPr id="2089" name="Oval 41" descr="Blue tissue paper"/>
          <p:cNvSpPr>
            <a:spLocks noChangeArrowheads="1"/>
          </p:cNvSpPr>
          <p:nvPr/>
        </p:nvSpPr>
        <p:spPr bwMode="auto">
          <a:xfrm>
            <a:off x="7696200" y="5486400"/>
            <a:ext cx="838200" cy="762000"/>
          </a:xfrm>
          <a:prstGeom prst="ellipse">
            <a:avLst/>
          </a:prstGeom>
          <a:blipFill dpi="0" rotWithShape="1">
            <a:blip r:embed="rId5"/>
            <a:srcRect/>
            <a:tile tx="0" ty="0" sx="100000" sy="100000" flip="none" algn="tl"/>
          </a:blipFill>
          <a:ln w="12700">
            <a:solidFill>
              <a:srgbClr val="00008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600" b="1"/>
              <a:t>25</a:t>
            </a:r>
          </a:p>
        </p:txBody>
      </p:sp>
      <p:sp>
        <p:nvSpPr>
          <p:cNvPr id="2088" name="Oval 40" descr="Blue tissue paper"/>
          <p:cNvSpPr>
            <a:spLocks noChangeArrowheads="1"/>
          </p:cNvSpPr>
          <p:nvPr/>
        </p:nvSpPr>
        <p:spPr bwMode="auto">
          <a:xfrm>
            <a:off x="7696200" y="5486400"/>
            <a:ext cx="838200" cy="762000"/>
          </a:xfrm>
          <a:prstGeom prst="ellipse">
            <a:avLst/>
          </a:prstGeom>
          <a:blipFill dpi="0" rotWithShape="1">
            <a:blip r:embed="rId5"/>
            <a:srcRect/>
            <a:tile tx="0" ty="0" sx="100000" sy="100000" flip="none" algn="tl"/>
          </a:blipFill>
          <a:ln w="12700">
            <a:solidFill>
              <a:srgbClr val="00008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600" b="1"/>
              <a:t>26</a:t>
            </a:r>
          </a:p>
        </p:txBody>
      </p:sp>
      <p:sp>
        <p:nvSpPr>
          <p:cNvPr id="2087" name="Oval 39" descr="Blue tissue paper"/>
          <p:cNvSpPr>
            <a:spLocks noChangeArrowheads="1"/>
          </p:cNvSpPr>
          <p:nvPr/>
        </p:nvSpPr>
        <p:spPr bwMode="auto">
          <a:xfrm>
            <a:off x="7696200" y="5486400"/>
            <a:ext cx="838200" cy="762000"/>
          </a:xfrm>
          <a:prstGeom prst="ellipse">
            <a:avLst/>
          </a:prstGeom>
          <a:blipFill dpi="0" rotWithShape="1">
            <a:blip r:embed="rId5"/>
            <a:srcRect/>
            <a:tile tx="0" ty="0" sx="100000" sy="100000" flip="none" algn="tl"/>
          </a:blipFill>
          <a:ln w="12700">
            <a:solidFill>
              <a:srgbClr val="00008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600" b="1"/>
              <a:t>27</a:t>
            </a:r>
          </a:p>
        </p:txBody>
      </p:sp>
      <p:sp>
        <p:nvSpPr>
          <p:cNvPr id="2086" name="Oval 38" descr="Blue tissue paper"/>
          <p:cNvSpPr>
            <a:spLocks noChangeArrowheads="1"/>
          </p:cNvSpPr>
          <p:nvPr/>
        </p:nvSpPr>
        <p:spPr bwMode="auto">
          <a:xfrm>
            <a:off x="7696200" y="5486400"/>
            <a:ext cx="838200" cy="762000"/>
          </a:xfrm>
          <a:prstGeom prst="ellipse">
            <a:avLst/>
          </a:prstGeom>
          <a:blipFill dpi="0" rotWithShape="1">
            <a:blip r:embed="rId5"/>
            <a:srcRect/>
            <a:tile tx="0" ty="0" sx="100000" sy="100000" flip="none" algn="tl"/>
          </a:blipFill>
          <a:ln w="12700">
            <a:solidFill>
              <a:srgbClr val="00008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600" b="1"/>
              <a:t>28</a:t>
            </a:r>
          </a:p>
        </p:txBody>
      </p:sp>
      <p:sp>
        <p:nvSpPr>
          <p:cNvPr id="2085" name="Oval 37" descr="Blue tissue paper"/>
          <p:cNvSpPr>
            <a:spLocks noChangeArrowheads="1"/>
          </p:cNvSpPr>
          <p:nvPr/>
        </p:nvSpPr>
        <p:spPr bwMode="auto">
          <a:xfrm>
            <a:off x="7696200" y="5486400"/>
            <a:ext cx="838200" cy="762000"/>
          </a:xfrm>
          <a:prstGeom prst="ellipse">
            <a:avLst/>
          </a:prstGeom>
          <a:blipFill dpi="0" rotWithShape="1">
            <a:blip r:embed="rId5"/>
            <a:srcRect/>
            <a:tile tx="0" ty="0" sx="100000" sy="100000" flip="none" algn="tl"/>
          </a:blipFill>
          <a:ln w="12700">
            <a:solidFill>
              <a:srgbClr val="00008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600" b="1"/>
              <a:t>29</a:t>
            </a:r>
          </a:p>
        </p:txBody>
      </p:sp>
      <p:sp>
        <p:nvSpPr>
          <p:cNvPr id="2084" name="Oval 36" descr="Blue tissue paper"/>
          <p:cNvSpPr>
            <a:spLocks noChangeArrowheads="1"/>
          </p:cNvSpPr>
          <p:nvPr/>
        </p:nvSpPr>
        <p:spPr bwMode="auto">
          <a:xfrm>
            <a:off x="7696200" y="5486400"/>
            <a:ext cx="838200" cy="762000"/>
          </a:xfrm>
          <a:prstGeom prst="ellipse">
            <a:avLst/>
          </a:prstGeom>
          <a:blipFill dpi="0" rotWithShape="1">
            <a:blip r:embed="rId5"/>
            <a:srcRect/>
            <a:tile tx="0" ty="0" sx="100000" sy="100000" flip="none" algn="tl"/>
          </a:blipFill>
          <a:ln w="12700">
            <a:solidFill>
              <a:srgbClr val="00008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600" b="1"/>
              <a:t>30</a:t>
            </a:r>
          </a:p>
        </p:txBody>
      </p:sp>
      <p:sp>
        <p:nvSpPr>
          <p:cNvPr id="2083" name="Oval 35" descr="Blue tissue paper"/>
          <p:cNvSpPr>
            <a:spLocks noChangeArrowheads="1"/>
          </p:cNvSpPr>
          <p:nvPr/>
        </p:nvSpPr>
        <p:spPr bwMode="auto">
          <a:xfrm>
            <a:off x="7696200" y="5486400"/>
            <a:ext cx="838200" cy="762000"/>
          </a:xfrm>
          <a:prstGeom prst="ellipse">
            <a:avLst/>
          </a:prstGeom>
          <a:blipFill dpi="0" rotWithShape="1">
            <a:blip r:embed="rId5"/>
            <a:srcRect/>
            <a:tile tx="0" ty="0" sx="100000" sy="100000" flip="none" algn="tl"/>
          </a:blipFill>
          <a:ln w="12700">
            <a:solidFill>
              <a:srgbClr val="00008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600" b="1"/>
              <a:t>31</a:t>
            </a:r>
          </a:p>
        </p:txBody>
      </p:sp>
      <p:sp>
        <p:nvSpPr>
          <p:cNvPr id="2082" name="Oval 34" descr="Blue tissue paper"/>
          <p:cNvSpPr>
            <a:spLocks noChangeArrowheads="1"/>
          </p:cNvSpPr>
          <p:nvPr/>
        </p:nvSpPr>
        <p:spPr bwMode="auto">
          <a:xfrm>
            <a:off x="7696200" y="5486400"/>
            <a:ext cx="838200" cy="762000"/>
          </a:xfrm>
          <a:prstGeom prst="ellipse">
            <a:avLst/>
          </a:prstGeom>
          <a:blipFill dpi="0" rotWithShape="1">
            <a:blip r:embed="rId5"/>
            <a:srcRect/>
            <a:tile tx="0" ty="0" sx="100000" sy="100000" flip="none" algn="tl"/>
          </a:blipFill>
          <a:ln w="12700">
            <a:solidFill>
              <a:srgbClr val="00008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600" b="1"/>
              <a:t>32</a:t>
            </a:r>
          </a:p>
        </p:txBody>
      </p:sp>
      <p:sp>
        <p:nvSpPr>
          <p:cNvPr id="2081" name="Oval 33" descr="Blue tissue paper"/>
          <p:cNvSpPr>
            <a:spLocks noChangeArrowheads="1"/>
          </p:cNvSpPr>
          <p:nvPr/>
        </p:nvSpPr>
        <p:spPr bwMode="auto">
          <a:xfrm>
            <a:off x="7696200" y="5486400"/>
            <a:ext cx="838200" cy="762000"/>
          </a:xfrm>
          <a:prstGeom prst="ellipse">
            <a:avLst/>
          </a:prstGeom>
          <a:blipFill dpi="0" rotWithShape="1">
            <a:blip r:embed="rId5"/>
            <a:srcRect/>
            <a:tile tx="0" ty="0" sx="100000" sy="100000" flip="none" algn="tl"/>
          </a:blipFill>
          <a:ln w="12700">
            <a:solidFill>
              <a:srgbClr val="00008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600" b="1"/>
              <a:t>33</a:t>
            </a:r>
          </a:p>
        </p:txBody>
      </p:sp>
      <p:sp>
        <p:nvSpPr>
          <p:cNvPr id="2080" name="Oval 32" descr="Blue tissue paper"/>
          <p:cNvSpPr>
            <a:spLocks noChangeArrowheads="1"/>
          </p:cNvSpPr>
          <p:nvPr/>
        </p:nvSpPr>
        <p:spPr bwMode="auto">
          <a:xfrm>
            <a:off x="7696200" y="5486400"/>
            <a:ext cx="838200" cy="762000"/>
          </a:xfrm>
          <a:prstGeom prst="ellipse">
            <a:avLst/>
          </a:prstGeom>
          <a:blipFill dpi="0" rotWithShape="1">
            <a:blip r:embed="rId5"/>
            <a:srcRect/>
            <a:tile tx="0" ty="0" sx="100000" sy="100000" flip="none" algn="tl"/>
          </a:blipFill>
          <a:ln w="12700">
            <a:solidFill>
              <a:srgbClr val="00008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600" b="1"/>
              <a:t>34</a:t>
            </a:r>
          </a:p>
        </p:txBody>
      </p:sp>
      <p:sp>
        <p:nvSpPr>
          <p:cNvPr id="2079" name="Oval 31" descr="Blue tissue paper"/>
          <p:cNvSpPr>
            <a:spLocks noChangeArrowheads="1"/>
          </p:cNvSpPr>
          <p:nvPr/>
        </p:nvSpPr>
        <p:spPr bwMode="auto">
          <a:xfrm>
            <a:off x="7696200" y="5486400"/>
            <a:ext cx="838200" cy="762000"/>
          </a:xfrm>
          <a:prstGeom prst="ellipse">
            <a:avLst/>
          </a:prstGeom>
          <a:blipFill dpi="0" rotWithShape="1">
            <a:blip r:embed="rId5"/>
            <a:srcRect/>
            <a:tile tx="0" ty="0" sx="100000" sy="100000" flip="none" algn="tl"/>
          </a:blipFill>
          <a:ln w="12700">
            <a:solidFill>
              <a:srgbClr val="00008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600" b="1"/>
              <a:t>35</a:t>
            </a:r>
          </a:p>
        </p:txBody>
      </p:sp>
      <p:sp>
        <p:nvSpPr>
          <p:cNvPr id="2078" name="Oval 30" descr="Blue tissue paper"/>
          <p:cNvSpPr>
            <a:spLocks noChangeArrowheads="1"/>
          </p:cNvSpPr>
          <p:nvPr/>
        </p:nvSpPr>
        <p:spPr bwMode="auto">
          <a:xfrm>
            <a:off x="7696200" y="5486400"/>
            <a:ext cx="838200" cy="762000"/>
          </a:xfrm>
          <a:prstGeom prst="ellipse">
            <a:avLst/>
          </a:prstGeom>
          <a:blipFill dpi="0" rotWithShape="1">
            <a:blip r:embed="rId5"/>
            <a:srcRect/>
            <a:tile tx="0" ty="0" sx="100000" sy="100000" flip="none" algn="tl"/>
          </a:blipFill>
          <a:ln w="12700">
            <a:solidFill>
              <a:srgbClr val="00008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600" b="1"/>
              <a:t>36</a:t>
            </a:r>
          </a:p>
        </p:txBody>
      </p:sp>
      <p:sp>
        <p:nvSpPr>
          <p:cNvPr id="2077" name="Oval 29" descr="Blue tissue paper"/>
          <p:cNvSpPr>
            <a:spLocks noChangeArrowheads="1"/>
          </p:cNvSpPr>
          <p:nvPr/>
        </p:nvSpPr>
        <p:spPr bwMode="auto">
          <a:xfrm>
            <a:off x="7696200" y="5486400"/>
            <a:ext cx="838200" cy="762000"/>
          </a:xfrm>
          <a:prstGeom prst="ellipse">
            <a:avLst/>
          </a:prstGeom>
          <a:blipFill dpi="0" rotWithShape="1">
            <a:blip r:embed="rId5"/>
            <a:srcRect/>
            <a:tile tx="0" ty="0" sx="100000" sy="100000" flip="none" algn="tl"/>
          </a:blipFill>
          <a:ln w="12700">
            <a:solidFill>
              <a:srgbClr val="00008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600" b="1"/>
              <a:t>37</a:t>
            </a:r>
          </a:p>
        </p:txBody>
      </p:sp>
      <p:sp>
        <p:nvSpPr>
          <p:cNvPr id="2076" name="Oval 28" descr="Blue tissue paper"/>
          <p:cNvSpPr>
            <a:spLocks noChangeArrowheads="1"/>
          </p:cNvSpPr>
          <p:nvPr/>
        </p:nvSpPr>
        <p:spPr bwMode="auto">
          <a:xfrm>
            <a:off x="7696200" y="5486400"/>
            <a:ext cx="838200" cy="762000"/>
          </a:xfrm>
          <a:prstGeom prst="ellipse">
            <a:avLst/>
          </a:prstGeom>
          <a:blipFill dpi="0" rotWithShape="1">
            <a:blip r:embed="rId5"/>
            <a:srcRect/>
            <a:tile tx="0" ty="0" sx="100000" sy="100000" flip="none" algn="tl"/>
          </a:blipFill>
          <a:ln w="12700">
            <a:solidFill>
              <a:srgbClr val="00008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600" b="1"/>
              <a:t>38</a:t>
            </a:r>
          </a:p>
        </p:txBody>
      </p:sp>
      <p:sp>
        <p:nvSpPr>
          <p:cNvPr id="2075" name="Oval 27" descr="Blue tissue paper"/>
          <p:cNvSpPr>
            <a:spLocks noChangeArrowheads="1"/>
          </p:cNvSpPr>
          <p:nvPr/>
        </p:nvSpPr>
        <p:spPr bwMode="auto">
          <a:xfrm>
            <a:off x="7696200" y="5486400"/>
            <a:ext cx="838200" cy="762000"/>
          </a:xfrm>
          <a:prstGeom prst="ellipse">
            <a:avLst/>
          </a:prstGeom>
          <a:blipFill dpi="0" rotWithShape="1">
            <a:blip r:embed="rId5"/>
            <a:srcRect/>
            <a:tile tx="0" ty="0" sx="100000" sy="100000" flip="none" algn="tl"/>
          </a:blipFill>
          <a:ln w="12700">
            <a:solidFill>
              <a:srgbClr val="00008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600" b="1"/>
              <a:t>39</a:t>
            </a:r>
          </a:p>
        </p:txBody>
      </p:sp>
      <p:sp>
        <p:nvSpPr>
          <p:cNvPr id="2074" name="Oval 26" descr="Blue tissue paper"/>
          <p:cNvSpPr>
            <a:spLocks noChangeArrowheads="1"/>
          </p:cNvSpPr>
          <p:nvPr/>
        </p:nvSpPr>
        <p:spPr bwMode="auto">
          <a:xfrm>
            <a:off x="7696200" y="5486400"/>
            <a:ext cx="838200" cy="762000"/>
          </a:xfrm>
          <a:prstGeom prst="ellipse">
            <a:avLst/>
          </a:prstGeom>
          <a:blipFill dpi="0" rotWithShape="1">
            <a:blip r:embed="rId5"/>
            <a:srcRect/>
            <a:tile tx="0" ty="0" sx="100000" sy="100000" flip="none" algn="tl"/>
          </a:blipFill>
          <a:ln w="12700">
            <a:solidFill>
              <a:srgbClr val="00008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600" b="1"/>
              <a:t>40</a:t>
            </a:r>
          </a:p>
        </p:txBody>
      </p:sp>
      <p:sp>
        <p:nvSpPr>
          <p:cNvPr id="2073" name="Oval 25" descr="Blue tissue paper"/>
          <p:cNvSpPr>
            <a:spLocks noChangeArrowheads="1"/>
          </p:cNvSpPr>
          <p:nvPr/>
        </p:nvSpPr>
        <p:spPr bwMode="auto">
          <a:xfrm>
            <a:off x="7696200" y="5486400"/>
            <a:ext cx="838200" cy="762000"/>
          </a:xfrm>
          <a:prstGeom prst="ellipse">
            <a:avLst/>
          </a:prstGeom>
          <a:blipFill dpi="0" rotWithShape="1">
            <a:blip r:embed="rId5"/>
            <a:srcRect/>
            <a:tile tx="0" ty="0" sx="100000" sy="100000" flip="none" algn="tl"/>
          </a:blipFill>
          <a:ln w="12700">
            <a:solidFill>
              <a:srgbClr val="00008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600" b="1"/>
              <a:t>41</a:t>
            </a:r>
          </a:p>
        </p:txBody>
      </p:sp>
      <p:sp>
        <p:nvSpPr>
          <p:cNvPr id="2072" name="Oval 24" descr="Blue tissue paper"/>
          <p:cNvSpPr>
            <a:spLocks noChangeArrowheads="1"/>
          </p:cNvSpPr>
          <p:nvPr/>
        </p:nvSpPr>
        <p:spPr bwMode="auto">
          <a:xfrm>
            <a:off x="7696200" y="5486400"/>
            <a:ext cx="838200" cy="762000"/>
          </a:xfrm>
          <a:prstGeom prst="ellipse">
            <a:avLst/>
          </a:prstGeom>
          <a:blipFill dpi="0" rotWithShape="1">
            <a:blip r:embed="rId5"/>
            <a:srcRect/>
            <a:tile tx="0" ty="0" sx="100000" sy="100000" flip="none" algn="tl"/>
          </a:blipFill>
          <a:ln w="12700">
            <a:solidFill>
              <a:srgbClr val="00008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600" b="1"/>
              <a:t>42</a:t>
            </a:r>
          </a:p>
        </p:txBody>
      </p:sp>
      <p:sp>
        <p:nvSpPr>
          <p:cNvPr id="2071" name="Oval 23" descr="Blue tissue paper"/>
          <p:cNvSpPr>
            <a:spLocks noChangeArrowheads="1"/>
          </p:cNvSpPr>
          <p:nvPr/>
        </p:nvSpPr>
        <p:spPr bwMode="auto">
          <a:xfrm>
            <a:off x="7696200" y="5486400"/>
            <a:ext cx="838200" cy="762000"/>
          </a:xfrm>
          <a:prstGeom prst="ellipse">
            <a:avLst/>
          </a:prstGeom>
          <a:blipFill dpi="0" rotWithShape="1">
            <a:blip r:embed="rId5"/>
            <a:srcRect/>
            <a:tile tx="0" ty="0" sx="100000" sy="100000" flip="none" algn="tl"/>
          </a:blipFill>
          <a:ln w="12700">
            <a:solidFill>
              <a:srgbClr val="00008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600" b="1"/>
              <a:t>43</a:t>
            </a:r>
          </a:p>
        </p:txBody>
      </p:sp>
      <p:sp>
        <p:nvSpPr>
          <p:cNvPr id="2070" name="Oval 22" descr="Blue tissue paper"/>
          <p:cNvSpPr>
            <a:spLocks noChangeArrowheads="1"/>
          </p:cNvSpPr>
          <p:nvPr/>
        </p:nvSpPr>
        <p:spPr bwMode="auto">
          <a:xfrm>
            <a:off x="7696200" y="5486400"/>
            <a:ext cx="838200" cy="762000"/>
          </a:xfrm>
          <a:prstGeom prst="ellipse">
            <a:avLst/>
          </a:prstGeom>
          <a:blipFill dpi="0" rotWithShape="1">
            <a:blip r:embed="rId5"/>
            <a:srcRect/>
            <a:tile tx="0" ty="0" sx="100000" sy="100000" flip="none" algn="tl"/>
          </a:blipFill>
          <a:ln w="12700">
            <a:solidFill>
              <a:srgbClr val="00008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600" b="1"/>
              <a:t>44</a:t>
            </a:r>
          </a:p>
        </p:txBody>
      </p:sp>
      <p:sp>
        <p:nvSpPr>
          <p:cNvPr id="2069" name="Oval 21" descr="Blue tissue paper"/>
          <p:cNvSpPr>
            <a:spLocks noChangeArrowheads="1"/>
          </p:cNvSpPr>
          <p:nvPr/>
        </p:nvSpPr>
        <p:spPr bwMode="auto">
          <a:xfrm>
            <a:off x="7696200" y="5486400"/>
            <a:ext cx="838200" cy="762000"/>
          </a:xfrm>
          <a:prstGeom prst="ellipse">
            <a:avLst/>
          </a:prstGeom>
          <a:blipFill dpi="0" rotWithShape="1">
            <a:blip r:embed="rId5"/>
            <a:srcRect/>
            <a:tile tx="0" ty="0" sx="100000" sy="100000" flip="none" algn="tl"/>
          </a:blipFill>
          <a:ln w="12700">
            <a:solidFill>
              <a:srgbClr val="00008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600" b="1"/>
              <a:t>45</a:t>
            </a:r>
          </a:p>
        </p:txBody>
      </p:sp>
      <p:sp>
        <p:nvSpPr>
          <p:cNvPr id="2068" name="Oval 20" descr="Blue tissue paper"/>
          <p:cNvSpPr>
            <a:spLocks noChangeArrowheads="1"/>
          </p:cNvSpPr>
          <p:nvPr/>
        </p:nvSpPr>
        <p:spPr bwMode="auto">
          <a:xfrm>
            <a:off x="7696200" y="5486400"/>
            <a:ext cx="838200" cy="762000"/>
          </a:xfrm>
          <a:prstGeom prst="ellipse">
            <a:avLst/>
          </a:prstGeom>
          <a:blipFill dpi="0" rotWithShape="1">
            <a:blip r:embed="rId5"/>
            <a:srcRect/>
            <a:tile tx="0" ty="0" sx="100000" sy="100000" flip="none" algn="tl"/>
          </a:blipFill>
          <a:ln w="12700">
            <a:solidFill>
              <a:srgbClr val="00008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600" b="1"/>
              <a:t>46</a:t>
            </a:r>
          </a:p>
        </p:txBody>
      </p:sp>
      <p:sp>
        <p:nvSpPr>
          <p:cNvPr id="2067" name="Oval 19" descr="Blue tissue paper"/>
          <p:cNvSpPr>
            <a:spLocks noChangeArrowheads="1"/>
          </p:cNvSpPr>
          <p:nvPr/>
        </p:nvSpPr>
        <p:spPr bwMode="auto">
          <a:xfrm>
            <a:off x="7696200" y="5486400"/>
            <a:ext cx="838200" cy="762000"/>
          </a:xfrm>
          <a:prstGeom prst="ellipse">
            <a:avLst/>
          </a:prstGeom>
          <a:blipFill dpi="0" rotWithShape="1">
            <a:blip r:embed="rId5"/>
            <a:srcRect/>
            <a:tile tx="0" ty="0" sx="100000" sy="100000" flip="none" algn="tl"/>
          </a:blipFill>
          <a:ln w="12700">
            <a:solidFill>
              <a:srgbClr val="00008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600" b="1"/>
              <a:t>47</a:t>
            </a:r>
          </a:p>
        </p:txBody>
      </p:sp>
      <p:sp>
        <p:nvSpPr>
          <p:cNvPr id="2066" name="Oval 18" descr="Blue tissue paper"/>
          <p:cNvSpPr>
            <a:spLocks noChangeArrowheads="1"/>
          </p:cNvSpPr>
          <p:nvPr/>
        </p:nvSpPr>
        <p:spPr bwMode="auto">
          <a:xfrm>
            <a:off x="7696200" y="5486400"/>
            <a:ext cx="838200" cy="762000"/>
          </a:xfrm>
          <a:prstGeom prst="ellipse">
            <a:avLst/>
          </a:prstGeom>
          <a:blipFill dpi="0" rotWithShape="1">
            <a:blip r:embed="rId5"/>
            <a:srcRect/>
            <a:tile tx="0" ty="0" sx="100000" sy="100000" flip="none" algn="tl"/>
          </a:blipFill>
          <a:ln w="12700">
            <a:solidFill>
              <a:srgbClr val="00008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600" b="1"/>
              <a:t>48</a:t>
            </a:r>
          </a:p>
        </p:txBody>
      </p:sp>
      <p:sp>
        <p:nvSpPr>
          <p:cNvPr id="2065" name="Oval 17" descr="Blue tissue paper"/>
          <p:cNvSpPr>
            <a:spLocks noChangeArrowheads="1"/>
          </p:cNvSpPr>
          <p:nvPr/>
        </p:nvSpPr>
        <p:spPr bwMode="auto">
          <a:xfrm>
            <a:off x="7696200" y="5486400"/>
            <a:ext cx="838200" cy="762000"/>
          </a:xfrm>
          <a:prstGeom prst="ellipse">
            <a:avLst/>
          </a:prstGeom>
          <a:blipFill dpi="0" rotWithShape="1">
            <a:blip r:embed="rId5"/>
            <a:srcRect/>
            <a:tile tx="0" ty="0" sx="100000" sy="100000" flip="none" algn="tl"/>
          </a:blipFill>
          <a:ln w="12700">
            <a:solidFill>
              <a:srgbClr val="00008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600" b="1"/>
              <a:t>49</a:t>
            </a:r>
          </a:p>
        </p:txBody>
      </p:sp>
      <p:sp>
        <p:nvSpPr>
          <p:cNvPr id="2064" name="Oval 16" descr="Blue tissue paper"/>
          <p:cNvSpPr>
            <a:spLocks noChangeArrowheads="1"/>
          </p:cNvSpPr>
          <p:nvPr/>
        </p:nvSpPr>
        <p:spPr bwMode="auto">
          <a:xfrm>
            <a:off x="7696200" y="5486400"/>
            <a:ext cx="838200" cy="762000"/>
          </a:xfrm>
          <a:prstGeom prst="ellipse">
            <a:avLst/>
          </a:prstGeom>
          <a:blipFill dpi="0" rotWithShape="1">
            <a:blip r:embed="rId5"/>
            <a:srcRect/>
            <a:tile tx="0" ty="0" sx="100000" sy="100000" flip="none" algn="tl"/>
          </a:blipFill>
          <a:ln w="12700">
            <a:solidFill>
              <a:srgbClr val="00008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600" b="1"/>
              <a:t>50</a:t>
            </a:r>
          </a:p>
        </p:txBody>
      </p:sp>
      <p:sp>
        <p:nvSpPr>
          <p:cNvPr id="2063" name="Oval 15" descr="Blue tissue paper"/>
          <p:cNvSpPr>
            <a:spLocks noChangeArrowheads="1"/>
          </p:cNvSpPr>
          <p:nvPr/>
        </p:nvSpPr>
        <p:spPr bwMode="auto">
          <a:xfrm>
            <a:off x="7696200" y="5486400"/>
            <a:ext cx="838200" cy="762000"/>
          </a:xfrm>
          <a:prstGeom prst="ellipse">
            <a:avLst/>
          </a:prstGeom>
          <a:blipFill dpi="0" rotWithShape="1">
            <a:blip r:embed="rId5"/>
            <a:srcRect/>
            <a:tile tx="0" ty="0" sx="100000" sy="100000" flip="none" algn="tl"/>
          </a:blipFill>
          <a:ln w="12700">
            <a:solidFill>
              <a:srgbClr val="00008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600" b="1"/>
              <a:t>51</a:t>
            </a:r>
          </a:p>
        </p:txBody>
      </p:sp>
      <p:sp>
        <p:nvSpPr>
          <p:cNvPr id="2062" name="Oval 14" descr="Blue tissue paper"/>
          <p:cNvSpPr>
            <a:spLocks noChangeArrowheads="1"/>
          </p:cNvSpPr>
          <p:nvPr/>
        </p:nvSpPr>
        <p:spPr bwMode="auto">
          <a:xfrm>
            <a:off x="7696200" y="5486400"/>
            <a:ext cx="838200" cy="762000"/>
          </a:xfrm>
          <a:prstGeom prst="ellipse">
            <a:avLst/>
          </a:prstGeom>
          <a:blipFill dpi="0" rotWithShape="1">
            <a:blip r:embed="rId5"/>
            <a:srcRect/>
            <a:tile tx="0" ty="0" sx="100000" sy="100000" flip="none" algn="tl"/>
          </a:blipFill>
          <a:ln w="12700">
            <a:solidFill>
              <a:srgbClr val="00008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600" b="1"/>
              <a:t>52</a:t>
            </a:r>
          </a:p>
        </p:txBody>
      </p:sp>
      <p:sp>
        <p:nvSpPr>
          <p:cNvPr id="2061" name="Oval 13" descr="Blue tissue paper"/>
          <p:cNvSpPr>
            <a:spLocks noChangeArrowheads="1"/>
          </p:cNvSpPr>
          <p:nvPr/>
        </p:nvSpPr>
        <p:spPr bwMode="auto">
          <a:xfrm>
            <a:off x="7696200" y="5486400"/>
            <a:ext cx="838200" cy="762000"/>
          </a:xfrm>
          <a:prstGeom prst="ellipse">
            <a:avLst/>
          </a:prstGeom>
          <a:blipFill dpi="0" rotWithShape="1">
            <a:blip r:embed="rId5"/>
            <a:srcRect/>
            <a:tile tx="0" ty="0" sx="100000" sy="100000" flip="none" algn="tl"/>
          </a:blipFill>
          <a:ln w="12700">
            <a:solidFill>
              <a:srgbClr val="00008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600" b="1"/>
              <a:t>53</a:t>
            </a:r>
          </a:p>
        </p:txBody>
      </p:sp>
      <p:sp>
        <p:nvSpPr>
          <p:cNvPr id="2060" name="Oval 12" descr="Blue tissue paper"/>
          <p:cNvSpPr>
            <a:spLocks noChangeArrowheads="1"/>
          </p:cNvSpPr>
          <p:nvPr/>
        </p:nvSpPr>
        <p:spPr bwMode="auto">
          <a:xfrm>
            <a:off x="7696200" y="5486400"/>
            <a:ext cx="838200" cy="762000"/>
          </a:xfrm>
          <a:prstGeom prst="ellipse">
            <a:avLst/>
          </a:prstGeom>
          <a:blipFill dpi="0" rotWithShape="1">
            <a:blip r:embed="rId5"/>
            <a:srcRect/>
            <a:tile tx="0" ty="0" sx="100000" sy="100000" flip="none" algn="tl"/>
          </a:blipFill>
          <a:ln w="12700">
            <a:solidFill>
              <a:srgbClr val="00008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600" b="1"/>
              <a:t>54</a:t>
            </a:r>
          </a:p>
        </p:txBody>
      </p:sp>
      <p:sp>
        <p:nvSpPr>
          <p:cNvPr id="2059" name="Oval 11" descr="Blue tissue paper"/>
          <p:cNvSpPr>
            <a:spLocks noChangeArrowheads="1"/>
          </p:cNvSpPr>
          <p:nvPr/>
        </p:nvSpPr>
        <p:spPr bwMode="auto">
          <a:xfrm>
            <a:off x="7696200" y="5486400"/>
            <a:ext cx="838200" cy="762000"/>
          </a:xfrm>
          <a:prstGeom prst="ellipse">
            <a:avLst/>
          </a:prstGeom>
          <a:blipFill dpi="0" rotWithShape="1">
            <a:blip r:embed="rId5"/>
            <a:srcRect/>
            <a:tile tx="0" ty="0" sx="100000" sy="100000" flip="none" algn="tl"/>
          </a:blipFill>
          <a:ln w="12700">
            <a:solidFill>
              <a:srgbClr val="00008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600" b="1"/>
              <a:t>55</a:t>
            </a:r>
          </a:p>
        </p:txBody>
      </p:sp>
      <p:sp>
        <p:nvSpPr>
          <p:cNvPr id="2058" name="Oval 10" descr="Blue tissue paper"/>
          <p:cNvSpPr>
            <a:spLocks noChangeArrowheads="1"/>
          </p:cNvSpPr>
          <p:nvPr/>
        </p:nvSpPr>
        <p:spPr bwMode="auto">
          <a:xfrm>
            <a:off x="7696200" y="5486400"/>
            <a:ext cx="838200" cy="762000"/>
          </a:xfrm>
          <a:prstGeom prst="ellipse">
            <a:avLst/>
          </a:prstGeom>
          <a:blipFill dpi="0" rotWithShape="1">
            <a:blip r:embed="rId5"/>
            <a:srcRect/>
            <a:tile tx="0" ty="0" sx="100000" sy="100000" flip="none" algn="tl"/>
          </a:blipFill>
          <a:ln w="12700">
            <a:solidFill>
              <a:srgbClr val="00008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600" b="1"/>
              <a:t>56</a:t>
            </a:r>
          </a:p>
        </p:txBody>
      </p:sp>
      <p:sp>
        <p:nvSpPr>
          <p:cNvPr id="2057" name="Oval 9" descr="Blue tissue paper"/>
          <p:cNvSpPr>
            <a:spLocks noChangeArrowheads="1"/>
          </p:cNvSpPr>
          <p:nvPr/>
        </p:nvSpPr>
        <p:spPr bwMode="auto">
          <a:xfrm>
            <a:off x="7696200" y="5486400"/>
            <a:ext cx="838200" cy="762000"/>
          </a:xfrm>
          <a:prstGeom prst="ellipse">
            <a:avLst/>
          </a:prstGeom>
          <a:blipFill dpi="0" rotWithShape="1">
            <a:blip r:embed="rId5"/>
            <a:srcRect/>
            <a:tile tx="0" ty="0" sx="100000" sy="100000" flip="none" algn="tl"/>
          </a:blipFill>
          <a:ln w="12700">
            <a:solidFill>
              <a:srgbClr val="00008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600" b="1"/>
              <a:t>57</a:t>
            </a:r>
          </a:p>
        </p:txBody>
      </p:sp>
      <p:sp>
        <p:nvSpPr>
          <p:cNvPr id="2056" name="Oval 8" descr="Blue tissue paper"/>
          <p:cNvSpPr>
            <a:spLocks noChangeArrowheads="1"/>
          </p:cNvSpPr>
          <p:nvPr/>
        </p:nvSpPr>
        <p:spPr bwMode="auto">
          <a:xfrm>
            <a:off x="7696200" y="5486400"/>
            <a:ext cx="838200" cy="762000"/>
          </a:xfrm>
          <a:prstGeom prst="ellipse">
            <a:avLst/>
          </a:prstGeom>
          <a:blipFill dpi="0" rotWithShape="1">
            <a:blip r:embed="rId5"/>
            <a:srcRect/>
            <a:tile tx="0" ty="0" sx="100000" sy="100000" flip="none" algn="tl"/>
          </a:blipFill>
          <a:ln w="12700">
            <a:solidFill>
              <a:srgbClr val="00008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600" b="1"/>
              <a:t>58</a:t>
            </a:r>
          </a:p>
        </p:txBody>
      </p:sp>
      <p:sp>
        <p:nvSpPr>
          <p:cNvPr id="2055" name="Oval 7" descr="Blue tissue paper"/>
          <p:cNvSpPr>
            <a:spLocks noChangeArrowheads="1"/>
          </p:cNvSpPr>
          <p:nvPr/>
        </p:nvSpPr>
        <p:spPr bwMode="auto">
          <a:xfrm>
            <a:off x="7696200" y="5486400"/>
            <a:ext cx="838200" cy="762000"/>
          </a:xfrm>
          <a:prstGeom prst="ellipse">
            <a:avLst/>
          </a:prstGeom>
          <a:blipFill dpi="0" rotWithShape="1">
            <a:blip r:embed="rId5"/>
            <a:srcRect/>
            <a:tile tx="0" ty="0" sx="100000" sy="100000" flip="none" algn="tl"/>
          </a:blipFill>
          <a:ln w="12700">
            <a:solidFill>
              <a:srgbClr val="00008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600" b="1"/>
              <a:t>59</a:t>
            </a:r>
          </a:p>
        </p:txBody>
      </p:sp>
      <p:sp>
        <p:nvSpPr>
          <p:cNvPr id="2052" name="Oval 4" descr="Blue tissue paper"/>
          <p:cNvSpPr>
            <a:spLocks noChangeArrowheads="1"/>
          </p:cNvSpPr>
          <p:nvPr/>
        </p:nvSpPr>
        <p:spPr bwMode="auto">
          <a:xfrm>
            <a:off x="7696200" y="5486400"/>
            <a:ext cx="838200" cy="762000"/>
          </a:xfrm>
          <a:prstGeom prst="ellipse">
            <a:avLst/>
          </a:prstGeom>
          <a:blipFill dpi="0" rotWithShape="1">
            <a:blip r:embed="rId5"/>
            <a:srcRect/>
            <a:tile tx="0" ty="0" sx="100000" sy="100000" flip="none" algn="tl"/>
          </a:blipFill>
          <a:ln w="12700">
            <a:solidFill>
              <a:srgbClr val="00008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600" b="1" dirty="0"/>
              <a:t>60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838200" y="1143000"/>
            <a:ext cx="6172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000FF"/>
                </a:solidFill>
              </a:rPr>
              <a:t>THỰC HÀNH TỔNG HỢP</a:t>
            </a:r>
            <a:endParaRPr lang="en-US" sz="4000" b="1" dirty="0">
              <a:solidFill>
                <a:srgbClr val="0000FF"/>
              </a:solidFill>
            </a:endParaRPr>
          </a:p>
        </p:txBody>
      </p:sp>
      <p:pic>
        <p:nvPicPr>
          <p:cNvPr id="67" name="Picture 66" descr="microsoft-office-word.jpg">
            <a:hlinkClick r:id="rId6" action="ppaction://hlinkfile"/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162800" y="1143000"/>
            <a:ext cx="1524000" cy="1143000"/>
          </a:xfrm>
          <a:prstGeom prst="rect">
            <a:avLst/>
          </a:prstGeom>
        </p:spPr>
      </p:pic>
      <p:sp>
        <p:nvSpPr>
          <p:cNvPr id="70" name="TextBox 69"/>
          <p:cNvSpPr txBox="1"/>
          <p:nvPr/>
        </p:nvSpPr>
        <p:spPr>
          <a:xfrm>
            <a:off x="1314450" y="2209800"/>
            <a:ext cx="65151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buFontTx/>
              <a:buChar char="-"/>
            </a:pPr>
            <a:r>
              <a:rPr lang="en-US" sz="2400" dirty="0" smtClean="0"/>
              <a:t> Chia lớp làm các nhóm: 2 bàn 1 nhóm</a:t>
            </a:r>
          </a:p>
          <a:p>
            <a:pPr algn="just">
              <a:lnSpc>
                <a:spcPct val="150000"/>
              </a:lnSpc>
              <a:buFontTx/>
              <a:buChar char="-"/>
            </a:pPr>
            <a:r>
              <a:rPr lang="en-US" sz="2400" dirty="0" smtClean="0"/>
              <a:t> </a:t>
            </a:r>
            <a:r>
              <a:rPr lang="en-US" sz="2400" b="1" u="sng" dirty="0" smtClean="0"/>
              <a:t>Yêu cầu:</a:t>
            </a:r>
            <a:r>
              <a:rPr lang="en-US" sz="2400" dirty="0" smtClean="0"/>
              <a:t>Tạo một bảng gồm các thông tin: </a:t>
            </a:r>
            <a:r>
              <a:rPr lang="en-US" sz="2400" b="1" dirty="0" smtClean="0"/>
              <a:t>STT</a:t>
            </a:r>
            <a:r>
              <a:rPr lang="en-US" sz="2400" dirty="0" smtClean="0"/>
              <a:t>, </a:t>
            </a:r>
            <a:r>
              <a:rPr lang="en-US" sz="2400" b="1" dirty="0" smtClean="0"/>
              <a:t>Họ tên</a:t>
            </a:r>
            <a:r>
              <a:rPr lang="en-US" sz="2400" dirty="0" smtClean="0"/>
              <a:t>, </a:t>
            </a:r>
            <a:r>
              <a:rPr lang="en-US" sz="2400" b="1" dirty="0" smtClean="0"/>
              <a:t>Ngày sinh</a:t>
            </a:r>
            <a:r>
              <a:rPr lang="en-US" sz="2400" dirty="0" smtClean="0"/>
              <a:t> và </a:t>
            </a:r>
            <a:r>
              <a:rPr lang="en-US" sz="2400" b="1" dirty="0" smtClean="0"/>
              <a:t>Lớp</a:t>
            </a:r>
            <a:r>
              <a:rPr lang="en-US" sz="2400" dirty="0" smtClean="0"/>
              <a:t> của các bạn trong nhóm của mình</a:t>
            </a:r>
          </a:p>
          <a:p>
            <a:pPr algn="just">
              <a:lnSpc>
                <a:spcPct val="150000"/>
              </a:lnSpc>
              <a:buFontTx/>
              <a:buChar char="-"/>
            </a:pPr>
            <a:r>
              <a:rPr lang="en-US" sz="2400" dirty="0" smtClean="0"/>
              <a:t> Chuẩn bị trong thời gian 1 phút</a:t>
            </a:r>
          </a:p>
          <a:p>
            <a:pPr algn="just">
              <a:lnSpc>
                <a:spcPct val="150000"/>
              </a:lnSpc>
              <a:buFontTx/>
              <a:buChar char="-"/>
            </a:pPr>
            <a:r>
              <a:rPr lang="en-US" sz="2400" dirty="0" smtClean="0"/>
              <a:t> Một bạn lên bảng thực hiện thao tác</a:t>
            </a:r>
            <a:endParaRPr lang="en-US" sz="2400" dirty="0"/>
          </a:p>
        </p:txBody>
      </p:sp>
      <p:sp>
        <p:nvSpPr>
          <p:cNvPr id="68" name="Title 1"/>
          <p:cNvSpPr txBox="1">
            <a:spLocks/>
          </p:cNvSpPr>
          <p:nvPr/>
        </p:nvSpPr>
        <p:spPr>
          <a:xfrm>
            <a:off x="342900" y="228600"/>
            <a:ext cx="8458200" cy="684212"/>
          </a:xfrm>
          <a:prstGeom prst="rect">
            <a:avLst/>
          </a:prstGeom>
        </p:spPr>
        <p:txBody>
          <a:bodyPr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sz="2400" b="1" i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TIẾT 59 - BÀI 20: TRÌNH BÀY CÔ ĐỌNG BẰNG BẢNG</a:t>
            </a:r>
            <a:endParaRPr lang="en-US" sz="240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9" presetClass="exit" presetSubtype="0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100"/>
                            </p:stCondLst>
                            <p:childTnLst>
                              <p:par>
                                <p:cTn id="13" presetID="9" presetClass="exit" presetSubtype="0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200"/>
                            </p:stCondLst>
                            <p:childTnLst>
                              <p:par>
                                <p:cTn id="17" presetID="9" presetClass="exit" presetSubtype="0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300"/>
                            </p:stCondLst>
                            <p:childTnLst>
                              <p:par>
                                <p:cTn id="21" presetID="9" presetClass="exit" presetSubtype="0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400"/>
                            </p:stCondLst>
                            <p:childTnLst>
                              <p:par>
                                <p:cTn id="25" presetID="9" presetClass="exit" presetSubtype="0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5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500"/>
                            </p:stCondLst>
                            <p:childTnLst>
                              <p:par>
                                <p:cTn id="29" presetID="9" presetClass="exit" presetSubtype="0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600"/>
                            </p:stCondLst>
                            <p:childTnLst>
                              <p:par>
                                <p:cTn id="33" presetID="9" presetClass="exit" presetSubtype="0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4" dur="500"/>
                                        <p:tgtEl>
                                          <p:spTgt spid="20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700"/>
                            </p:stCondLst>
                            <p:childTnLst>
                              <p:par>
                                <p:cTn id="37" presetID="9" presetClass="exit" presetSubtype="0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8" dur="50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800"/>
                            </p:stCondLst>
                            <p:childTnLst>
                              <p:par>
                                <p:cTn id="41" presetID="9" presetClass="exit" presetSubtype="0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20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900"/>
                            </p:stCondLst>
                            <p:childTnLst>
                              <p:par>
                                <p:cTn id="45" presetID="9" presetClass="exit" presetSubtype="0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6" dur="500"/>
                                        <p:tgtEl>
                                          <p:spTgt spid="20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2000"/>
                            </p:stCondLst>
                            <p:childTnLst>
                              <p:par>
                                <p:cTn id="49" presetID="9" presetClass="exit" presetSubtype="0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0" dur="500"/>
                                        <p:tgtEl>
                                          <p:spTgt spid="20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3100"/>
                            </p:stCondLst>
                            <p:childTnLst>
                              <p:par>
                                <p:cTn id="53" presetID="9" presetClass="exit" presetSubtype="0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4" dur="500"/>
                                        <p:tgtEl>
                                          <p:spTgt spid="20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4200"/>
                            </p:stCondLst>
                            <p:childTnLst>
                              <p:par>
                                <p:cTn id="57" presetID="9" presetClass="exit" presetSubtype="0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8" dur="500"/>
                                        <p:tgtEl>
                                          <p:spTgt spid="20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5300"/>
                            </p:stCondLst>
                            <p:childTnLst>
                              <p:par>
                                <p:cTn id="61" presetID="9" presetClass="exit" presetSubtype="0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2" dur="500"/>
                                        <p:tgtEl>
                                          <p:spTgt spid="20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6400"/>
                            </p:stCondLst>
                            <p:childTnLst>
                              <p:par>
                                <p:cTn id="65" presetID="9" presetClass="exit" presetSubtype="0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6" dur="500"/>
                                        <p:tgtEl>
                                          <p:spTgt spid="20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7500"/>
                            </p:stCondLst>
                            <p:childTnLst>
                              <p:par>
                                <p:cTn id="69" presetID="9" presetClass="exit" presetSubtype="0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0" dur="500"/>
                                        <p:tgtEl>
                                          <p:spTgt spid="20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8600"/>
                            </p:stCondLst>
                            <p:childTnLst>
                              <p:par>
                                <p:cTn id="73" presetID="9" presetClass="exit" presetSubtype="0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4" dur="500"/>
                                        <p:tgtEl>
                                          <p:spTgt spid="20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9700"/>
                            </p:stCondLst>
                            <p:childTnLst>
                              <p:par>
                                <p:cTn id="77" presetID="9" presetClass="exit" presetSubtype="0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8" dur="500"/>
                                        <p:tgtEl>
                                          <p:spTgt spid="20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0800"/>
                            </p:stCondLst>
                            <p:childTnLst>
                              <p:par>
                                <p:cTn id="81" presetID="9" presetClass="exit" presetSubtype="0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2" dur="500"/>
                                        <p:tgtEl>
                                          <p:spTgt spid="20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1900"/>
                            </p:stCondLst>
                            <p:childTnLst>
                              <p:par>
                                <p:cTn id="85" presetID="9" presetClass="exit" presetSubtype="0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6" dur="500"/>
                                        <p:tgtEl>
                                          <p:spTgt spid="20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3000"/>
                            </p:stCondLst>
                            <p:childTnLst>
                              <p:par>
                                <p:cTn id="89" presetID="9" presetClass="exit" presetSubtype="0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0" dur="500"/>
                                        <p:tgtEl>
                                          <p:spTgt spid="20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4100"/>
                            </p:stCondLst>
                            <p:childTnLst>
                              <p:par>
                                <p:cTn id="93" presetID="9" presetClass="exit" presetSubtype="0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4" dur="500"/>
                                        <p:tgtEl>
                                          <p:spTgt spid="20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5200"/>
                            </p:stCondLst>
                            <p:childTnLst>
                              <p:par>
                                <p:cTn id="97" presetID="9" presetClass="exit" presetSubtype="0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8" dur="500"/>
                                        <p:tgtEl>
                                          <p:spTgt spid="20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6300"/>
                            </p:stCondLst>
                            <p:childTnLst>
                              <p:par>
                                <p:cTn id="101" presetID="9" presetClass="exit" presetSubtype="0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2" dur="500"/>
                                        <p:tgtEl>
                                          <p:spTgt spid="20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7400"/>
                            </p:stCondLst>
                            <p:childTnLst>
                              <p:par>
                                <p:cTn id="105" presetID="9" presetClass="exit" presetSubtype="0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6" dur="500"/>
                                        <p:tgtEl>
                                          <p:spTgt spid="20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28500"/>
                            </p:stCondLst>
                            <p:childTnLst>
                              <p:par>
                                <p:cTn id="109" presetID="9" presetClass="exit" presetSubtype="0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0" dur="500"/>
                                        <p:tgtEl>
                                          <p:spTgt spid="20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9600"/>
                            </p:stCondLst>
                            <p:childTnLst>
                              <p:par>
                                <p:cTn id="113" presetID="9" presetClass="exit" presetSubtype="0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4" dur="500"/>
                                        <p:tgtEl>
                                          <p:spTgt spid="20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30700"/>
                            </p:stCondLst>
                            <p:childTnLst>
                              <p:par>
                                <p:cTn id="117" presetID="9" presetClass="exit" presetSubtype="0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8" dur="500"/>
                                        <p:tgtEl>
                                          <p:spTgt spid="20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31800"/>
                            </p:stCondLst>
                            <p:childTnLst>
                              <p:par>
                                <p:cTn id="121" presetID="9" presetClass="exit" presetSubtype="0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2" dur="500"/>
                                        <p:tgtEl>
                                          <p:spTgt spid="20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32900"/>
                            </p:stCondLst>
                            <p:childTnLst>
                              <p:par>
                                <p:cTn id="125" presetID="9" presetClass="exit" presetSubtype="0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6" dur="500"/>
                                        <p:tgtEl>
                                          <p:spTgt spid="20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34000"/>
                            </p:stCondLst>
                            <p:childTnLst>
                              <p:par>
                                <p:cTn id="129" presetID="9" presetClass="exit" presetSubtype="0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0" dur="500"/>
                                        <p:tgtEl>
                                          <p:spTgt spid="20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35100"/>
                            </p:stCondLst>
                            <p:childTnLst>
                              <p:par>
                                <p:cTn id="133" presetID="9" presetClass="exit" presetSubtype="0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4" dur="500"/>
                                        <p:tgtEl>
                                          <p:spTgt spid="20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36200"/>
                            </p:stCondLst>
                            <p:childTnLst>
                              <p:par>
                                <p:cTn id="137" presetID="9" presetClass="exit" presetSubtype="0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8" dur="500"/>
                                        <p:tgtEl>
                                          <p:spTgt spid="20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37300"/>
                            </p:stCondLst>
                            <p:childTnLst>
                              <p:par>
                                <p:cTn id="141" presetID="9" presetClass="exit" presetSubtype="0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2" dur="500"/>
                                        <p:tgtEl>
                                          <p:spTgt spid="20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38400"/>
                            </p:stCondLst>
                            <p:childTnLst>
                              <p:par>
                                <p:cTn id="145" presetID="9" presetClass="exit" presetSubtype="0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6" dur="500"/>
                                        <p:tgtEl>
                                          <p:spTgt spid="20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39500"/>
                            </p:stCondLst>
                            <p:childTnLst>
                              <p:par>
                                <p:cTn id="149" presetID="9" presetClass="exit" presetSubtype="0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0" dur="500"/>
                                        <p:tgtEl>
                                          <p:spTgt spid="20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40600"/>
                            </p:stCondLst>
                            <p:childTnLst>
                              <p:par>
                                <p:cTn id="153" presetID="9" presetClass="exit" presetSubtype="0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4" dur="500"/>
                                        <p:tgtEl>
                                          <p:spTgt spid="20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41700"/>
                            </p:stCondLst>
                            <p:childTnLst>
                              <p:par>
                                <p:cTn id="157" presetID="9" presetClass="exit" presetSubtype="0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8" dur="500"/>
                                        <p:tgtEl>
                                          <p:spTgt spid="20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42800"/>
                            </p:stCondLst>
                            <p:childTnLst>
                              <p:par>
                                <p:cTn id="161" presetID="9" presetClass="exit" presetSubtype="0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2" dur="500"/>
                                        <p:tgtEl>
                                          <p:spTgt spid="20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43900"/>
                            </p:stCondLst>
                            <p:childTnLst>
                              <p:par>
                                <p:cTn id="165" presetID="9" presetClass="exit" presetSubtype="0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6" dur="500"/>
                                        <p:tgtEl>
                                          <p:spTgt spid="20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45000"/>
                            </p:stCondLst>
                            <p:childTnLst>
                              <p:par>
                                <p:cTn id="169" presetID="9" presetClass="exit" presetSubtype="0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0" dur="500"/>
                                        <p:tgtEl>
                                          <p:spTgt spid="20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46100"/>
                            </p:stCondLst>
                            <p:childTnLst>
                              <p:par>
                                <p:cTn id="173" presetID="9" presetClass="exit" presetSubtype="0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4" dur="500"/>
                                        <p:tgtEl>
                                          <p:spTgt spid="20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47200"/>
                            </p:stCondLst>
                            <p:childTnLst>
                              <p:par>
                                <p:cTn id="177" presetID="9" presetClass="exit" presetSubtype="0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8" dur="500"/>
                                        <p:tgtEl>
                                          <p:spTgt spid="20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48300"/>
                            </p:stCondLst>
                            <p:childTnLst>
                              <p:par>
                                <p:cTn id="181" presetID="9" presetClass="exit" presetSubtype="0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2" dur="500"/>
                                        <p:tgtEl>
                                          <p:spTgt spid="20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49400"/>
                            </p:stCondLst>
                            <p:childTnLst>
                              <p:par>
                                <p:cTn id="185" presetID="9" presetClass="exit" presetSubtype="0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6" dur="500"/>
                                        <p:tgtEl>
                                          <p:spTgt spid="20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50500"/>
                            </p:stCondLst>
                            <p:childTnLst>
                              <p:par>
                                <p:cTn id="189" presetID="9" presetClass="exit" presetSubtype="0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0" dur="500"/>
                                        <p:tgtEl>
                                          <p:spTgt spid="2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51600"/>
                            </p:stCondLst>
                            <p:childTnLst>
                              <p:par>
                                <p:cTn id="193" presetID="9" presetClass="exit" presetSubtype="0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4" dur="500"/>
                                        <p:tgtEl>
                                          <p:spTgt spid="2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52700"/>
                            </p:stCondLst>
                            <p:childTnLst>
                              <p:par>
                                <p:cTn id="197" presetID="9" presetClass="exit" presetSubtype="0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8" dur="500"/>
                                        <p:tgtEl>
                                          <p:spTgt spid="2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53800"/>
                            </p:stCondLst>
                            <p:childTnLst>
                              <p:par>
                                <p:cTn id="201" presetID="9" presetClass="exit" presetSubtype="0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2" dur="500"/>
                                        <p:tgtEl>
                                          <p:spTgt spid="2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54900"/>
                            </p:stCondLst>
                            <p:childTnLst>
                              <p:par>
                                <p:cTn id="205" presetID="9" presetClass="exit" presetSubtype="0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6" dur="500"/>
                                        <p:tgtEl>
                                          <p:spTgt spid="2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56000"/>
                            </p:stCondLst>
                            <p:childTnLst>
                              <p:par>
                                <p:cTn id="209" presetID="9" presetClass="exit" presetSubtype="0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0" dur="500"/>
                                        <p:tgtEl>
                                          <p:spTgt spid="2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57100"/>
                            </p:stCondLst>
                            <p:childTnLst>
                              <p:par>
                                <p:cTn id="213" presetID="9" presetClass="exit" presetSubtype="0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4" dur="500"/>
                                        <p:tgtEl>
                                          <p:spTgt spid="2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58200"/>
                            </p:stCondLst>
                            <p:childTnLst>
                              <p:par>
                                <p:cTn id="217" presetID="9" presetClass="exit" presetSubtype="0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8" dur="500"/>
                                        <p:tgtEl>
                                          <p:spTgt spid="2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59300"/>
                            </p:stCondLst>
                            <p:childTnLst>
                              <p:par>
                                <p:cTn id="221" presetID="9" presetClass="exit" presetSubtype="0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2" dur="500"/>
                                        <p:tgtEl>
                                          <p:spTgt spid="2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>
                            <p:stCondLst>
                              <p:cond delay="60400"/>
                            </p:stCondLst>
                            <p:childTnLst>
                              <p:par>
                                <p:cTn id="225" presetID="9" presetClass="exit" presetSubtype="0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6" dur="500"/>
                                        <p:tgtEl>
                                          <p:spTgt spid="2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>
                            <p:stCondLst>
                              <p:cond delay="61500"/>
                            </p:stCondLst>
                            <p:childTnLst>
                              <p:par>
                                <p:cTn id="229" presetID="9" presetClass="exit" presetSubtype="0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0" dur="500"/>
                                        <p:tgtEl>
                                          <p:spTgt spid="2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>
                            <p:stCondLst>
                              <p:cond delay="62600"/>
                            </p:stCondLst>
                            <p:childTnLst>
                              <p:par>
                                <p:cTn id="233" presetID="9" presetClass="exit" presetSubtype="0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4" dur="500"/>
                                        <p:tgtEl>
                                          <p:spTgt spid="2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6" fill="hold">
                            <p:stCondLst>
                              <p:cond delay="63700"/>
                            </p:stCondLst>
                            <p:childTnLst>
                              <p:par>
                                <p:cTn id="237" presetID="9" presetClass="exit" presetSubtype="0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8" dur="500"/>
                                        <p:tgtEl>
                                          <p:spTgt spid="2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0" fill="hold">
                            <p:stCondLst>
                              <p:cond delay="64800"/>
                            </p:stCondLst>
                            <p:childTnLst>
                              <p:par>
                                <p:cTn id="241" presetID="9" presetClass="exit" presetSubtype="0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2" dur="500"/>
                                        <p:tgtEl>
                                          <p:spTgt spid="2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4" fill="hold">
                            <p:stCondLst>
                              <p:cond delay="65900"/>
                            </p:stCondLst>
                            <p:childTnLst>
                              <p:par>
                                <p:cTn id="24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7" dur="1000"/>
                                        <p:tgtEl>
                                          <p:spTgt spid="21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8" dur="1000" fill="hold"/>
                                        <p:tgtEl>
                                          <p:spTgt spid="2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9" dur="1000" fill="hold"/>
                                        <p:tgtEl>
                                          <p:spTgt spid="2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14" grpId="0"/>
      <p:bldP spid="2113" grpId="0" animBg="1"/>
      <p:bldP spid="2112" grpId="0" animBg="1"/>
      <p:bldP spid="2111" grpId="0" animBg="1"/>
      <p:bldP spid="2110" grpId="0" animBg="1"/>
      <p:bldP spid="2109" grpId="0" animBg="1"/>
      <p:bldP spid="2108" grpId="0" animBg="1"/>
      <p:bldP spid="2107" grpId="0" animBg="1"/>
      <p:bldP spid="2106" grpId="0" animBg="1"/>
      <p:bldP spid="2105" grpId="0" animBg="1"/>
      <p:bldP spid="2104" grpId="0" animBg="1"/>
      <p:bldP spid="2103" grpId="0" animBg="1"/>
      <p:bldP spid="2102" grpId="0" animBg="1"/>
      <p:bldP spid="2101" grpId="0" animBg="1"/>
      <p:bldP spid="2100" grpId="0" animBg="1"/>
      <p:bldP spid="2099" grpId="0" animBg="1"/>
      <p:bldP spid="2098" grpId="0" animBg="1"/>
      <p:bldP spid="2097" grpId="0" animBg="1"/>
      <p:bldP spid="2096" grpId="0" animBg="1"/>
      <p:bldP spid="2095" grpId="0" animBg="1"/>
      <p:bldP spid="2094" grpId="0" animBg="1"/>
      <p:bldP spid="2093" grpId="0" animBg="1"/>
      <p:bldP spid="2092" grpId="0" animBg="1"/>
      <p:bldP spid="2091" grpId="0" animBg="1"/>
      <p:bldP spid="2090" grpId="0" animBg="1"/>
      <p:bldP spid="2089" grpId="0" animBg="1"/>
      <p:bldP spid="2088" grpId="0" animBg="1"/>
      <p:bldP spid="2087" grpId="0" animBg="1"/>
      <p:bldP spid="2086" grpId="0" animBg="1"/>
      <p:bldP spid="2085" grpId="0" animBg="1"/>
      <p:bldP spid="2084" grpId="0" animBg="1"/>
      <p:bldP spid="2083" grpId="0" animBg="1"/>
      <p:bldP spid="2082" grpId="0" animBg="1"/>
      <p:bldP spid="2081" grpId="0" animBg="1"/>
      <p:bldP spid="2080" grpId="0" animBg="1"/>
      <p:bldP spid="2079" grpId="0" animBg="1"/>
      <p:bldP spid="2078" grpId="0" animBg="1"/>
      <p:bldP spid="2077" grpId="0" animBg="1"/>
      <p:bldP spid="2076" grpId="0" animBg="1"/>
      <p:bldP spid="2075" grpId="0" animBg="1"/>
      <p:bldP spid="2074" grpId="0" animBg="1"/>
      <p:bldP spid="2073" grpId="0" animBg="1"/>
      <p:bldP spid="2072" grpId="0" animBg="1"/>
      <p:bldP spid="2071" grpId="0" animBg="1"/>
      <p:bldP spid="2070" grpId="0" animBg="1"/>
      <p:bldP spid="2069" grpId="0" animBg="1"/>
      <p:bldP spid="2068" grpId="0" animBg="1"/>
      <p:bldP spid="2067" grpId="0" animBg="1"/>
      <p:bldP spid="2066" grpId="0" animBg="1"/>
      <p:bldP spid="2065" grpId="0" animBg="1"/>
      <p:bldP spid="2064" grpId="0" animBg="1"/>
      <p:bldP spid="2063" grpId="0" animBg="1"/>
      <p:bldP spid="2062" grpId="0" animBg="1"/>
      <p:bldP spid="2061" grpId="0" animBg="1"/>
      <p:bldP spid="2060" grpId="0" animBg="1"/>
      <p:bldP spid="2059" grpId="0" animBg="1"/>
      <p:bldP spid="2058" grpId="0" animBg="1"/>
      <p:bldP spid="2057" grpId="0" animBg="1"/>
      <p:bldP spid="2056" grpId="0" animBg="1"/>
      <p:bldP spid="2055" grpId="0" animBg="1"/>
      <p:bldP spid="205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4" name="Text Box 66"/>
          <p:cNvSpPr txBox="1">
            <a:spLocks noChangeArrowheads="1"/>
          </p:cNvSpPr>
          <p:nvPr/>
        </p:nvSpPr>
        <p:spPr bwMode="auto">
          <a:xfrm>
            <a:off x="7315200" y="5715000"/>
            <a:ext cx="1676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rgbClr val="CC3300"/>
                </a:solidFill>
              </a:rPr>
              <a:t>Hết giờ</a:t>
            </a:r>
          </a:p>
        </p:txBody>
      </p:sp>
      <p:sp>
        <p:nvSpPr>
          <p:cNvPr id="2113" name="Oval 65" descr="Blue tissue paper"/>
          <p:cNvSpPr>
            <a:spLocks noChangeArrowheads="1"/>
          </p:cNvSpPr>
          <p:nvPr/>
        </p:nvSpPr>
        <p:spPr bwMode="auto">
          <a:xfrm>
            <a:off x="7696200" y="5486400"/>
            <a:ext cx="838200" cy="762000"/>
          </a:xfrm>
          <a:prstGeom prst="ellipse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 w="12700">
            <a:solidFill>
              <a:srgbClr val="00008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600" b="1"/>
              <a:t>01</a:t>
            </a:r>
          </a:p>
        </p:txBody>
      </p:sp>
      <p:sp>
        <p:nvSpPr>
          <p:cNvPr id="2112" name="Oval 64" descr="Blue tissue paper"/>
          <p:cNvSpPr>
            <a:spLocks noChangeArrowheads="1"/>
          </p:cNvSpPr>
          <p:nvPr/>
        </p:nvSpPr>
        <p:spPr bwMode="auto">
          <a:xfrm>
            <a:off x="7696200" y="5486400"/>
            <a:ext cx="838200" cy="762000"/>
          </a:xfrm>
          <a:prstGeom prst="ellipse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 w="12700">
            <a:solidFill>
              <a:srgbClr val="00008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600" b="1"/>
              <a:t>02</a:t>
            </a:r>
          </a:p>
        </p:txBody>
      </p:sp>
      <p:sp>
        <p:nvSpPr>
          <p:cNvPr id="2111" name="Oval 63" descr="Blue tissue paper"/>
          <p:cNvSpPr>
            <a:spLocks noChangeArrowheads="1"/>
          </p:cNvSpPr>
          <p:nvPr/>
        </p:nvSpPr>
        <p:spPr bwMode="auto">
          <a:xfrm>
            <a:off x="7696200" y="5486400"/>
            <a:ext cx="838200" cy="762000"/>
          </a:xfrm>
          <a:prstGeom prst="ellipse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 w="12700">
            <a:solidFill>
              <a:srgbClr val="00008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600" b="1"/>
              <a:t>03</a:t>
            </a:r>
          </a:p>
        </p:txBody>
      </p:sp>
      <p:sp>
        <p:nvSpPr>
          <p:cNvPr id="2110" name="Oval 62" descr="Blue tissue paper"/>
          <p:cNvSpPr>
            <a:spLocks noChangeArrowheads="1"/>
          </p:cNvSpPr>
          <p:nvPr/>
        </p:nvSpPr>
        <p:spPr bwMode="auto">
          <a:xfrm>
            <a:off x="7696200" y="5486400"/>
            <a:ext cx="838200" cy="762000"/>
          </a:xfrm>
          <a:prstGeom prst="ellipse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 w="12700">
            <a:solidFill>
              <a:srgbClr val="00008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600" b="1"/>
              <a:t>04</a:t>
            </a:r>
          </a:p>
        </p:txBody>
      </p:sp>
      <p:sp>
        <p:nvSpPr>
          <p:cNvPr id="2109" name="Oval 61" descr="Blue tissue paper"/>
          <p:cNvSpPr>
            <a:spLocks noChangeArrowheads="1"/>
          </p:cNvSpPr>
          <p:nvPr/>
        </p:nvSpPr>
        <p:spPr bwMode="auto">
          <a:xfrm>
            <a:off x="7696200" y="5486400"/>
            <a:ext cx="838200" cy="762000"/>
          </a:xfrm>
          <a:prstGeom prst="ellipse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 w="12700">
            <a:solidFill>
              <a:srgbClr val="00008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600" b="1"/>
              <a:t>05</a:t>
            </a:r>
          </a:p>
        </p:txBody>
      </p:sp>
      <p:sp>
        <p:nvSpPr>
          <p:cNvPr id="2108" name="Oval 60" descr="Blue tissue paper"/>
          <p:cNvSpPr>
            <a:spLocks noChangeArrowheads="1"/>
          </p:cNvSpPr>
          <p:nvPr/>
        </p:nvSpPr>
        <p:spPr bwMode="auto">
          <a:xfrm>
            <a:off x="7696200" y="5486400"/>
            <a:ext cx="838200" cy="762000"/>
          </a:xfrm>
          <a:prstGeom prst="ellipse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 w="12700">
            <a:solidFill>
              <a:srgbClr val="00008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600" b="1"/>
              <a:t>06</a:t>
            </a:r>
          </a:p>
        </p:txBody>
      </p:sp>
      <p:sp>
        <p:nvSpPr>
          <p:cNvPr id="2107" name="Oval 59" descr="Blue tissue paper"/>
          <p:cNvSpPr>
            <a:spLocks noChangeArrowheads="1"/>
          </p:cNvSpPr>
          <p:nvPr/>
        </p:nvSpPr>
        <p:spPr bwMode="auto">
          <a:xfrm>
            <a:off x="7696200" y="5486400"/>
            <a:ext cx="838200" cy="762000"/>
          </a:xfrm>
          <a:prstGeom prst="ellipse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 w="12700">
            <a:solidFill>
              <a:srgbClr val="00008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600" b="1"/>
              <a:t>07</a:t>
            </a:r>
          </a:p>
        </p:txBody>
      </p:sp>
      <p:sp>
        <p:nvSpPr>
          <p:cNvPr id="2106" name="Oval 58" descr="Blue tissue paper"/>
          <p:cNvSpPr>
            <a:spLocks noChangeArrowheads="1"/>
          </p:cNvSpPr>
          <p:nvPr/>
        </p:nvSpPr>
        <p:spPr bwMode="auto">
          <a:xfrm>
            <a:off x="7696200" y="5486400"/>
            <a:ext cx="838200" cy="762000"/>
          </a:xfrm>
          <a:prstGeom prst="ellipse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 w="12700">
            <a:solidFill>
              <a:srgbClr val="00008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600" b="1"/>
              <a:t>08</a:t>
            </a:r>
          </a:p>
        </p:txBody>
      </p:sp>
      <p:sp>
        <p:nvSpPr>
          <p:cNvPr id="2105" name="Oval 57" descr="Blue tissue paper"/>
          <p:cNvSpPr>
            <a:spLocks noChangeArrowheads="1"/>
          </p:cNvSpPr>
          <p:nvPr/>
        </p:nvSpPr>
        <p:spPr bwMode="auto">
          <a:xfrm>
            <a:off x="7696200" y="5486400"/>
            <a:ext cx="838200" cy="762000"/>
          </a:xfrm>
          <a:prstGeom prst="ellipse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 w="12700">
            <a:solidFill>
              <a:srgbClr val="00008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600" b="1"/>
              <a:t>09</a:t>
            </a:r>
          </a:p>
        </p:txBody>
      </p:sp>
      <p:sp>
        <p:nvSpPr>
          <p:cNvPr id="2104" name="Oval 56" descr="Blue tissue paper"/>
          <p:cNvSpPr>
            <a:spLocks noChangeArrowheads="1"/>
          </p:cNvSpPr>
          <p:nvPr/>
        </p:nvSpPr>
        <p:spPr bwMode="auto">
          <a:xfrm>
            <a:off x="7696200" y="5486400"/>
            <a:ext cx="838200" cy="762000"/>
          </a:xfrm>
          <a:prstGeom prst="ellipse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 w="12700">
            <a:solidFill>
              <a:srgbClr val="00008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600" b="1"/>
              <a:t>10</a:t>
            </a:r>
          </a:p>
        </p:txBody>
      </p:sp>
      <p:sp>
        <p:nvSpPr>
          <p:cNvPr id="2103" name="Oval 55" descr="Blue tissue paper"/>
          <p:cNvSpPr>
            <a:spLocks noChangeArrowheads="1"/>
          </p:cNvSpPr>
          <p:nvPr/>
        </p:nvSpPr>
        <p:spPr bwMode="auto">
          <a:xfrm>
            <a:off x="7696200" y="5486400"/>
            <a:ext cx="838200" cy="762000"/>
          </a:xfrm>
          <a:prstGeom prst="ellipse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 w="12700">
            <a:solidFill>
              <a:srgbClr val="00008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600" b="1"/>
              <a:t>11</a:t>
            </a:r>
          </a:p>
        </p:txBody>
      </p:sp>
      <p:sp>
        <p:nvSpPr>
          <p:cNvPr id="2102" name="Oval 54" descr="Blue tissue paper"/>
          <p:cNvSpPr>
            <a:spLocks noChangeArrowheads="1"/>
          </p:cNvSpPr>
          <p:nvPr/>
        </p:nvSpPr>
        <p:spPr bwMode="auto">
          <a:xfrm>
            <a:off x="7696200" y="5486400"/>
            <a:ext cx="838200" cy="762000"/>
          </a:xfrm>
          <a:prstGeom prst="ellipse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 w="12700">
            <a:solidFill>
              <a:srgbClr val="00008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600" b="1"/>
              <a:t>12</a:t>
            </a:r>
          </a:p>
        </p:txBody>
      </p:sp>
      <p:sp>
        <p:nvSpPr>
          <p:cNvPr id="2101" name="Oval 53" descr="Blue tissue paper"/>
          <p:cNvSpPr>
            <a:spLocks noChangeArrowheads="1"/>
          </p:cNvSpPr>
          <p:nvPr/>
        </p:nvSpPr>
        <p:spPr bwMode="auto">
          <a:xfrm>
            <a:off x="7696200" y="5486400"/>
            <a:ext cx="838200" cy="762000"/>
          </a:xfrm>
          <a:prstGeom prst="ellipse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 w="12700">
            <a:solidFill>
              <a:srgbClr val="00008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600" b="1"/>
              <a:t>13</a:t>
            </a:r>
          </a:p>
        </p:txBody>
      </p:sp>
      <p:sp>
        <p:nvSpPr>
          <p:cNvPr id="2100" name="Oval 52" descr="Blue tissue paper"/>
          <p:cNvSpPr>
            <a:spLocks noChangeArrowheads="1"/>
          </p:cNvSpPr>
          <p:nvPr/>
        </p:nvSpPr>
        <p:spPr bwMode="auto">
          <a:xfrm>
            <a:off x="7696200" y="5486400"/>
            <a:ext cx="838200" cy="762000"/>
          </a:xfrm>
          <a:prstGeom prst="ellipse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 w="12700">
            <a:solidFill>
              <a:srgbClr val="00008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600" b="1"/>
              <a:t>14</a:t>
            </a:r>
          </a:p>
        </p:txBody>
      </p:sp>
      <p:sp>
        <p:nvSpPr>
          <p:cNvPr id="2099" name="Oval 51" descr="Blue tissue paper"/>
          <p:cNvSpPr>
            <a:spLocks noChangeArrowheads="1"/>
          </p:cNvSpPr>
          <p:nvPr/>
        </p:nvSpPr>
        <p:spPr bwMode="auto">
          <a:xfrm>
            <a:off x="7696200" y="5486400"/>
            <a:ext cx="838200" cy="762000"/>
          </a:xfrm>
          <a:prstGeom prst="ellipse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 w="12700">
            <a:solidFill>
              <a:srgbClr val="00008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600" b="1"/>
              <a:t>15</a:t>
            </a:r>
          </a:p>
        </p:txBody>
      </p:sp>
      <p:sp>
        <p:nvSpPr>
          <p:cNvPr id="2098" name="Oval 50" descr="Blue tissue paper"/>
          <p:cNvSpPr>
            <a:spLocks noChangeArrowheads="1"/>
          </p:cNvSpPr>
          <p:nvPr/>
        </p:nvSpPr>
        <p:spPr bwMode="auto">
          <a:xfrm>
            <a:off x="7696200" y="5486400"/>
            <a:ext cx="838200" cy="762000"/>
          </a:xfrm>
          <a:prstGeom prst="ellipse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 w="12700">
            <a:solidFill>
              <a:srgbClr val="00008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600" b="1"/>
              <a:t>16</a:t>
            </a:r>
          </a:p>
        </p:txBody>
      </p:sp>
      <p:sp>
        <p:nvSpPr>
          <p:cNvPr id="2097" name="Oval 49" descr="Blue tissue paper"/>
          <p:cNvSpPr>
            <a:spLocks noChangeArrowheads="1"/>
          </p:cNvSpPr>
          <p:nvPr/>
        </p:nvSpPr>
        <p:spPr bwMode="auto">
          <a:xfrm>
            <a:off x="7696200" y="5486400"/>
            <a:ext cx="838200" cy="762000"/>
          </a:xfrm>
          <a:prstGeom prst="ellipse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 w="12700">
            <a:solidFill>
              <a:srgbClr val="00008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600" b="1"/>
              <a:t>17</a:t>
            </a:r>
          </a:p>
        </p:txBody>
      </p:sp>
      <p:sp>
        <p:nvSpPr>
          <p:cNvPr id="2096" name="Oval 48" descr="Blue tissue paper"/>
          <p:cNvSpPr>
            <a:spLocks noChangeArrowheads="1"/>
          </p:cNvSpPr>
          <p:nvPr/>
        </p:nvSpPr>
        <p:spPr bwMode="auto">
          <a:xfrm>
            <a:off x="7696200" y="5486400"/>
            <a:ext cx="838200" cy="762000"/>
          </a:xfrm>
          <a:prstGeom prst="ellipse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 w="12700">
            <a:solidFill>
              <a:srgbClr val="00008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600" b="1"/>
              <a:t>18</a:t>
            </a:r>
          </a:p>
        </p:txBody>
      </p:sp>
      <p:sp>
        <p:nvSpPr>
          <p:cNvPr id="2095" name="Oval 47" descr="Blue tissue paper"/>
          <p:cNvSpPr>
            <a:spLocks noChangeArrowheads="1"/>
          </p:cNvSpPr>
          <p:nvPr/>
        </p:nvSpPr>
        <p:spPr bwMode="auto">
          <a:xfrm>
            <a:off x="7696200" y="5486400"/>
            <a:ext cx="838200" cy="762000"/>
          </a:xfrm>
          <a:prstGeom prst="ellipse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 w="12700">
            <a:solidFill>
              <a:srgbClr val="00008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600" b="1"/>
              <a:t>19</a:t>
            </a:r>
          </a:p>
        </p:txBody>
      </p:sp>
      <p:sp>
        <p:nvSpPr>
          <p:cNvPr id="2094" name="Oval 46" descr="Blue tissue paper"/>
          <p:cNvSpPr>
            <a:spLocks noChangeArrowheads="1"/>
          </p:cNvSpPr>
          <p:nvPr/>
        </p:nvSpPr>
        <p:spPr bwMode="auto">
          <a:xfrm>
            <a:off x="7696200" y="5486400"/>
            <a:ext cx="838200" cy="762000"/>
          </a:xfrm>
          <a:prstGeom prst="ellipse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 w="12700">
            <a:solidFill>
              <a:srgbClr val="00008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600" b="1"/>
              <a:t>20</a:t>
            </a:r>
          </a:p>
        </p:txBody>
      </p:sp>
      <p:sp>
        <p:nvSpPr>
          <p:cNvPr id="2093" name="Oval 45" descr="Blue tissue paper"/>
          <p:cNvSpPr>
            <a:spLocks noChangeArrowheads="1"/>
          </p:cNvSpPr>
          <p:nvPr/>
        </p:nvSpPr>
        <p:spPr bwMode="auto">
          <a:xfrm>
            <a:off x="7696200" y="5486400"/>
            <a:ext cx="838200" cy="762000"/>
          </a:xfrm>
          <a:prstGeom prst="ellipse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 w="12700">
            <a:solidFill>
              <a:srgbClr val="00008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600" b="1"/>
              <a:t>21</a:t>
            </a:r>
          </a:p>
        </p:txBody>
      </p:sp>
      <p:sp>
        <p:nvSpPr>
          <p:cNvPr id="2092" name="Oval 44" descr="Blue tissue paper"/>
          <p:cNvSpPr>
            <a:spLocks noChangeArrowheads="1"/>
          </p:cNvSpPr>
          <p:nvPr/>
        </p:nvSpPr>
        <p:spPr bwMode="auto">
          <a:xfrm>
            <a:off x="7696200" y="5486400"/>
            <a:ext cx="838200" cy="762000"/>
          </a:xfrm>
          <a:prstGeom prst="ellipse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 w="12700">
            <a:solidFill>
              <a:srgbClr val="00008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600" b="1"/>
              <a:t>22</a:t>
            </a:r>
          </a:p>
        </p:txBody>
      </p:sp>
      <p:sp>
        <p:nvSpPr>
          <p:cNvPr id="2091" name="Oval 43" descr="Blue tissue paper"/>
          <p:cNvSpPr>
            <a:spLocks noChangeArrowheads="1"/>
          </p:cNvSpPr>
          <p:nvPr/>
        </p:nvSpPr>
        <p:spPr bwMode="auto">
          <a:xfrm>
            <a:off x="7696200" y="5486400"/>
            <a:ext cx="838200" cy="762000"/>
          </a:xfrm>
          <a:prstGeom prst="ellipse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 w="12700">
            <a:solidFill>
              <a:srgbClr val="00008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600" b="1"/>
              <a:t>23</a:t>
            </a:r>
          </a:p>
        </p:txBody>
      </p:sp>
      <p:sp>
        <p:nvSpPr>
          <p:cNvPr id="2090" name="Oval 42" descr="Blue tissue paper"/>
          <p:cNvSpPr>
            <a:spLocks noChangeArrowheads="1"/>
          </p:cNvSpPr>
          <p:nvPr/>
        </p:nvSpPr>
        <p:spPr bwMode="auto">
          <a:xfrm>
            <a:off x="7696200" y="5486400"/>
            <a:ext cx="838200" cy="762000"/>
          </a:xfrm>
          <a:prstGeom prst="ellipse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 w="12700">
            <a:solidFill>
              <a:srgbClr val="00008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600" b="1"/>
              <a:t>24</a:t>
            </a:r>
          </a:p>
        </p:txBody>
      </p:sp>
      <p:sp>
        <p:nvSpPr>
          <p:cNvPr id="2089" name="Oval 41" descr="Blue tissue paper"/>
          <p:cNvSpPr>
            <a:spLocks noChangeArrowheads="1"/>
          </p:cNvSpPr>
          <p:nvPr/>
        </p:nvSpPr>
        <p:spPr bwMode="auto">
          <a:xfrm>
            <a:off x="7696200" y="5486400"/>
            <a:ext cx="838200" cy="762000"/>
          </a:xfrm>
          <a:prstGeom prst="ellipse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 w="12700">
            <a:solidFill>
              <a:srgbClr val="00008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600" b="1"/>
              <a:t>25</a:t>
            </a:r>
          </a:p>
        </p:txBody>
      </p:sp>
      <p:sp>
        <p:nvSpPr>
          <p:cNvPr id="2088" name="Oval 40" descr="Blue tissue paper"/>
          <p:cNvSpPr>
            <a:spLocks noChangeArrowheads="1"/>
          </p:cNvSpPr>
          <p:nvPr/>
        </p:nvSpPr>
        <p:spPr bwMode="auto">
          <a:xfrm>
            <a:off x="7696200" y="5486400"/>
            <a:ext cx="838200" cy="762000"/>
          </a:xfrm>
          <a:prstGeom prst="ellipse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 w="12700">
            <a:solidFill>
              <a:srgbClr val="00008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600" b="1"/>
              <a:t>26</a:t>
            </a:r>
          </a:p>
        </p:txBody>
      </p:sp>
      <p:sp>
        <p:nvSpPr>
          <p:cNvPr id="2087" name="Oval 39" descr="Blue tissue paper"/>
          <p:cNvSpPr>
            <a:spLocks noChangeArrowheads="1"/>
          </p:cNvSpPr>
          <p:nvPr/>
        </p:nvSpPr>
        <p:spPr bwMode="auto">
          <a:xfrm>
            <a:off x="7696200" y="5486400"/>
            <a:ext cx="838200" cy="762000"/>
          </a:xfrm>
          <a:prstGeom prst="ellipse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 w="12700">
            <a:solidFill>
              <a:srgbClr val="00008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600" b="1"/>
              <a:t>27</a:t>
            </a:r>
          </a:p>
        </p:txBody>
      </p:sp>
      <p:sp>
        <p:nvSpPr>
          <p:cNvPr id="2086" name="Oval 38" descr="Blue tissue paper"/>
          <p:cNvSpPr>
            <a:spLocks noChangeArrowheads="1"/>
          </p:cNvSpPr>
          <p:nvPr/>
        </p:nvSpPr>
        <p:spPr bwMode="auto">
          <a:xfrm>
            <a:off x="7696200" y="5486400"/>
            <a:ext cx="838200" cy="762000"/>
          </a:xfrm>
          <a:prstGeom prst="ellipse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 w="12700">
            <a:solidFill>
              <a:srgbClr val="00008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600" b="1"/>
              <a:t>28</a:t>
            </a:r>
          </a:p>
        </p:txBody>
      </p:sp>
      <p:sp>
        <p:nvSpPr>
          <p:cNvPr id="2085" name="Oval 37" descr="Blue tissue paper"/>
          <p:cNvSpPr>
            <a:spLocks noChangeArrowheads="1"/>
          </p:cNvSpPr>
          <p:nvPr/>
        </p:nvSpPr>
        <p:spPr bwMode="auto">
          <a:xfrm>
            <a:off x="7696200" y="5486400"/>
            <a:ext cx="838200" cy="762000"/>
          </a:xfrm>
          <a:prstGeom prst="ellipse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 w="12700">
            <a:solidFill>
              <a:srgbClr val="00008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600" b="1"/>
              <a:t>29</a:t>
            </a:r>
          </a:p>
        </p:txBody>
      </p:sp>
      <p:sp>
        <p:nvSpPr>
          <p:cNvPr id="2084" name="Oval 36" descr="Blue tissue paper"/>
          <p:cNvSpPr>
            <a:spLocks noChangeArrowheads="1"/>
          </p:cNvSpPr>
          <p:nvPr/>
        </p:nvSpPr>
        <p:spPr bwMode="auto">
          <a:xfrm>
            <a:off x="7696200" y="5486400"/>
            <a:ext cx="838200" cy="762000"/>
          </a:xfrm>
          <a:prstGeom prst="ellipse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 w="12700">
            <a:solidFill>
              <a:srgbClr val="00008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600" b="1"/>
              <a:t>30</a:t>
            </a:r>
          </a:p>
        </p:txBody>
      </p:sp>
      <p:sp>
        <p:nvSpPr>
          <p:cNvPr id="2083" name="Oval 35" descr="Blue tissue paper"/>
          <p:cNvSpPr>
            <a:spLocks noChangeArrowheads="1"/>
          </p:cNvSpPr>
          <p:nvPr/>
        </p:nvSpPr>
        <p:spPr bwMode="auto">
          <a:xfrm>
            <a:off x="7696200" y="5486400"/>
            <a:ext cx="838200" cy="762000"/>
          </a:xfrm>
          <a:prstGeom prst="ellipse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 w="12700">
            <a:solidFill>
              <a:srgbClr val="00008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600" b="1"/>
              <a:t>31</a:t>
            </a:r>
          </a:p>
        </p:txBody>
      </p:sp>
      <p:sp>
        <p:nvSpPr>
          <p:cNvPr id="2082" name="Oval 34" descr="Blue tissue paper"/>
          <p:cNvSpPr>
            <a:spLocks noChangeArrowheads="1"/>
          </p:cNvSpPr>
          <p:nvPr/>
        </p:nvSpPr>
        <p:spPr bwMode="auto">
          <a:xfrm>
            <a:off x="7696200" y="5486400"/>
            <a:ext cx="838200" cy="762000"/>
          </a:xfrm>
          <a:prstGeom prst="ellipse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 w="12700">
            <a:solidFill>
              <a:srgbClr val="00008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600" b="1"/>
              <a:t>32</a:t>
            </a:r>
          </a:p>
        </p:txBody>
      </p:sp>
      <p:sp>
        <p:nvSpPr>
          <p:cNvPr id="2081" name="Oval 33" descr="Blue tissue paper"/>
          <p:cNvSpPr>
            <a:spLocks noChangeArrowheads="1"/>
          </p:cNvSpPr>
          <p:nvPr/>
        </p:nvSpPr>
        <p:spPr bwMode="auto">
          <a:xfrm>
            <a:off x="7696200" y="5486400"/>
            <a:ext cx="838200" cy="762000"/>
          </a:xfrm>
          <a:prstGeom prst="ellipse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 w="12700">
            <a:solidFill>
              <a:srgbClr val="00008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600" b="1"/>
              <a:t>33</a:t>
            </a:r>
          </a:p>
        </p:txBody>
      </p:sp>
      <p:sp>
        <p:nvSpPr>
          <p:cNvPr id="2080" name="Oval 32" descr="Blue tissue paper"/>
          <p:cNvSpPr>
            <a:spLocks noChangeArrowheads="1"/>
          </p:cNvSpPr>
          <p:nvPr/>
        </p:nvSpPr>
        <p:spPr bwMode="auto">
          <a:xfrm>
            <a:off x="7696200" y="5486400"/>
            <a:ext cx="838200" cy="762000"/>
          </a:xfrm>
          <a:prstGeom prst="ellipse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 w="12700">
            <a:solidFill>
              <a:srgbClr val="00008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600" b="1"/>
              <a:t>34</a:t>
            </a:r>
          </a:p>
        </p:txBody>
      </p:sp>
      <p:sp>
        <p:nvSpPr>
          <p:cNvPr id="2079" name="Oval 31" descr="Blue tissue paper"/>
          <p:cNvSpPr>
            <a:spLocks noChangeArrowheads="1"/>
          </p:cNvSpPr>
          <p:nvPr/>
        </p:nvSpPr>
        <p:spPr bwMode="auto">
          <a:xfrm>
            <a:off x="7696200" y="5486400"/>
            <a:ext cx="838200" cy="762000"/>
          </a:xfrm>
          <a:prstGeom prst="ellipse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 w="12700">
            <a:solidFill>
              <a:srgbClr val="00008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600" b="1"/>
              <a:t>35</a:t>
            </a:r>
          </a:p>
        </p:txBody>
      </p:sp>
      <p:sp>
        <p:nvSpPr>
          <p:cNvPr id="2078" name="Oval 30" descr="Blue tissue paper"/>
          <p:cNvSpPr>
            <a:spLocks noChangeArrowheads="1"/>
          </p:cNvSpPr>
          <p:nvPr/>
        </p:nvSpPr>
        <p:spPr bwMode="auto">
          <a:xfrm>
            <a:off x="7696200" y="5486400"/>
            <a:ext cx="838200" cy="762000"/>
          </a:xfrm>
          <a:prstGeom prst="ellipse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 w="12700">
            <a:solidFill>
              <a:srgbClr val="00008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600" b="1"/>
              <a:t>36</a:t>
            </a:r>
          </a:p>
        </p:txBody>
      </p:sp>
      <p:sp>
        <p:nvSpPr>
          <p:cNvPr id="2077" name="Oval 29" descr="Blue tissue paper"/>
          <p:cNvSpPr>
            <a:spLocks noChangeArrowheads="1"/>
          </p:cNvSpPr>
          <p:nvPr/>
        </p:nvSpPr>
        <p:spPr bwMode="auto">
          <a:xfrm>
            <a:off x="7696200" y="5486400"/>
            <a:ext cx="838200" cy="762000"/>
          </a:xfrm>
          <a:prstGeom prst="ellipse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 w="12700">
            <a:solidFill>
              <a:srgbClr val="00008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600" b="1"/>
              <a:t>37</a:t>
            </a:r>
          </a:p>
        </p:txBody>
      </p:sp>
      <p:sp>
        <p:nvSpPr>
          <p:cNvPr id="2076" name="Oval 28" descr="Blue tissue paper"/>
          <p:cNvSpPr>
            <a:spLocks noChangeArrowheads="1"/>
          </p:cNvSpPr>
          <p:nvPr/>
        </p:nvSpPr>
        <p:spPr bwMode="auto">
          <a:xfrm>
            <a:off x="7696200" y="5486400"/>
            <a:ext cx="838200" cy="762000"/>
          </a:xfrm>
          <a:prstGeom prst="ellipse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 w="12700">
            <a:solidFill>
              <a:srgbClr val="00008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600" b="1"/>
              <a:t>38</a:t>
            </a:r>
          </a:p>
        </p:txBody>
      </p:sp>
      <p:sp>
        <p:nvSpPr>
          <p:cNvPr id="2075" name="Oval 27" descr="Blue tissue paper"/>
          <p:cNvSpPr>
            <a:spLocks noChangeArrowheads="1"/>
          </p:cNvSpPr>
          <p:nvPr/>
        </p:nvSpPr>
        <p:spPr bwMode="auto">
          <a:xfrm>
            <a:off x="7696200" y="5486400"/>
            <a:ext cx="838200" cy="762000"/>
          </a:xfrm>
          <a:prstGeom prst="ellipse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 w="12700">
            <a:solidFill>
              <a:srgbClr val="00008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600" b="1"/>
              <a:t>39</a:t>
            </a:r>
          </a:p>
        </p:txBody>
      </p:sp>
      <p:sp>
        <p:nvSpPr>
          <p:cNvPr id="2074" name="Oval 26" descr="Blue tissue paper"/>
          <p:cNvSpPr>
            <a:spLocks noChangeArrowheads="1"/>
          </p:cNvSpPr>
          <p:nvPr/>
        </p:nvSpPr>
        <p:spPr bwMode="auto">
          <a:xfrm>
            <a:off x="7696200" y="5486400"/>
            <a:ext cx="838200" cy="762000"/>
          </a:xfrm>
          <a:prstGeom prst="ellipse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 w="12700">
            <a:solidFill>
              <a:srgbClr val="00008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600" b="1"/>
              <a:t>40</a:t>
            </a:r>
          </a:p>
        </p:txBody>
      </p:sp>
      <p:sp>
        <p:nvSpPr>
          <p:cNvPr id="2073" name="Oval 25" descr="Blue tissue paper"/>
          <p:cNvSpPr>
            <a:spLocks noChangeArrowheads="1"/>
          </p:cNvSpPr>
          <p:nvPr/>
        </p:nvSpPr>
        <p:spPr bwMode="auto">
          <a:xfrm>
            <a:off x="7696200" y="5486400"/>
            <a:ext cx="838200" cy="762000"/>
          </a:xfrm>
          <a:prstGeom prst="ellipse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 w="12700">
            <a:solidFill>
              <a:srgbClr val="00008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600" b="1"/>
              <a:t>41</a:t>
            </a:r>
          </a:p>
        </p:txBody>
      </p:sp>
      <p:sp>
        <p:nvSpPr>
          <p:cNvPr id="2072" name="Oval 24" descr="Blue tissue paper"/>
          <p:cNvSpPr>
            <a:spLocks noChangeArrowheads="1"/>
          </p:cNvSpPr>
          <p:nvPr/>
        </p:nvSpPr>
        <p:spPr bwMode="auto">
          <a:xfrm>
            <a:off x="7696200" y="5486400"/>
            <a:ext cx="838200" cy="762000"/>
          </a:xfrm>
          <a:prstGeom prst="ellipse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 w="12700">
            <a:solidFill>
              <a:srgbClr val="00008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600" b="1"/>
              <a:t>42</a:t>
            </a:r>
          </a:p>
        </p:txBody>
      </p:sp>
      <p:sp>
        <p:nvSpPr>
          <p:cNvPr id="2071" name="Oval 23" descr="Blue tissue paper"/>
          <p:cNvSpPr>
            <a:spLocks noChangeArrowheads="1"/>
          </p:cNvSpPr>
          <p:nvPr/>
        </p:nvSpPr>
        <p:spPr bwMode="auto">
          <a:xfrm>
            <a:off x="7696200" y="5486400"/>
            <a:ext cx="838200" cy="762000"/>
          </a:xfrm>
          <a:prstGeom prst="ellipse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 w="12700">
            <a:solidFill>
              <a:srgbClr val="00008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600" b="1"/>
              <a:t>43</a:t>
            </a:r>
          </a:p>
        </p:txBody>
      </p:sp>
      <p:sp>
        <p:nvSpPr>
          <p:cNvPr id="2070" name="Oval 22" descr="Blue tissue paper"/>
          <p:cNvSpPr>
            <a:spLocks noChangeArrowheads="1"/>
          </p:cNvSpPr>
          <p:nvPr/>
        </p:nvSpPr>
        <p:spPr bwMode="auto">
          <a:xfrm>
            <a:off x="7696200" y="5486400"/>
            <a:ext cx="838200" cy="762000"/>
          </a:xfrm>
          <a:prstGeom prst="ellipse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 w="12700">
            <a:solidFill>
              <a:srgbClr val="00008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600" b="1"/>
              <a:t>44</a:t>
            </a:r>
          </a:p>
        </p:txBody>
      </p:sp>
      <p:sp>
        <p:nvSpPr>
          <p:cNvPr id="2069" name="Oval 21" descr="Blue tissue paper"/>
          <p:cNvSpPr>
            <a:spLocks noChangeArrowheads="1"/>
          </p:cNvSpPr>
          <p:nvPr/>
        </p:nvSpPr>
        <p:spPr bwMode="auto">
          <a:xfrm>
            <a:off x="7696200" y="5486400"/>
            <a:ext cx="838200" cy="762000"/>
          </a:xfrm>
          <a:prstGeom prst="ellipse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 w="12700">
            <a:solidFill>
              <a:srgbClr val="00008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600" b="1"/>
              <a:t>45</a:t>
            </a:r>
          </a:p>
        </p:txBody>
      </p:sp>
      <p:sp>
        <p:nvSpPr>
          <p:cNvPr id="2068" name="Oval 20" descr="Blue tissue paper"/>
          <p:cNvSpPr>
            <a:spLocks noChangeArrowheads="1"/>
          </p:cNvSpPr>
          <p:nvPr/>
        </p:nvSpPr>
        <p:spPr bwMode="auto">
          <a:xfrm>
            <a:off x="7696200" y="5486400"/>
            <a:ext cx="838200" cy="762000"/>
          </a:xfrm>
          <a:prstGeom prst="ellipse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 w="12700">
            <a:solidFill>
              <a:srgbClr val="00008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600" b="1"/>
              <a:t>46</a:t>
            </a:r>
          </a:p>
        </p:txBody>
      </p:sp>
      <p:sp>
        <p:nvSpPr>
          <p:cNvPr id="2067" name="Oval 19" descr="Blue tissue paper"/>
          <p:cNvSpPr>
            <a:spLocks noChangeArrowheads="1"/>
          </p:cNvSpPr>
          <p:nvPr/>
        </p:nvSpPr>
        <p:spPr bwMode="auto">
          <a:xfrm>
            <a:off x="7696200" y="5486400"/>
            <a:ext cx="838200" cy="762000"/>
          </a:xfrm>
          <a:prstGeom prst="ellipse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 w="12700">
            <a:solidFill>
              <a:srgbClr val="00008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600" b="1"/>
              <a:t>47</a:t>
            </a:r>
          </a:p>
        </p:txBody>
      </p:sp>
      <p:sp>
        <p:nvSpPr>
          <p:cNvPr id="2066" name="Oval 18" descr="Blue tissue paper"/>
          <p:cNvSpPr>
            <a:spLocks noChangeArrowheads="1"/>
          </p:cNvSpPr>
          <p:nvPr/>
        </p:nvSpPr>
        <p:spPr bwMode="auto">
          <a:xfrm>
            <a:off x="7696200" y="5486400"/>
            <a:ext cx="838200" cy="762000"/>
          </a:xfrm>
          <a:prstGeom prst="ellipse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 w="12700">
            <a:solidFill>
              <a:srgbClr val="00008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600" b="1"/>
              <a:t>48</a:t>
            </a:r>
          </a:p>
        </p:txBody>
      </p:sp>
      <p:sp>
        <p:nvSpPr>
          <p:cNvPr id="2065" name="Oval 17" descr="Blue tissue paper"/>
          <p:cNvSpPr>
            <a:spLocks noChangeArrowheads="1"/>
          </p:cNvSpPr>
          <p:nvPr/>
        </p:nvSpPr>
        <p:spPr bwMode="auto">
          <a:xfrm>
            <a:off x="7696200" y="5486400"/>
            <a:ext cx="838200" cy="762000"/>
          </a:xfrm>
          <a:prstGeom prst="ellipse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 w="12700">
            <a:solidFill>
              <a:srgbClr val="00008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600" b="1"/>
              <a:t>49</a:t>
            </a:r>
          </a:p>
        </p:txBody>
      </p:sp>
      <p:sp>
        <p:nvSpPr>
          <p:cNvPr id="2064" name="Oval 16" descr="Blue tissue paper"/>
          <p:cNvSpPr>
            <a:spLocks noChangeArrowheads="1"/>
          </p:cNvSpPr>
          <p:nvPr/>
        </p:nvSpPr>
        <p:spPr bwMode="auto">
          <a:xfrm>
            <a:off x="7696200" y="5486400"/>
            <a:ext cx="838200" cy="762000"/>
          </a:xfrm>
          <a:prstGeom prst="ellipse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 w="12700">
            <a:solidFill>
              <a:srgbClr val="00008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600" b="1"/>
              <a:t>50</a:t>
            </a:r>
          </a:p>
        </p:txBody>
      </p:sp>
      <p:sp>
        <p:nvSpPr>
          <p:cNvPr id="2063" name="Oval 15" descr="Blue tissue paper"/>
          <p:cNvSpPr>
            <a:spLocks noChangeArrowheads="1"/>
          </p:cNvSpPr>
          <p:nvPr/>
        </p:nvSpPr>
        <p:spPr bwMode="auto">
          <a:xfrm>
            <a:off x="7696200" y="5486400"/>
            <a:ext cx="838200" cy="762000"/>
          </a:xfrm>
          <a:prstGeom prst="ellipse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 w="12700">
            <a:solidFill>
              <a:srgbClr val="00008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600" b="1"/>
              <a:t>51</a:t>
            </a:r>
          </a:p>
        </p:txBody>
      </p:sp>
      <p:sp>
        <p:nvSpPr>
          <p:cNvPr id="2062" name="Oval 14" descr="Blue tissue paper"/>
          <p:cNvSpPr>
            <a:spLocks noChangeArrowheads="1"/>
          </p:cNvSpPr>
          <p:nvPr/>
        </p:nvSpPr>
        <p:spPr bwMode="auto">
          <a:xfrm>
            <a:off x="7696200" y="5486400"/>
            <a:ext cx="838200" cy="762000"/>
          </a:xfrm>
          <a:prstGeom prst="ellipse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 w="12700">
            <a:solidFill>
              <a:srgbClr val="00008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600" b="1"/>
              <a:t>52</a:t>
            </a:r>
          </a:p>
        </p:txBody>
      </p:sp>
      <p:sp>
        <p:nvSpPr>
          <p:cNvPr id="2061" name="Oval 13" descr="Blue tissue paper"/>
          <p:cNvSpPr>
            <a:spLocks noChangeArrowheads="1"/>
          </p:cNvSpPr>
          <p:nvPr/>
        </p:nvSpPr>
        <p:spPr bwMode="auto">
          <a:xfrm>
            <a:off x="7696200" y="5486400"/>
            <a:ext cx="838200" cy="762000"/>
          </a:xfrm>
          <a:prstGeom prst="ellipse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 w="12700">
            <a:solidFill>
              <a:srgbClr val="00008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600" b="1"/>
              <a:t>53</a:t>
            </a:r>
          </a:p>
        </p:txBody>
      </p:sp>
      <p:sp>
        <p:nvSpPr>
          <p:cNvPr id="2060" name="Oval 12" descr="Blue tissue paper"/>
          <p:cNvSpPr>
            <a:spLocks noChangeArrowheads="1"/>
          </p:cNvSpPr>
          <p:nvPr/>
        </p:nvSpPr>
        <p:spPr bwMode="auto">
          <a:xfrm>
            <a:off x="7696200" y="5486400"/>
            <a:ext cx="838200" cy="762000"/>
          </a:xfrm>
          <a:prstGeom prst="ellipse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 w="12700">
            <a:solidFill>
              <a:srgbClr val="00008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600" b="1"/>
              <a:t>54</a:t>
            </a:r>
          </a:p>
        </p:txBody>
      </p:sp>
      <p:sp>
        <p:nvSpPr>
          <p:cNvPr id="2059" name="Oval 11" descr="Blue tissue paper"/>
          <p:cNvSpPr>
            <a:spLocks noChangeArrowheads="1"/>
          </p:cNvSpPr>
          <p:nvPr/>
        </p:nvSpPr>
        <p:spPr bwMode="auto">
          <a:xfrm>
            <a:off x="7696200" y="5486400"/>
            <a:ext cx="838200" cy="762000"/>
          </a:xfrm>
          <a:prstGeom prst="ellipse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 w="12700">
            <a:solidFill>
              <a:srgbClr val="00008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600" b="1"/>
              <a:t>55</a:t>
            </a:r>
          </a:p>
        </p:txBody>
      </p:sp>
      <p:sp>
        <p:nvSpPr>
          <p:cNvPr id="2058" name="Oval 10" descr="Blue tissue paper"/>
          <p:cNvSpPr>
            <a:spLocks noChangeArrowheads="1"/>
          </p:cNvSpPr>
          <p:nvPr/>
        </p:nvSpPr>
        <p:spPr bwMode="auto">
          <a:xfrm>
            <a:off x="7696200" y="5486400"/>
            <a:ext cx="838200" cy="762000"/>
          </a:xfrm>
          <a:prstGeom prst="ellipse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 w="12700">
            <a:solidFill>
              <a:srgbClr val="00008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600" b="1"/>
              <a:t>56</a:t>
            </a:r>
          </a:p>
        </p:txBody>
      </p:sp>
      <p:sp>
        <p:nvSpPr>
          <p:cNvPr id="2057" name="Oval 9" descr="Blue tissue paper"/>
          <p:cNvSpPr>
            <a:spLocks noChangeArrowheads="1"/>
          </p:cNvSpPr>
          <p:nvPr/>
        </p:nvSpPr>
        <p:spPr bwMode="auto">
          <a:xfrm>
            <a:off x="7696200" y="5486400"/>
            <a:ext cx="838200" cy="762000"/>
          </a:xfrm>
          <a:prstGeom prst="ellipse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 w="12700">
            <a:solidFill>
              <a:srgbClr val="00008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600" b="1"/>
              <a:t>57</a:t>
            </a:r>
          </a:p>
        </p:txBody>
      </p:sp>
      <p:sp>
        <p:nvSpPr>
          <p:cNvPr id="2056" name="Oval 8" descr="Blue tissue paper"/>
          <p:cNvSpPr>
            <a:spLocks noChangeArrowheads="1"/>
          </p:cNvSpPr>
          <p:nvPr/>
        </p:nvSpPr>
        <p:spPr bwMode="auto">
          <a:xfrm>
            <a:off x="7696200" y="5486400"/>
            <a:ext cx="838200" cy="762000"/>
          </a:xfrm>
          <a:prstGeom prst="ellipse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 w="12700">
            <a:solidFill>
              <a:srgbClr val="00008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600" b="1"/>
              <a:t>58</a:t>
            </a:r>
          </a:p>
        </p:txBody>
      </p:sp>
      <p:sp>
        <p:nvSpPr>
          <p:cNvPr id="2055" name="Oval 7" descr="Blue tissue paper"/>
          <p:cNvSpPr>
            <a:spLocks noChangeArrowheads="1"/>
          </p:cNvSpPr>
          <p:nvPr/>
        </p:nvSpPr>
        <p:spPr bwMode="auto">
          <a:xfrm>
            <a:off x="7696200" y="5486400"/>
            <a:ext cx="838200" cy="762000"/>
          </a:xfrm>
          <a:prstGeom prst="ellipse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 w="12700">
            <a:solidFill>
              <a:srgbClr val="00008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600" b="1"/>
              <a:t>59</a:t>
            </a:r>
          </a:p>
        </p:txBody>
      </p:sp>
      <p:sp>
        <p:nvSpPr>
          <p:cNvPr id="2052" name="Oval 4" descr="Blue tissue paper"/>
          <p:cNvSpPr>
            <a:spLocks noChangeArrowheads="1"/>
          </p:cNvSpPr>
          <p:nvPr/>
        </p:nvSpPr>
        <p:spPr bwMode="auto">
          <a:xfrm>
            <a:off x="7696200" y="5486400"/>
            <a:ext cx="838200" cy="762000"/>
          </a:xfrm>
          <a:prstGeom prst="ellipse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 w="12700">
            <a:solidFill>
              <a:srgbClr val="00008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600" b="1" dirty="0"/>
              <a:t>60</a:t>
            </a:r>
          </a:p>
        </p:txBody>
      </p:sp>
      <p:sp>
        <p:nvSpPr>
          <p:cNvPr id="68" name="Title 1"/>
          <p:cNvSpPr txBox="1">
            <a:spLocks/>
          </p:cNvSpPr>
          <p:nvPr/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TRÒ CHƠI AI NHANH HƠN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69" name="Content Placeholder 2"/>
          <p:cNvSpPr txBox="1">
            <a:spLocks/>
          </p:cNvSpPr>
          <p:nvPr/>
        </p:nvSpPr>
        <p:spPr>
          <a:xfrm>
            <a:off x="609600" y="1295400"/>
            <a:ext cx="8210550" cy="4351338"/>
          </a:xfrm>
          <a:prstGeom prst="rect">
            <a:avLst/>
          </a:prstGeom>
        </p:spPr>
        <p:txBody>
          <a:bodyPr/>
          <a:lstStyle/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Cả lớp chia </a:t>
            </a:r>
            <a:r>
              <a:rPr kumimoji="0" lang="en-US" sz="3200" b="0" i="0" u="none" strike="noStrike" kern="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thành 6 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nhóm</a:t>
            </a: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Câu hỏi: “</a:t>
            </a:r>
            <a:r>
              <a:rPr kumimoji="0" lang="en-US" sz="3200" b="0" i="0" u="none" strike="noStrike" kern="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Các </a:t>
            </a:r>
            <a:r>
              <a:rPr lang="en-US" sz="3200" kern="0" smtClean="0">
                <a:solidFill>
                  <a:schemeClr val="tx2"/>
                </a:solidFill>
              </a:rPr>
              <a:t>Em</a:t>
            </a:r>
            <a:r>
              <a:rPr kumimoji="0" lang="en-US" sz="3200" b="0" i="0" u="none" strike="noStrike" kern="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đã nhìn thấy thông tin, dữ liệu được biểu diễn dưới dạng bảng ở đâu trong cuộc sống hàng ngày?”</a:t>
            </a: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Các nhóm sẽ lần lượt đứng lên trả lời</a:t>
            </a:r>
          </a:p>
          <a:p>
            <a:pPr marL="342900" lvl="0" indent="-342900" algn="just">
              <a:spcBef>
                <a:spcPct val="20000"/>
              </a:spcBef>
              <a:buClr>
                <a:schemeClr val="folHlink"/>
              </a:buClr>
              <a:buSzPct val="60000"/>
              <a:buFont typeface="Arial" pitchFamily="34" charset="0"/>
              <a:buChar char="•"/>
              <a:defRPr/>
            </a:pPr>
            <a:r>
              <a:rPr lang="en-US" sz="3200" kern="0" dirty="0" smtClean="0">
                <a:solidFill>
                  <a:schemeClr val="tx2"/>
                </a:solidFill>
              </a:rPr>
              <a:t>Mỗi đáp án đúng được cộng 1 điểm, đội 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nào đưa ra được nhiều đáp án hơn thì đội đó sẽ thắng</a:t>
            </a:r>
            <a:r>
              <a:rPr lang="en-US" sz="3200" kern="0" dirty="0" smtClean="0">
                <a:solidFill>
                  <a:schemeClr val="tx2"/>
                </a:solidFill>
              </a:rPr>
              <a:t>.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9" presetClass="exit" presetSubtype="0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100"/>
                            </p:stCondLst>
                            <p:childTnLst>
                              <p:par>
                                <p:cTn id="18" presetID="9" presetClass="exit" presetSubtype="0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200"/>
                            </p:stCondLst>
                            <p:childTnLst>
                              <p:par>
                                <p:cTn id="22" presetID="9" presetClass="exit" presetSubtype="0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" dur="5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300"/>
                            </p:stCondLst>
                            <p:childTnLst>
                              <p:par>
                                <p:cTn id="26" presetID="9" presetClass="exit" presetSubtype="0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400"/>
                            </p:stCondLst>
                            <p:childTnLst>
                              <p:par>
                                <p:cTn id="30" presetID="9" presetClass="exit" presetSubtype="0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" dur="5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500"/>
                            </p:stCondLst>
                            <p:childTnLst>
                              <p:par>
                                <p:cTn id="34" presetID="9" presetClass="exit" presetSubtype="0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5" dur="5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7600"/>
                            </p:stCondLst>
                            <p:childTnLst>
                              <p:par>
                                <p:cTn id="38" presetID="9" presetClass="exit" presetSubtype="0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9" dur="500"/>
                                        <p:tgtEl>
                                          <p:spTgt spid="20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8700"/>
                            </p:stCondLst>
                            <p:childTnLst>
                              <p:par>
                                <p:cTn id="42" presetID="9" presetClass="exit" presetSubtype="0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3" dur="50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9800"/>
                            </p:stCondLst>
                            <p:childTnLst>
                              <p:par>
                                <p:cTn id="46" presetID="9" presetClass="exit" presetSubtype="0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7" dur="500"/>
                                        <p:tgtEl>
                                          <p:spTgt spid="20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900"/>
                            </p:stCondLst>
                            <p:childTnLst>
                              <p:par>
                                <p:cTn id="50" presetID="9" presetClass="exit" presetSubtype="0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1" dur="500"/>
                                        <p:tgtEl>
                                          <p:spTgt spid="20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2000"/>
                            </p:stCondLst>
                            <p:childTnLst>
                              <p:par>
                                <p:cTn id="54" presetID="9" presetClass="exit" presetSubtype="0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5" dur="500"/>
                                        <p:tgtEl>
                                          <p:spTgt spid="20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3100"/>
                            </p:stCondLst>
                            <p:childTnLst>
                              <p:par>
                                <p:cTn id="58" presetID="9" presetClass="exit" presetSubtype="0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9" dur="500"/>
                                        <p:tgtEl>
                                          <p:spTgt spid="20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4200"/>
                            </p:stCondLst>
                            <p:childTnLst>
                              <p:par>
                                <p:cTn id="62" presetID="9" presetClass="exit" presetSubtype="0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3" dur="500"/>
                                        <p:tgtEl>
                                          <p:spTgt spid="20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5300"/>
                            </p:stCondLst>
                            <p:childTnLst>
                              <p:par>
                                <p:cTn id="66" presetID="9" presetClass="exit" presetSubtype="0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7" dur="500"/>
                                        <p:tgtEl>
                                          <p:spTgt spid="20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6400"/>
                            </p:stCondLst>
                            <p:childTnLst>
                              <p:par>
                                <p:cTn id="70" presetID="9" presetClass="exit" presetSubtype="0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1" dur="500"/>
                                        <p:tgtEl>
                                          <p:spTgt spid="20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7500"/>
                            </p:stCondLst>
                            <p:childTnLst>
                              <p:par>
                                <p:cTn id="74" presetID="9" presetClass="exit" presetSubtype="0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5" dur="500"/>
                                        <p:tgtEl>
                                          <p:spTgt spid="20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8600"/>
                            </p:stCondLst>
                            <p:childTnLst>
                              <p:par>
                                <p:cTn id="78" presetID="9" presetClass="exit" presetSubtype="0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9" dur="500"/>
                                        <p:tgtEl>
                                          <p:spTgt spid="20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9700"/>
                            </p:stCondLst>
                            <p:childTnLst>
                              <p:par>
                                <p:cTn id="82" presetID="9" presetClass="exit" presetSubtype="0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3" dur="500"/>
                                        <p:tgtEl>
                                          <p:spTgt spid="20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0800"/>
                            </p:stCondLst>
                            <p:childTnLst>
                              <p:par>
                                <p:cTn id="86" presetID="9" presetClass="exit" presetSubtype="0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7" dur="500"/>
                                        <p:tgtEl>
                                          <p:spTgt spid="20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1900"/>
                            </p:stCondLst>
                            <p:childTnLst>
                              <p:par>
                                <p:cTn id="90" presetID="9" presetClass="exit" presetSubtype="0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1" dur="500"/>
                                        <p:tgtEl>
                                          <p:spTgt spid="20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3000"/>
                            </p:stCondLst>
                            <p:childTnLst>
                              <p:par>
                                <p:cTn id="94" presetID="9" presetClass="exit" presetSubtype="0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5" dur="500"/>
                                        <p:tgtEl>
                                          <p:spTgt spid="20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4100"/>
                            </p:stCondLst>
                            <p:childTnLst>
                              <p:par>
                                <p:cTn id="98" presetID="9" presetClass="exit" presetSubtype="0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9" dur="500"/>
                                        <p:tgtEl>
                                          <p:spTgt spid="20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5200"/>
                            </p:stCondLst>
                            <p:childTnLst>
                              <p:par>
                                <p:cTn id="102" presetID="9" presetClass="exit" presetSubtype="0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3" dur="500"/>
                                        <p:tgtEl>
                                          <p:spTgt spid="20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26300"/>
                            </p:stCondLst>
                            <p:childTnLst>
                              <p:par>
                                <p:cTn id="106" presetID="9" presetClass="exit" presetSubtype="0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7" dur="500"/>
                                        <p:tgtEl>
                                          <p:spTgt spid="20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27400"/>
                            </p:stCondLst>
                            <p:childTnLst>
                              <p:par>
                                <p:cTn id="110" presetID="9" presetClass="exit" presetSubtype="0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1" dur="500"/>
                                        <p:tgtEl>
                                          <p:spTgt spid="20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28500"/>
                            </p:stCondLst>
                            <p:childTnLst>
                              <p:par>
                                <p:cTn id="114" presetID="9" presetClass="exit" presetSubtype="0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5" dur="500"/>
                                        <p:tgtEl>
                                          <p:spTgt spid="20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29600"/>
                            </p:stCondLst>
                            <p:childTnLst>
                              <p:par>
                                <p:cTn id="118" presetID="9" presetClass="exit" presetSubtype="0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9" dur="500"/>
                                        <p:tgtEl>
                                          <p:spTgt spid="20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30700"/>
                            </p:stCondLst>
                            <p:childTnLst>
                              <p:par>
                                <p:cTn id="122" presetID="9" presetClass="exit" presetSubtype="0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3" dur="500"/>
                                        <p:tgtEl>
                                          <p:spTgt spid="20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31800"/>
                            </p:stCondLst>
                            <p:childTnLst>
                              <p:par>
                                <p:cTn id="126" presetID="9" presetClass="exit" presetSubtype="0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7" dur="500"/>
                                        <p:tgtEl>
                                          <p:spTgt spid="20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32900"/>
                            </p:stCondLst>
                            <p:childTnLst>
                              <p:par>
                                <p:cTn id="130" presetID="9" presetClass="exit" presetSubtype="0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1" dur="500"/>
                                        <p:tgtEl>
                                          <p:spTgt spid="20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34000"/>
                            </p:stCondLst>
                            <p:childTnLst>
                              <p:par>
                                <p:cTn id="134" presetID="9" presetClass="exit" presetSubtype="0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5" dur="500"/>
                                        <p:tgtEl>
                                          <p:spTgt spid="20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35100"/>
                            </p:stCondLst>
                            <p:childTnLst>
                              <p:par>
                                <p:cTn id="138" presetID="9" presetClass="exit" presetSubtype="0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9" dur="500"/>
                                        <p:tgtEl>
                                          <p:spTgt spid="20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36200"/>
                            </p:stCondLst>
                            <p:childTnLst>
                              <p:par>
                                <p:cTn id="142" presetID="9" presetClass="exit" presetSubtype="0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3" dur="500"/>
                                        <p:tgtEl>
                                          <p:spTgt spid="20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37300"/>
                            </p:stCondLst>
                            <p:childTnLst>
                              <p:par>
                                <p:cTn id="146" presetID="9" presetClass="exit" presetSubtype="0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7" dur="500"/>
                                        <p:tgtEl>
                                          <p:spTgt spid="20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38400"/>
                            </p:stCondLst>
                            <p:childTnLst>
                              <p:par>
                                <p:cTn id="150" presetID="9" presetClass="exit" presetSubtype="0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1" dur="500"/>
                                        <p:tgtEl>
                                          <p:spTgt spid="20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39500"/>
                            </p:stCondLst>
                            <p:childTnLst>
                              <p:par>
                                <p:cTn id="154" presetID="9" presetClass="exit" presetSubtype="0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5" dur="500"/>
                                        <p:tgtEl>
                                          <p:spTgt spid="20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40600"/>
                            </p:stCondLst>
                            <p:childTnLst>
                              <p:par>
                                <p:cTn id="158" presetID="9" presetClass="exit" presetSubtype="0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9" dur="500"/>
                                        <p:tgtEl>
                                          <p:spTgt spid="20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41700"/>
                            </p:stCondLst>
                            <p:childTnLst>
                              <p:par>
                                <p:cTn id="162" presetID="9" presetClass="exit" presetSubtype="0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3" dur="500"/>
                                        <p:tgtEl>
                                          <p:spTgt spid="20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42800"/>
                            </p:stCondLst>
                            <p:childTnLst>
                              <p:par>
                                <p:cTn id="166" presetID="9" presetClass="exit" presetSubtype="0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7" dur="500"/>
                                        <p:tgtEl>
                                          <p:spTgt spid="20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43900"/>
                            </p:stCondLst>
                            <p:childTnLst>
                              <p:par>
                                <p:cTn id="170" presetID="9" presetClass="exit" presetSubtype="0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1" dur="500"/>
                                        <p:tgtEl>
                                          <p:spTgt spid="20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45000"/>
                            </p:stCondLst>
                            <p:childTnLst>
                              <p:par>
                                <p:cTn id="174" presetID="9" presetClass="exit" presetSubtype="0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5" dur="500"/>
                                        <p:tgtEl>
                                          <p:spTgt spid="20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46100"/>
                            </p:stCondLst>
                            <p:childTnLst>
                              <p:par>
                                <p:cTn id="178" presetID="9" presetClass="exit" presetSubtype="0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9" dur="500"/>
                                        <p:tgtEl>
                                          <p:spTgt spid="20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47200"/>
                            </p:stCondLst>
                            <p:childTnLst>
                              <p:par>
                                <p:cTn id="182" presetID="9" presetClass="exit" presetSubtype="0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3" dur="500"/>
                                        <p:tgtEl>
                                          <p:spTgt spid="20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48300"/>
                            </p:stCondLst>
                            <p:childTnLst>
                              <p:par>
                                <p:cTn id="186" presetID="9" presetClass="exit" presetSubtype="0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7" dur="500"/>
                                        <p:tgtEl>
                                          <p:spTgt spid="20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49400"/>
                            </p:stCondLst>
                            <p:childTnLst>
                              <p:par>
                                <p:cTn id="190" presetID="9" presetClass="exit" presetSubtype="0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1" dur="500"/>
                                        <p:tgtEl>
                                          <p:spTgt spid="20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50500"/>
                            </p:stCondLst>
                            <p:childTnLst>
                              <p:par>
                                <p:cTn id="194" presetID="9" presetClass="exit" presetSubtype="0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5" dur="500"/>
                                        <p:tgtEl>
                                          <p:spTgt spid="2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51600"/>
                            </p:stCondLst>
                            <p:childTnLst>
                              <p:par>
                                <p:cTn id="198" presetID="9" presetClass="exit" presetSubtype="0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9" dur="500"/>
                                        <p:tgtEl>
                                          <p:spTgt spid="2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52700"/>
                            </p:stCondLst>
                            <p:childTnLst>
                              <p:par>
                                <p:cTn id="202" presetID="9" presetClass="exit" presetSubtype="0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3" dur="500"/>
                                        <p:tgtEl>
                                          <p:spTgt spid="2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53800"/>
                            </p:stCondLst>
                            <p:childTnLst>
                              <p:par>
                                <p:cTn id="206" presetID="9" presetClass="exit" presetSubtype="0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7" dur="500"/>
                                        <p:tgtEl>
                                          <p:spTgt spid="2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9" fill="hold">
                            <p:stCondLst>
                              <p:cond delay="54900"/>
                            </p:stCondLst>
                            <p:childTnLst>
                              <p:par>
                                <p:cTn id="210" presetID="9" presetClass="exit" presetSubtype="0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1" dur="500"/>
                                        <p:tgtEl>
                                          <p:spTgt spid="2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56000"/>
                            </p:stCondLst>
                            <p:childTnLst>
                              <p:par>
                                <p:cTn id="214" presetID="9" presetClass="exit" presetSubtype="0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5" dur="500"/>
                                        <p:tgtEl>
                                          <p:spTgt spid="2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57100"/>
                            </p:stCondLst>
                            <p:childTnLst>
                              <p:par>
                                <p:cTn id="218" presetID="9" presetClass="exit" presetSubtype="0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9" dur="500"/>
                                        <p:tgtEl>
                                          <p:spTgt spid="2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>
                            <p:stCondLst>
                              <p:cond delay="58200"/>
                            </p:stCondLst>
                            <p:childTnLst>
                              <p:par>
                                <p:cTn id="222" presetID="9" presetClass="exit" presetSubtype="0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3" dur="500"/>
                                        <p:tgtEl>
                                          <p:spTgt spid="2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59300"/>
                            </p:stCondLst>
                            <p:childTnLst>
                              <p:par>
                                <p:cTn id="226" presetID="9" presetClass="exit" presetSubtype="0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7" dur="500"/>
                                        <p:tgtEl>
                                          <p:spTgt spid="2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60400"/>
                            </p:stCondLst>
                            <p:childTnLst>
                              <p:par>
                                <p:cTn id="230" presetID="9" presetClass="exit" presetSubtype="0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1" dur="500"/>
                                        <p:tgtEl>
                                          <p:spTgt spid="2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3" fill="hold">
                            <p:stCondLst>
                              <p:cond delay="61500"/>
                            </p:stCondLst>
                            <p:childTnLst>
                              <p:par>
                                <p:cTn id="234" presetID="9" presetClass="exit" presetSubtype="0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5" dur="500"/>
                                        <p:tgtEl>
                                          <p:spTgt spid="2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7" fill="hold">
                            <p:stCondLst>
                              <p:cond delay="62600"/>
                            </p:stCondLst>
                            <p:childTnLst>
                              <p:par>
                                <p:cTn id="238" presetID="9" presetClass="exit" presetSubtype="0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9" dur="500"/>
                                        <p:tgtEl>
                                          <p:spTgt spid="2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>
                            <p:stCondLst>
                              <p:cond delay="63700"/>
                            </p:stCondLst>
                            <p:childTnLst>
                              <p:par>
                                <p:cTn id="242" presetID="9" presetClass="exit" presetSubtype="0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3" dur="500"/>
                                        <p:tgtEl>
                                          <p:spTgt spid="2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5" fill="hold">
                            <p:stCondLst>
                              <p:cond delay="64800"/>
                            </p:stCondLst>
                            <p:childTnLst>
                              <p:par>
                                <p:cTn id="246" presetID="9" presetClass="exit" presetSubtype="0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7" dur="500"/>
                                        <p:tgtEl>
                                          <p:spTgt spid="2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9" fill="hold">
                            <p:stCondLst>
                              <p:cond delay="65900"/>
                            </p:stCondLst>
                            <p:childTnLst>
                              <p:par>
                                <p:cTn id="25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2" dur="1000"/>
                                        <p:tgtEl>
                                          <p:spTgt spid="21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3" dur="1000" fill="hold"/>
                                        <p:tgtEl>
                                          <p:spTgt spid="2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1000" fill="hold"/>
                                        <p:tgtEl>
                                          <p:spTgt spid="2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14" grpId="0"/>
      <p:bldP spid="2113" grpId="0" animBg="1"/>
      <p:bldP spid="2112" grpId="0" animBg="1"/>
      <p:bldP spid="2111" grpId="0" animBg="1"/>
      <p:bldP spid="2110" grpId="0" animBg="1"/>
      <p:bldP spid="2109" grpId="0" animBg="1"/>
      <p:bldP spid="2108" grpId="0" animBg="1"/>
      <p:bldP spid="2107" grpId="0" animBg="1"/>
      <p:bldP spid="2106" grpId="0" animBg="1"/>
      <p:bldP spid="2105" grpId="0" animBg="1"/>
      <p:bldP spid="2104" grpId="0" animBg="1"/>
      <p:bldP spid="2103" grpId="0" animBg="1"/>
      <p:bldP spid="2102" grpId="0" animBg="1"/>
      <p:bldP spid="2101" grpId="0" animBg="1"/>
      <p:bldP spid="2100" grpId="0" animBg="1"/>
      <p:bldP spid="2099" grpId="0" animBg="1"/>
      <p:bldP spid="2098" grpId="0" animBg="1"/>
      <p:bldP spid="2097" grpId="0" animBg="1"/>
      <p:bldP spid="2096" grpId="0" animBg="1"/>
      <p:bldP spid="2095" grpId="0" animBg="1"/>
      <p:bldP spid="2094" grpId="0" animBg="1"/>
      <p:bldP spid="2093" grpId="0" animBg="1"/>
      <p:bldP spid="2092" grpId="0" animBg="1"/>
      <p:bldP spid="2091" grpId="0" animBg="1"/>
      <p:bldP spid="2090" grpId="0" animBg="1"/>
      <p:bldP spid="2089" grpId="0" animBg="1"/>
      <p:bldP spid="2088" grpId="0" animBg="1"/>
      <p:bldP spid="2087" grpId="0" animBg="1"/>
      <p:bldP spid="2086" grpId="0" animBg="1"/>
      <p:bldP spid="2085" grpId="0" animBg="1"/>
      <p:bldP spid="2084" grpId="0" animBg="1"/>
      <p:bldP spid="2083" grpId="0" animBg="1"/>
      <p:bldP spid="2082" grpId="0" animBg="1"/>
      <p:bldP spid="2081" grpId="0" animBg="1"/>
      <p:bldP spid="2080" grpId="0" animBg="1"/>
      <p:bldP spid="2079" grpId="0" animBg="1"/>
      <p:bldP spid="2078" grpId="0" animBg="1"/>
      <p:bldP spid="2077" grpId="0" animBg="1"/>
      <p:bldP spid="2076" grpId="0" animBg="1"/>
      <p:bldP spid="2075" grpId="0" animBg="1"/>
      <p:bldP spid="2074" grpId="0" animBg="1"/>
      <p:bldP spid="2073" grpId="0" animBg="1"/>
      <p:bldP spid="2072" grpId="0" animBg="1"/>
      <p:bldP spid="2071" grpId="0" animBg="1"/>
      <p:bldP spid="2070" grpId="0" animBg="1"/>
      <p:bldP spid="2069" grpId="0" animBg="1"/>
      <p:bldP spid="2068" grpId="0" animBg="1"/>
      <p:bldP spid="2067" grpId="0" animBg="1"/>
      <p:bldP spid="2066" grpId="0" animBg="1"/>
      <p:bldP spid="2065" grpId="0" animBg="1"/>
      <p:bldP spid="2064" grpId="0" animBg="1"/>
      <p:bldP spid="2063" grpId="0" animBg="1"/>
      <p:bldP spid="2062" grpId="0" animBg="1"/>
      <p:bldP spid="2061" grpId="0" animBg="1"/>
      <p:bldP spid="2060" grpId="0" animBg="1"/>
      <p:bldP spid="2059" grpId="0" animBg="1"/>
      <p:bldP spid="2058" grpId="0" animBg="1"/>
      <p:bldP spid="2057" grpId="0" animBg="1"/>
      <p:bldP spid="2056" grpId="0" animBg="1"/>
      <p:bldP spid="2055" grpId="0" animBg="1"/>
      <p:bldP spid="2052" grpId="0" animBg="1"/>
      <p:bldP spid="6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ext Box 2"/>
          <p:cNvSpPr txBox="1">
            <a:spLocks noChangeArrowheads="1"/>
          </p:cNvSpPr>
          <p:nvPr/>
        </p:nvSpPr>
        <p:spPr bwMode="auto">
          <a:xfrm>
            <a:off x="533400" y="1081088"/>
            <a:ext cx="28956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200" b="1">
                <a:solidFill>
                  <a:srgbClr val="000000"/>
                </a:solidFill>
                <a:latin typeface="Times New Roman" pitchFamily="18" charset="0"/>
              </a:rPr>
              <a:t>NỘI DUNG</a:t>
            </a:r>
            <a:endParaRPr lang="en-US" altLang="en-US" sz="3200" b="1">
              <a:latin typeface="Times New Roman" pitchFamily="18" charset="0"/>
            </a:endParaRPr>
          </a:p>
        </p:txBody>
      </p:sp>
      <p:sp>
        <p:nvSpPr>
          <p:cNvPr id="50179" name="Line 3"/>
          <p:cNvSpPr>
            <a:spLocks noChangeShapeType="1"/>
          </p:cNvSpPr>
          <p:nvPr/>
        </p:nvSpPr>
        <p:spPr bwMode="auto">
          <a:xfrm>
            <a:off x="4114800" y="1066800"/>
            <a:ext cx="0" cy="57912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17124" name="Text Box 4"/>
          <p:cNvSpPr txBox="1">
            <a:spLocks noChangeArrowheads="1"/>
          </p:cNvSpPr>
          <p:nvPr/>
        </p:nvSpPr>
        <p:spPr bwMode="auto">
          <a:xfrm>
            <a:off x="4191000" y="2819400"/>
            <a:ext cx="4724400" cy="3600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en-US" sz="2400" b="1" dirty="0">
                <a:solidFill>
                  <a:srgbClr val="FF0000"/>
                </a:solidFill>
              </a:rPr>
              <a:t>HƯỚNG DẪN VỀ NHÀ </a:t>
            </a:r>
            <a:r>
              <a:rPr lang="en-US" altLang="en-US" sz="2400" dirty="0"/>
              <a:t>:</a:t>
            </a:r>
          </a:p>
          <a:p>
            <a:pPr>
              <a:buFontTx/>
              <a:buChar char="-"/>
              <a:defRPr/>
            </a:pPr>
            <a:r>
              <a:rPr lang="en-US" altLang="en-US" sz="2400" dirty="0" err="1"/>
              <a:t>Học</a:t>
            </a:r>
            <a:r>
              <a:rPr lang="en-US" altLang="en-US" sz="2400" dirty="0"/>
              <a:t> </a:t>
            </a:r>
            <a:r>
              <a:rPr lang="en-US" altLang="en-US" sz="2400" dirty="0" err="1"/>
              <a:t>bài</a:t>
            </a:r>
            <a:r>
              <a:rPr lang="en-US" altLang="en-US" sz="2400" dirty="0"/>
              <a:t>, </a:t>
            </a:r>
            <a:r>
              <a:rPr lang="en-US" altLang="en-US" sz="2400" dirty="0" err="1"/>
              <a:t>xem</a:t>
            </a:r>
            <a:r>
              <a:rPr lang="en-US" altLang="en-US" sz="2400" dirty="0"/>
              <a:t> </a:t>
            </a:r>
            <a:r>
              <a:rPr lang="en-US" altLang="en-US" sz="2400" dirty="0" err="1"/>
              <a:t>nội</a:t>
            </a:r>
            <a:r>
              <a:rPr lang="en-US" altLang="en-US" sz="2400" dirty="0"/>
              <a:t> dung </a:t>
            </a:r>
            <a:r>
              <a:rPr lang="en-US" altLang="en-US" sz="2400" dirty="0" err="1"/>
              <a:t>đã</a:t>
            </a:r>
            <a:r>
              <a:rPr lang="en-US" altLang="en-US" sz="2400" dirty="0"/>
              <a:t> </a:t>
            </a:r>
            <a:r>
              <a:rPr lang="en-US" altLang="en-US" sz="2400" dirty="0" err="1"/>
              <a:t>học</a:t>
            </a:r>
            <a:endParaRPr lang="en-US" altLang="en-US" sz="2400" dirty="0"/>
          </a:p>
          <a:p>
            <a:pPr>
              <a:buFontTx/>
              <a:buChar char="-"/>
              <a:defRPr/>
            </a:pPr>
            <a:r>
              <a:rPr lang="en-US" altLang="en-US" sz="2400" dirty="0" err="1"/>
              <a:t>Thực</a:t>
            </a:r>
            <a:r>
              <a:rPr lang="en-US" altLang="en-US" sz="2400" dirty="0"/>
              <a:t> </a:t>
            </a:r>
            <a:r>
              <a:rPr lang="en-US" altLang="en-US" sz="2400" dirty="0" err="1"/>
              <a:t>hành</a:t>
            </a:r>
            <a:r>
              <a:rPr lang="en-US" altLang="en-US" sz="2400" dirty="0"/>
              <a:t> </a:t>
            </a:r>
            <a:r>
              <a:rPr lang="en-US" altLang="en-US" sz="2400" dirty="0" err="1"/>
              <a:t>lại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các</a:t>
            </a:r>
            <a:r>
              <a:rPr lang="en-US" altLang="en-US" sz="2400" dirty="0"/>
              <a:t> </a:t>
            </a:r>
            <a:r>
              <a:rPr lang="en-US" altLang="en-US" sz="2400" dirty="0" err="1"/>
              <a:t>thao</a:t>
            </a:r>
            <a:r>
              <a:rPr lang="en-US" altLang="en-US" sz="2400" dirty="0"/>
              <a:t> </a:t>
            </a:r>
            <a:r>
              <a:rPr lang="en-US" altLang="en-US" sz="2400" dirty="0" err="1"/>
              <a:t>tác</a:t>
            </a:r>
            <a:r>
              <a:rPr lang="en-US" altLang="en-US" sz="2400" dirty="0"/>
              <a:t> </a:t>
            </a:r>
            <a:r>
              <a:rPr lang="en-US" altLang="en-US" sz="2400" dirty="0" err="1"/>
              <a:t>nếu</a:t>
            </a:r>
            <a:r>
              <a:rPr lang="en-US" altLang="en-US" sz="2400" dirty="0"/>
              <a:t> </a:t>
            </a:r>
            <a:r>
              <a:rPr lang="en-US" altLang="en-US" sz="2400" dirty="0" err="1"/>
              <a:t>có</a:t>
            </a:r>
            <a:r>
              <a:rPr lang="en-US" altLang="en-US" sz="2400" dirty="0"/>
              <a:t> </a:t>
            </a:r>
            <a:r>
              <a:rPr lang="en-US" altLang="en-US" sz="2400" dirty="0" err="1"/>
              <a:t>điều</a:t>
            </a:r>
            <a:r>
              <a:rPr lang="en-US" altLang="en-US" sz="2400" dirty="0"/>
              <a:t> </a:t>
            </a:r>
            <a:r>
              <a:rPr lang="en-US" altLang="en-US" sz="2400" dirty="0" err="1"/>
              <a:t>kiện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máy</a:t>
            </a:r>
            <a:r>
              <a:rPr lang="en-US" altLang="en-US" sz="2400" dirty="0"/>
              <a:t> </a:t>
            </a:r>
            <a:r>
              <a:rPr lang="en-US" altLang="en-US" sz="2400" dirty="0" err="1"/>
              <a:t>tính</a:t>
            </a:r>
            <a:r>
              <a:rPr lang="en-US" altLang="en-US" sz="2400" dirty="0"/>
              <a:t> ở </a:t>
            </a:r>
            <a:r>
              <a:rPr lang="en-US" altLang="en-US" sz="2400" dirty="0" err="1"/>
              <a:t>nhà</a:t>
            </a:r>
            <a:r>
              <a:rPr lang="en-US" altLang="en-US" sz="2400" dirty="0"/>
              <a:t>.</a:t>
            </a:r>
          </a:p>
          <a:p>
            <a:pPr>
              <a:defRPr/>
            </a:pPr>
            <a:r>
              <a:rPr lang="en-US" altLang="en-US" sz="2400" dirty="0"/>
              <a:t>-</a:t>
            </a:r>
            <a:r>
              <a:rPr lang="en-US" altLang="en-US" sz="2400" dirty="0" err="1"/>
              <a:t>Trả</a:t>
            </a:r>
            <a:r>
              <a:rPr lang="en-US" altLang="en-US" sz="2400" dirty="0"/>
              <a:t> </a:t>
            </a:r>
            <a:r>
              <a:rPr lang="en-US" altLang="en-US" sz="2400" dirty="0" err="1"/>
              <a:t>lời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các</a:t>
            </a:r>
            <a:r>
              <a:rPr lang="en-US" altLang="en-US" sz="2400" dirty="0"/>
              <a:t> </a:t>
            </a:r>
            <a:r>
              <a:rPr lang="en-US" altLang="en-US" sz="2400" dirty="0" err="1"/>
              <a:t>câu</a:t>
            </a:r>
            <a:r>
              <a:rPr lang="en-US" altLang="en-US" sz="2400" dirty="0"/>
              <a:t> </a:t>
            </a:r>
            <a:r>
              <a:rPr lang="en-US" altLang="en-US" sz="2400" dirty="0" err="1"/>
              <a:t>hỏi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bài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tập</a:t>
            </a:r>
            <a:r>
              <a:rPr lang="en-US" altLang="en-US" sz="2400" dirty="0"/>
              <a:t> </a:t>
            </a:r>
            <a:r>
              <a:rPr lang="en-US" altLang="en-US" sz="2400" dirty="0" err="1"/>
              <a:t>sách</a:t>
            </a:r>
            <a:r>
              <a:rPr lang="en-US" altLang="en-US" sz="2400" dirty="0"/>
              <a:t> </a:t>
            </a:r>
            <a:r>
              <a:rPr lang="en-US" altLang="en-US" sz="2400" dirty="0" err="1"/>
              <a:t>giáo</a:t>
            </a:r>
            <a:r>
              <a:rPr lang="en-US" altLang="en-US" sz="2400" dirty="0"/>
              <a:t> </a:t>
            </a:r>
            <a:r>
              <a:rPr lang="en-US" altLang="en-US" sz="2400" dirty="0" err="1"/>
              <a:t>khoa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và</a:t>
            </a:r>
            <a:r>
              <a:rPr lang="en-US" altLang="en-US" sz="2400" dirty="0"/>
              <a:t> </a:t>
            </a:r>
            <a:r>
              <a:rPr lang="en-US" altLang="en-US" sz="2400" dirty="0" err="1"/>
              <a:t>sách</a:t>
            </a:r>
            <a:r>
              <a:rPr lang="en-US" altLang="en-US" sz="2400" dirty="0"/>
              <a:t> </a:t>
            </a:r>
            <a:r>
              <a:rPr lang="en-US" altLang="en-US" sz="2400" dirty="0" err="1"/>
              <a:t>bài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tập</a:t>
            </a:r>
            <a:r>
              <a:rPr lang="en-US" altLang="en-US" sz="2400" dirty="0"/>
              <a:t>.</a:t>
            </a:r>
          </a:p>
          <a:p>
            <a:pPr eaLnBrk="1" hangingPunct="1">
              <a:defRPr/>
            </a:pPr>
            <a:r>
              <a:rPr lang="en-US" altLang="en-US" sz="2400" dirty="0"/>
              <a:t>-</a:t>
            </a:r>
            <a:r>
              <a:rPr lang="en-US" altLang="en-US" sz="2400" dirty="0" err="1"/>
              <a:t>Xem</a:t>
            </a:r>
            <a:r>
              <a:rPr lang="en-US" altLang="en-US" sz="2400" dirty="0"/>
              <a:t> </a:t>
            </a:r>
            <a:r>
              <a:rPr lang="en-US" altLang="en-US" sz="2400" dirty="0" err="1"/>
              <a:t>trước</a:t>
            </a:r>
            <a:r>
              <a:rPr lang="en-US" altLang="en-US" sz="2400" dirty="0"/>
              <a:t> </a:t>
            </a:r>
            <a:r>
              <a:rPr lang="en-US" altLang="en-US" sz="2400" dirty="0" err="1"/>
              <a:t>nội</a:t>
            </a:r>
            <a:r>
              <a:rPr lang="en-US" altLang="en-US" sz="2400" dirty="0"/>
              <a:t> dung </a:t>
            </a:r>
            <a:r>
              <a:rPr lang="en-US" altLang="en-US" sz="2400" dirty="0" err="1"/>
              <a:t>tiếp</a:t>
            </a:r>
            <a:r>
              <a:rPr lang="en-US" altLang="en-US" sz="2400" dirty="0"/>
              <a:t> </a:t>
            </a:r>
            <a:r>
              <a:rPr lang="en-US" altLang="en-US" sz="2400" dirty="0" err="1"/>
              <a:t>theo</a:t>
            </a:r>
            <a:r>
              <a:rPr lang="en-US" altLang="en-US" sz="2400" dirty="0"/>
              <a:t>: </a:t>
            </a:r>
          </a:p>
          <a:p>
            <a:pPr eaLnBrk="1" hangingPunct="1">
              <a:defRPr/>
            </a:pPr>
            <a:r>
              <a:rPr lang="en-US" altLang="en-US" sz="2400" b="1" dirty="0">
                <a:solidFill>
                  <a:srgbClr val="FF0000"/>
                </a:solidFill>
                <a:cs typeface="+mn-cs"/>
              </a:rPr>
              <a:t>3. </a:t>
            </a:r>
            <a:r>
              <a:rPr lang="en-US" altLang="en-US" sz="2400" b="1" dirty="0" err="1">
                <a:solidFill>
                  <a:srgbClr val="FF0000"/>
                </a:solidFill>
                <a:cs typeface="+mn-cs"/>
              </a:rPr>
              <a:t>Chèn</a:t>
            </a:r>
            <a:r>
              <a:rPr lang="en-US" altLang="en-US" sz="2400" b="1" dirty="0">
                <a:solidFill>
                  <a:srgbClr val="FF0000"/>
                </a:solidFill>
                <a:cs typeface="+mn-cs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cs typeface="+mn-cs"/>
              </a:rPr>
              <a:t>thêm</a:t>
            </a:r>
            <a:r>
              <a:rPr lang="en-US" altLang="en-US" sz="2400" b="1" dirty="0">
                <a:solidFill>
                  <a:srgbClr val="FF0000"/>
                </a:solidFill>
                <a:cs typeface="+mn-cs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cs typeface="+mn-cs"/>
              </a:rPr>
              <a:t>hàng</a:t>
            </a:r>
            <a:r>
              <a:rPr lang="en-US" altLang="en-US" sz="2400" b="1" dirty="0">
                <a:solidFill>
                  <a:srgbClr val="FF0000"/>
                </a:solidFill>
                <a:cs typeface="+mn-cs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cs typeface="+mn-cs"/>
              </a:rPr>
              <a:t>hoặc</a:t>
            </a:r>
            <a:r>
              <a:rPr lang="en-US" altLang="en-US" sz="2400" b="1" dirty="0">
                <a:solidFill>
                  <a:srgbClr val="FF0000"/>
                </a:solidFill>
                <a:cs typeface="+mn-cs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cs typeface="+mn-cs"/>
              </a:rPr>
              <a:t>cột</a:t>
            </a:r>
            <a:r>
              <a:rPr lang="en-US" altLang="en-US" sz="2400" b="1" dirty="0">
                <a:solidFill>
                  <a:srgbClr val="FF0000"/>
                </a:solidFill>
                <a:cs typeface="+mn-cs"/>
              </a:rPr>
              <a:t>.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US" altLang="en-US" sz="2400" b="1" dirty="0">
                <a:solidFill>
                  <a:srgbClr val="FF0000"/>
                </a:solidFill>
                <a:cs typeface="+mn-cs"/>
              </a:rPr>
              <a:t>4. </a:t>
            </a:r>
            <a:r>
              <a:rPr lang="en-US" altLang="en-US" sz="2400" b="1" dirty="0" err="1">
                <a:solidFill>
                  <a:srgbClr val="FF0000"/>
                </a:solidFill>
                <a:cs typeface="+mn-cs"/>
              </a:rPr>
              <a:t>Xóa</a:t>
            </a:r>
            <a:r>
              <a:rPr lang="en-US" altLang="en-US" sz="2400" b="1" dirty="0">
                <a:solidFill>
                  <a:srgbClr val="FF0000"/>
                </a:solidFill>
                <a:cs typeface="+mn-cs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cs typeface="+mn-cs"/>
              </a:rPr>
              <a:t>hàng</a:t>
            </a:r>
            <a:r>
              <a:rPr lang="en-US" altLang="en-US" sz="2400" b="1" dirty="0">
                <a:solidFill>
                  <a:srgbClr val="FF0000"/>
                </a:solidFill>
                <a:cs typeface="+mn-cs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cs typeface="+mn-cs"/>
              </a:rPr>
              <a:t>hoặc</a:t>
            </a:r>
            <a:r>
              <a:rPr lang="en-US" altLang="en-US" sz="2400" b="1" dirty="0">
                <a:solidFill>
                  <a:srgbClr val="FF0000"/>
                </a:solidFill>
                <a:cs typeface="+mn-cs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cs typeface="+mn-cs"/>
              </a:rPr>
              <a:t>cột</a:t>
            </a:r>
            <a:r>
              <a:rPr lang="en-US" altLang="en-US" sz="2400" b="1" dirty="0">
                <a:solidFill>
                  <a:srgbClr val="FF0000"/>
                </a:solidFill>
                <a:cs typeface="+mn-cs"/>
              </a:rPr>
              <a:t>.</a:t>
            </a:r>
            <a:endParaRPr lang="en-US" alt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50181" name="Picture 5" descr="jlgbook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86400" y="1219200"/>
            <a:ext cx="22860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82" name="AutoShape 6"/>
          <p:cNvSpPr>
            <a:spLocks noChangeArrowheads="1"/>
          </p:cNvSpPr>
          <p:nvPr/>
        </p:nvSpPr>
        <p:spPr bwMode="auto">
          <a:xfrm>
            <a:off x="5562600" y="838200"/>
            <a:ext cx="1295400" cy="1066800"/>
          </a:xfrm>
          <a:prstGeom prst="star32">
            <a:avLst>
              <a:gd name="adj" fmla="val 4259"/>
            </a:avLst>
          </a:prstGeom>
          <a:noFill/>
          <a:ln w="9525" algn="ctr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50183" name="AutoShape 7"/>
          <p:cNvSpPr>
            <a:spLocks noChangeArrowheads="1"/>
          </p:cNvSpPr>
          <p:nvPr/>
        </p:nvSpPr>
        <p:spPr bwMode="gray">
          <a:xfrm>
            <a:off x="496888" y="2928938"/>
            <a:ext cx="3643312" cy="995362"/>
          </a:xfrm>
          <a:prstGeom prst="roundRect">
            <a:avLst>
              <a:gd name="adj" fmla="val 50000"/>
            </a:avLst>
          </a:prstGeom>
          <a:noFill/>
          <a:ln w="57150" algn="ctr">
            <a:solidFill>
              <a:srgbClr val="FF9900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000" b="1" dirty="0">
                <a:solidFill>
                  <a:srgbClr val="C00000"/>
                </a:solidFill>
              </a:rPr>
              <a:t>2. Thay đổi độ rộng của cột hay độ cao của </a:t>
            </a:r>
            <a:r>
              <a:rPr lang="en-US" altLang="en-US" sz="2000" b="1" dirty="0" smtClean="0">
                <a:solidFill>
                  <a:srgbClr val="C00000"/>
                </a:solidFill>
              </a:rPr>
              <a:t>hàng</a:t>
            </a:r>
            <a:endParaRPr lang="en-US" altLang="en-US" sz="2000" b="1" dirty="0">
              <a:solidFill>
                <a:srgbClr val="C00000"/>
              </a:solidFill>
            </a:endParaRPr>
          </a:p>
        </p:txBody>
      </p:sp>
      <p:sp>
        <p:nvSpPr>
          <p:cNvPr id="50184" name="AutoShape 8"/>
          <p:cNvSpPr>
            <a:spLocks noChangeArrowheads="1"/>
          </p:cNvSpPr>
          <p:nvPr/>
        </p:nvSpPr>
        <p:spPr bwMode="gray">
          <a:xfrm>
            <a:off x="560388" y="2125663"/>
            <a:ext cx="3579812" cy="665162"/>
          </a:xfrm>
          <a:prstGeom prst="roundRect">
            <a:avLst>
              <a:gd name="adj" fmla="val 50000"/>
            </a:avLst>
          </a:prstGeom>
          <a:noFill/>
          <a:ln w="57150" algn="ctr">
            <a:solidFill>
              <a:schemeClr val="hlink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400" b="1" dirty="0">
                <a:solidFill>
                  <a:srgbClr val="FF3300"/>
                </a:solidFill>
              </a:rPr>
              <a:t>1. Tạo </a:t>
            </a:r>
            <a:r>
              <a:rPr lang="en-US" altLang="en-US" sz="2400" b="1" dirty="0" smtClean="0">
                <a:solidFill>
                  <a:srgbClr val="FF3300"/>
                </a:solidFill>
              </a:rPr>
              <a:t>bảng</a:t>
            </a:r>
            <a:endParaRPr lang="en-US" altLang="en-US" sz="2400" b="1" dirty="0">
              <a:solidFill>
                <a:srgbClr val="FF3300"/>
              </a:solidFill>
            </a:endParaRPr>
          </a:p>
        </p:txBody>
      </p:sp>
      <p:grpSp>
        <p:nvGrpSpPr>
          <p:cNvPr id="50185" name="Group 9"/>
          <p:cNvGrpSpPr>
            <a:grpSpLocks/>
          </p:cNvGrpSpPr>
          <p:nvPr/>
        </p:nvGrpSpPr>
        <p:grpSpPr bwMode="auto">
          <a:xfrm>
            <a:off x="0" y="2111375"/>
            <a:ext cx="609600" cy="604838"/>
            <a:chOff x="2078" y="1680"/>
            <a:chExt cx="1615" cy="1615"/>
          </a:xfrm>
        </p:grpSpPr>
        <p:sp>
          <p:nvSpPr>
            <p:cNvPr id="50209" name="Oval 10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50210" name="Oval 11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517132" name="Oval 12"/>
            <p:cNvSpPr>
              <a:spLocks noChangeArrowheads="1"/>
            </p:cNvSpPr>
            <p:nvPr/>
          </p:nvSpPr>
          <p:spPr bwMode="gray">
            <a:xfrm>
              <a:off x="2255" y="1858"/>
              <a:ext cx="1262" cy="1263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50212" name="Oval 13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517134" name="Oval 14"/>
            <p:cNvSpPr>
              <a:spLocks noChangeArrowheads="1"/>
            </p:cNvSpPr>
            <p:nvPr/>
          </p:nvSpPr>
          <p:spPr bwMode="gray">
            <a:xfrm>
              <a:off x="2339" y="1939"/>
              <a:ext cx="1093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algn="ctr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50214" name="Oval 15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50186" name="Group 16"/>
          <p:cNvGrpSpPr>
            <a:grpSpLocks/>
          </p:cNvGrpSpPr>
          <p:nvPr/>
        </p:nvGrpSpPr>
        <p:grpSpPr bwMode="auto">
          <a:xfrm>
            <a:off x="0" y="3170238"/>
            <a:ext cx="609600" cy="604837"/>
            <a:chOff x="2078" y="1680"/>
            <a:chExt cx="1615" cy="1615"/>
          </a:xfrm>
        </p:grpSpPr>
        <p:sp>
          <p:nvSpPr>
            <p:cNvPr id="50203" name="Oval 17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50204" name="Oval 18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517139" name="Oval 19"/>
            <p:cNvSpPr>
              <a:spLocks noChangeArrowheads="1"/>
            </p:cNvSpPr>
            <p:nvPr/>
          </p:nvSpPr>
          <p:spPr bwMode="gray">
            <a:xfrm>
              <a:off x="2255" y="1858"/>
              <a:ext cx="1262" cy="1263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50206" name="Oval 20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0F5368"/>
                </a:gs>
              </a:gsLst>
              <a:lin ang="54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517141" name="Oval 21"/>
            <p:cNvSpPr>
              <a:spLocks noChangeArrowheads="1"/>
            </p:cNvSpPr>
            <p:nvPr/>
          </p:nvSpPr>
          <p:spPr bwMode="gray">
            <a:xfrm>
              <a:off x="2339" y="1939"/>
              <a:ext cx="1093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algn="ctr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50208" name="Oval 22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10576D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50187" name="AutoShape 23"/>
          <p:cNvSpPr>
            <a:spLocks noChangeArrowheads="1"/>
          </p:cNvSpPr>
          <p:nvPr/>
        </p:nvSpPr>
        <p:spPr bwMode="gray">
          <a:xfrm>
            <a:off x="471488" y="4017963"/>
            <a:ext cx="3630612" cy="1168400"/>
          </a:xfrm>
          <a:prstGeom prst="roundRect">
            <a:avLst>
              <a:gd name="adj" fmla="val 50000"/>
            </a:avLst>
          </a:prstGeom>
          <a:noFill/>
          <a:ln w="57150" algn="ctr">
            <a:solidFill>
              <a:srgbClr val="FF00FF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400" b="1" dirty="0">
                <a:solidFill>
                  <a:srgbClr val="6600CC"/>
                </a:solidFill>
              </a:rPr>
              <a:t>3. Chèn thêm hàng hoặc </a:t>
            </a:r>
            <a:r>
              <a:rPr lang="en-US" altLang="en-US" sz="2400" b="1" dirty="0" smtClean="0">
                <a:solidFill>
                  <a:srgbClr val="6600CC"/>
                </a:solidFill>
              </a:rPr>
              <a:t>cột</a:t>
            </a:r>
            <a:endParaRPr lang="en-US" altLang="en-US" sz="2400" b="1" dirty="0">
              <a:solidFill>
                <a:srgbClr val="6600CC"/>
              </a:solidFill>
            </a:endParaRPr>
          </a:p>
        </p:txBody>
      </p:sp>
      <p:grpSp>
        <p:nvGrpSpPr>
          <p:cNvPr id="50188" name="Group 24"/>
          <p:cNvGrpSpPr>
            <a:grpSpLocks/>
          </p:cNvGrpSpPr>
          <p:nvPr/>
        </p:nvGrpSpPr>
        <p:grpSpPr bwMode="auto">
          <a:xfrm>
            <a:off x="0" y="4270375"/>
            <a:ext cx="609600" cy="604838"/>
            <a:chOff x="2078" y="1680"/>
            <a:chExt cx="1615" cy="1615"/>
          </a:xfrm>
        </p:grpSpPr>
        <p:sp>
          <p:nvSpPr>
            <p:cNvPr id="50197" name="Oval 25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50198" name="Oval 26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517147" name="Oval 27"/>
            <p:cNvSpPr>
              <a:spLocks noChangeArrowheads="1"/>
            </p:cNvSpPr>
            <p:nvPr/>
          </p:nvSpPr>
          <p:spPr bwMode="gray">
            <a:xfrm>
              <a:off x="2255" y="1858"/>
              <a:ext cx="1262" cy="1263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algn="ctr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50200" name="Oval 28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0F5368"/>
                </a:gs>
              </a:gsLst>
              <a:lin ang="54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517149" name="Oval 29"/>
            <p:cNvSpPr>
              <a:spLocks noChangeArrowheads="1"/>
            </p:cNvSpPr>
            <p:nvPr/>
          </p:nvSpPr>
          <p:spPr bwMode="gray">
            <a:xfrm>
              <a:off x="2339" y="1939"/>
              <a:ext cx="1093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algn="ctr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50202" name="Oval 30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99"/>
                </a:gs>
                <a:gs pos="100000">
                  <a:srgbClr val="82684E"/>
                </a:gs>
              </a:gsLst>
              <a:lin ang="54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517151" name="AutoShape 31"/>
          <p:cNvSpPr>
            <a:spLocks noChangeArrowheads="1"/>
          </p:cNvSpPr>
          <p:nvPr/>
        </p:nvSpPr>
        <p:spPr bwMode="gray">
          <a:xfrm>
            <a:off x="484188" y="5370513"/>
            <a:ext cx="3656012" cy="649287"/>
          </a:xfrm>
          <a:prstGeom prst="roundRect">
            <a:avLst>
              <a:gd name="adj" fmla="val 50000"/>
            </a:avLst>
          </a:prstGeom>
          <a:noFill/>
          <a:ln w="57150" algn="ctr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13500000" algn="ctr" rotWithShape="0">
                    <a:schemeClr val="hlink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2400" b="1" dirty="0">
                <a:solidFill>
                  <a:schemeClr val="tx2"/>
                </a:solidFill>
                <a:cs typeface="+mn-cs"/>
              </a:rPr>
              <a:t>4. Xóa hàng hoặc </a:t>
            </a:r>
            <a:r>
              <a:rPr lang="en-US" altLang="en-US" sz="2400" b="1" dirty="0" smtClean="0">
                <a:solidFill>
                  <a:schemeClr val="tx2"/>
                </a:solidFill>
                <a:cs typeface="+mn-cs"/>
              </a:rPr>
              <a:t>cột</a:t>
            </a:r>
            <a:endParaRPr lang="en-US" altLang="en-US" sz="2400" b="1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pSp>
        <p:nvGrpSpPr>
          <p:cNvPr id="50190" name="Group 32"/>
          <p:cNvGrpSpPr>
            <a:grpSpLocks/>
          </p:cNvGrpSpPr>
          <p:nvPr/>
        </p:nvGrpSpPr>
        <p:grpSpPr bwMode="auto">
          <a:xfrm>
            <a:off x="0" y="5346700"/>
            <a:ext cx="609600" cy="604838"/>
            <a:chOff x="2078" y="1680"/>
            <a:chExt cx="1615" cy="1615"/>
          </a:xfrm>
        </p:grpSpPr>
        <p:sp>
          <p:nvSpPr>
            <p:cNvPr id="50191" name="Oval 33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50192" name="Oval 34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517155" name="Oval 35"/>
            <p:cNvSpPr>
              <a:spLocks noChangeArrowheads="1"/>
            </p:cNvSpPr>
            <p:nvPr/>
          </p:nvSpPr>
          <p:spPr bwMode="gray">
            <a:xfrm>
              <a:off x="2255" y="1858"/>
              <a:ext cx="1262" cy="1263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50194" name="Oval 36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517157" name="Oval 37"/>
            <p:cNvSpPr>
              <a:spLocks noChangeArrowheads="1"/>
            </p:cNvSpPr>
            <p:nvPr/>
          </p:nvSpPr>
          <p:spPr bwMode="gray">
            <a:xfrm>
              <a:off x="2339" y="1939"/>
              <a:ext cx="1093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algn="ctr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50196" name="Oval 38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3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7630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594048" y="5538936"/>
            <a:ext cx="7010400" cy="838200"/>
            <a:chOff x="504" y="1008"/>
            <a:chExt cx="4416" cy="765"/>
          </a:xfrm>
        </p:grpSpPr>
        <p:sp>
          <p:nvSpPr>
            <p:cNvPr id="6" name="AutoShape 4"/>
            <p:cNvSpPr>
              <a:spLocks noChangeArrowheads="1"/>
            </p:cNvSpPr>
            <p:nvPr/>
          </p:nvSpPr>
          <p:spPr bwMode="gray">
            <a:xfrm>
              <a:off x="504" y="1008"/>
              <a:ext cx="4416" cy="765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DDDDDD">
                    <a:gamma/>
                    <a:tint val="36471"/>
                    <a:invGamma/>
                  </a:srgbClr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" name="Text Box 5"/>
            <p:cNvSpPr txBox="1">
              <a:spLocks noChangeArrowheads="1"/>
            </p:cNvSpPr>
            <p:nvPr/>
          </p:nvSpPr>
          <p:spPr bwMode="gray">
            <a:xfrm>
              <a:off x="796" y="1099"/>
              <a:ext cx="3976" cy="4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82296" indent="0">
                <a:buNone/>
              </a:pPr>
              <a:r>
                <a:rPr lang="en-US" sz="2800" b="1" i="1" dirty="0" smtClean="0">
                  <a:solidFill>
                    <a:srgbClr val="3333CC"/>
                  </a:solidFill>
                </a:rPr>
                <a:t>Xóa hàng hoặc cột</a:t>
              </a:r>
              <a:endParaRPr lang="en-US" sz="2800" b="1" i="1" dirty="0">
                <a:solidFill>
                  <a:srgbClr val="3333CC"/>
                </a:solidFill>
              </a:endParaRPr>
            </a:p>
          </p:txBody>
        </p:sp>
      </p:grp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1548011" y="4324499"/>
            <a:ext cx="7010400" cy="909637"/>
            <a:chOff x="504" y="1008"/>
            <a:chExt cx="4416" cy="765"/>
          </a:xfrm>
        </p:grpSpPr>
        <p:sp>
          <p:nvSpPr>
            <p:cNvPr id="9" name="AutoShape 7"/>
            <p:cNvSpPr>
              <a:spLocks noChangeArrowheads="1"/>
            </p:cNvSpPr>
            <p:nvPr/>
          </p:nvSpPr>
          <p:spPr bwMode="gray">
            <a:xfrm>
              <a:off x="504" y="1008"/>
              <a:ext cx="4416" cy="765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DDDDDD">
                    <a:gamma/>
                    <a:tint val="36471"/>
                    <a:invGamma/>
                  </a:srgbClr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Text Box 8"/>
            <p:cNvSpPr txBox="1">
              <a:spLocks noChangeArrowheads="1"/>
            </p:cNvSpPr>
            <p:nvPr/>
          </p:nvSpPr>
          <p:spPr bwMode="gray">
            <a:xfrm>
              <a:off x="825" y="1152"/>
              <a:ext cx="3976" cy="4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82296" indent="0">
                <a:buNone/>
              </a:pPr>
              <a:r>
                <a:rPr lang="en-US" sz="2800" b="1" i="1" dirty="0" smtClean="0">
                  <a:solidFill>
                    <a:srgbClr val="3333CC"/>
                  </a:solidFill>
                </a:rPr>
                <a:t>Chèn thêm hàng hoặc cột	</a:t>
              </a:r>
              <a:endParaRPr lang="vi-VN" sz="2800" b="1" i="1" dirty="0">
                <a:solidFill>
                  <a:srgbClr val="3333CC"/>
                </a:solidFill>
              </a:endParaRPr>
            </a:p>
          </p:txBody>
        </p:sp>
      </p:grpSp>
      <p:grpSp>
        <p:nvGrpSpPr>
          <p:cNvPr id="5" name="Group 10"/>
          <p:cNvGrpSpPr>
            <a:grpSpLocks/>
          </p:cNvGrpSpPr>
          <p:nvPr/>
        </p:nvGrpSpPr>
        <p:grpSpPr bwMode="auto">
          <a:xfrm>
            <a:off x="1570236" y="3000526"/>
            <a:ext cx="7040563" cy="1025046"/>
            <a:chOff x="504" y="1008"/>
            <a:chExt cx="4435" cy="910"/>
          </a:xfrm>
        </p:grpSpPr>
        <p:sp>
          <p:nvSpPr>
            <p:cNvPr id="12" name="AutoShape 10"/>
            <p:cNvSpPr>
              <a:spLocks noChangeArrowheads="1"/>
            </p:cNvSpPr>
            <p:nvPr/>
          </p:nvSpPr>
          <p:spPr bwMode="gray">
            <a:xfrm>
              <a:off x="504" y="1008"/>
              <a:ext cx="4416" cy="765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DDDDDD">
                    <a:gamma/>
                    <a:tint val="36471"/>
                    <a:invGamma/>
                  </a:srgbClr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Text Box 11"/>
            <p:cNvSpPr txBox="1">
              <a:spLocks noChangeArrowheads="1"/>
            </p:cNvSpPr>
            <p:nvPr/>
          </p:nvSpPr>
          <p:spPr bwMode="gray">
            <a:xfrm>
              <a:off x="801" y="1050"/>
              <a:ext cx="4138" cy="8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marL="82296" indent="0">
                <a:buNone/>
              </a:pPr>
              <a:r>
                <a:rPr lang="en-US" sz="2800" b="1" i="1" dirty="0" smtClean="0">
                  <a:solidFill>
                    <a:srgbClr val="3333CC"/>
                  </a:solidFill>
                </a:rPr>
                <a:t>Thay đổi độ rộng của cột hay độ cao 		của hàng</a:t>
              </a:r>
              <a:endParaRPr lang="en-US" sz="2800" b="1" i="1" dirty="0">
                <a:solidFill>
                  <a:srgbClr val="3333CC"/>
                </a:solidFill>
              </a:endParaRPr>
            </a:p>
          </p:txBody>
        </p:sp>
      </p:grpSp>
      <p:grpSp>
        <p:nvGrpSpPr>
          <p:cNvPr id="8" name="Group 13"/>
          <p:cNvGrpSpPr>
            <a:grpSpLocks/>
          </p:cNvGrpSpPr>
          <p:nvPr/>
        </p:nvGrpSpPr>
        <p:grpSpPr bwMode="auto">
          <a:xfrm rot="5400000">
            <a:off x="832048" y="4243536"/>
            <a:ext cx="1371600" cy="152400"/>
            <a:chOff x="0" y="1896"/>
            <a:chExt cx="5760" cy="120"/>
          </a:xfrm>
        </p:grpSpPr>
        <p:sp>
          <p:nvSpPr>
            <p:cNvPr id="15" name="Rectangle 14"/>
            <p:cNvSpPr>
              <a:spLocks noChangeArrowheads="1"/>
            </p:cNvSpPr>
            <p:nvPr/>
          </p:nvSpPr>
          <p:spPr bwMode="gray">
            <a:xfrm>
              <a:off x="0" y="1896"/>
              <a:ext cx="5760" cy="47"/>
            </a:xfrm>
            <a:prstGeom prst="rect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808080">
                    <a:gamma/>
                    <a:tint val="15294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Rectangle 15"/>
            <p:cNvSpPr>
              <a:spLocks noChangeArrowheads="1"/>
            </p:cNvSpPr>
            <p:nvPr/>
          </p:nvSpPr>
          <p:spPr bwMode="gray">
            <a:xfrm>
              <a:off x="0" y="1942"/>
              <a:ext cx="5760" cy="74"/>
            </a:xfrm>
            <a:prstGeom prst="rect">
              <a:avLst/>
            </a:prstGeom>
            <a:gradFill rotWithShape="1">
              <a:gsLst>
                <a:gs pos="0">
                  <a:srgbClr val="5F5F5F">
                    <a:gamma/>
                    <a:tint val="30196"/>
                    <a:invGamma/>
                  </a:srgbClr>
                </a:gs>
                <a:gs pos="100000">
                  <a:srgbClr val="5F5F5F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1" name="Group 16"/>
          <p:cNvGrpSpPr>
            <a:grpSpLocks/>
          </p:cNvGrpSpPr>
          <p:nvPr/>
        </p:nvGrpSpPr>
        <p:grpSpPr bwMode="auto">
          <a:xfrm rot="5400000">
            <a:off x="898723" y="3167211"/>
            <a:ext cx="1238250" cy="152400"/>
            <a:chOff x="0" y="1896"/>
            <a:chExt cx="5760" cy="120"/>
          </a:xfrm>
        </p:grpSpPr>
        <p:sp>
          <p:nvSpPr>
            <p:cNvPr id="18" name="Rectangle 17"/>
            <p:cNvSpPr>
              <a:spLocks noChangeArrowheads="1"/>
            </p:cNvSpPr>
            <p:nvPr/>
          </p:nvSpPr>
          <p:spPr bwMode="gray">
            <a:xfrm>
              <a:off x="0" y="1896"/>
              <a:ext cx="5760" cy="47"/>
            </a:xfrm>
            <a:prstGeom prst="rect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808080">
                    <a:gamma/>
                    <a:tint val="15294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" name="Rectangle 18"/>
            <p:cNvSpPr>
              <a:spLocks noChangeArrowheads="1"/>
            </p:cNvSpPr>
            <p:nvPr/>
          </p:nvSpPr>
          <p:spPr bwMode="gray">
            <a:xfrm>
              <a:off x="0" y="1942"/>
              <a:ext cx="5760" cy="74"/>
            </a:xfrm>
            <a:prstGeom prst="rect">
              <a:avLst/>
            </a:prstGeom>
            <a:gradFill rotWithShape="1">
              <a:gsLst>
                <a:gs pos="0">
                  <a:srgbClr val="5F5F5F">
                    <a:gamma/>
                    <a:tint val="30196"/>
                    <a:invGamma/>
                  </a:srgbClr>
                </a:gs>
                <a:gs pos="100000">
                  <a:srgbClr val="5F5F5F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4" name="Group 19"/>
          <p:cNvGrpSpPr>
            <a:grpSpLocks/>
          </p:cNvGrpSpPr>
          <p:nvPr/>
        </p:nvGrpSpPr>
        <p:grpSpPr bwMode="auto">
          <a:xfrm rot="5400000">
            <a:off x="832048" y="5538936"/>
            <a:ext cx="1371600" cy="152400"/>
            <a:chOff x="0" y="1896"/>
            <a:chExt cx="5760" cy="120"/>
          </a:xfrm>
        </p:grpSpPr>
        <p:sp>
          <p:nvSpPr>
            <p:cNvPr id="21" name="Rectangle 20"/>
            <p:cNvSpPr>
              <a:spLocks noChangeArrowheads="1"/>
            </p:cNvSpPr>
            <p:nvPr/>
          </p:nvSpPr>
          <p:spPr bwMode="gray">
            <a:xfrm>
              <a:off x="0" y="1896"/>
              <a:ext cx="5760" cy="47"/>
            </a:xfrm>
            <a:prstGeom prst="rect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808080">
                    <a:gamma/>
                    <a:tint val="15294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" name="Rectangle 21"/>
            <p:cNvSpPr>
              <a:spLocks noChangeArrowheads="1"/>
            </p:cNvSpPr>
            <p:nvPr/>
          </p:nvSpPr>
          <p:spPr bwMode="gray">
            <a:xfrm>
              <a:off x="0" y="1942"/>
              <a:ext cx="5760" cy="74"/>
            </a:xfrm>
            <a:prstGeom prst="rect">
              <a:avLst/>
            </a:prstGeom>
            <a:gradFill rotWithShape="1">
              <a:gsLst>
                <a:gs pos="0">
                  <a:srgbClr val="5F5F5F">
                    <a:gamma/>
                    <a:tint val="30196"/>
                    <a:invGamma/>
                  </a:srgbClr>
                </a:gs>
                <a:gs pos="100000">
                  <a:srgbClr val="5F5F5F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7" name="Group 24"/>
          <p:cNvGrpSpPr>
            <a:grpSpLocks/>
          </p:cNvGrpSpPr>
          <p:nvPr/>
        </p:nvGrpSpPr>
        <p:grpSpPr bwMode="auto">
          <a:xfrm>
            <a:off x="1574998" y="1847999"/>
            <a:ext cx="7010400" cy="795337"/>
            <a:chOff x="504" y="1008"/>
            <a:chExt cx="4416" cy="765"/>
          </a:xfrm>
        </p:grpSpPr>
        <p:sp>
          <p:nvSpPr>
            <p:cNvPr id="24" name="AutoShape 25"/>
            <p:cNvSpPr>
              <a:spLocks noChangeArrowheads="1"/>
            </p:cNvSpPr>
            <p:nvPr/>
          </p:nvSpPr>
          <p:spPr bwMode="gray">
            <a:xfrm>
              <a:off x="504" y="1008"/>
              <a:ext cx="4416" cy="765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DDDDDD">
                    <a:gamma/>
                    <a:tint val="36471"/>
                    <a:invGamma/>
                  </a:srgbClr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" name="Text Box 26"/>
            <p:cNvSpPr txBox="1">
              <a:spLocks noChangeArrowheads="1"/>
            </p:cNvSpPr>
            <p:nvPr/>
          </p:nvSpPr>
          <p:spPr bwMode="gray">
            <a:xfrm>
              <a:off x="808" y="1136"/>
              <a:ext cx="3976" cy="5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82296" indent="0">
                <a:buNone/>
              </a:pPr>
              <a:r>
                <a:rPr lang="en-US" b="1" i="1" dirty="0" smtClean="0">
                  <a:solidFill>
                    <a:srgbClr val="3333CC"/>
                  </a:solidFill>
                </a:rPr>
                <a:t>Tạo bảng</a:t>
              </a:r>
              <a:endParaRPr lang="en-US" sz="2800" b="1" i="1" dirty="0">
                <a:solidFill>
                  <a:srgbClr val="3333CC"/>
                </a:solidFill>
              </a:endParaRPr>
            </a:p>
          </p:txBody>
        </p:sp>
      </p:grpSp>
      <p:grpSp>
        <p:nvGrpSpPr>
          <p:cNvPr id="20" name="Group 27"/>
          <p:cNvGrpSpPr>
            <a:grpSpLocks/>
          </p:cNvGrpSpPr>
          <p:nvPr/>
        </p:nvGrpSpPr>
        <p:grpSpPr bwMode="auto">
          <a:xfrm>
            <a:off x="966986" y="1727349"/>
            <a:ext cx="931862" cy="992187"/>
            <a:chOff x="144" y="1176"/>
            <a:chExt cx="586" cy="625"/>
          </a:xfrm>
        </p:grpSpPr>
        <p:grpSp>
          <p:nvGrpSpPr>
            <p:cNvPr id="23" name="Group 28"/>
            <p:cNvGrpSpPr>
              <a:grpSpLocks/>
            </p:cNvGrpSpPr>
            <p:nvPr/>
          </p:nvGrpSpPr>
          <p:grpSpPr bwMode="auto">
            <a:xfrm rot="5400000">
              <a:off x="124" y="1196"/>
              <a:ext cx="625" cy="586"/>
              <a:chOff x="1872" y="1824"/>
              <a:chExt cx="2014" cy="1821"/>
            </a:xfrm>
          </p:grpSpPr>
          <p:sp>
            <p:nvSpPr>
              <p:cNvPr id="29" name="AutoShape 29"/>
              <p:cNvSpPr>
                <a:spLocks noChangeArrowheads="1"/>
              </p:cNvSpPr>
              <p:nvPr/>
            </p:nvSpPr>
            <p:spPr bwMode="gray">
              <a:xfrm rot="16200000" flipH="1">
                <a:off x="1820" y="2528"/>
                <a:ext cx="309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" name="AutoShape 30"/>
              <p:cNvSpPr>
                <a:spLocks noChangeArrowheads="1"/>
              </p:cNvSpPr>
              <p:nvPr/>
            </p:nvSpPr>
            <p:spPr bwMode="gray">
              <a:xfrm rot="5400000" flipH="1">
                <a:off x="3628" y="2494"/>
                <a:ext cx="309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" name="AutoShape 31"/>
              <p:cNvSpPr>
                <a:spLocks noChangeArrowheads="1"/>
              </p:cNvSpPr>
              <p:nvPr/>
            </p:nvSpPr>
            <p:spPr bwMode="gray">
              <a:xfrm rot="10800000" flipH="1">
                <a:off x="2725" y="3439"/>
                <a:ext cx="308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" name="Oval 32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gamma/>
                      <a:shade val="46275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" name="Oval 33"/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gamma/>
                      <a:shade val="63529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63529"/>
                      <a:invGamma/>
                    </a:srgb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" name="Oval 34"/>
              <p:cNvSpPr>
                <a:spLocks noChangeArrowheads="1"/>
              </p:cNvSpPr>
              <p:nvPr/>
            </p:nvSpPr>
            <p:spPr bwMode="gray">
              <a:xfrm>
                <a:off x="2621" y="1914"/>
                <a:ext cx="527" cy="1438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5" name="Oval 35"/>
              <p:cNvSpPr>
                <a:spLocks noChangeArrowheads="1"/>
              </p:cNvSpPr>
              <p:nvPr/>
            </p:nvSpPr>
            <p:spPr bwMode="gray">
              <a:xfrm>
                <a:off x="2621" y="1914"/>
                <a:ext cx="527" cy="1438"/>
              </a:xfrm>
              <a:prstGeom prst="ellipse">
                <a:avLst/>
              </a:prstGeom>
              <a:gradFill rotWithShape="1">
                <a:gsLst>
                  <a:gs pos="0">
                    <a:srgbClr val="FFCC00">
                      <a:gamma/>
                      <a:shade val="0"/>
                      <a:invGamma/>
                    </a:srgbClr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6" name="Oval 36"/>
              <p:cNvSpPr>
                <a:spLocks noChangeArrowheads="1"/>
              </p:cNvSpPr>
              <p:nvPr/>
            </p:nvSpPr>
            <p:spPr bwMode="gray">
              <a:xfrm>
                <a:off x="2337" y="1914"/>
                <a:ext cx="1096" cy="1438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7" name="Oval 37"/>
              <p:cNvSpPr>
                <a:spLocks noChangeArrowheads="1"/>
              </p:cNvSpPr>
              <p:nvPr/>
            </p:nvSpPr>
            <p:spPr bwMode="gray">
              <a:xfrm>
                <a:off x="2337" y="1914"/>
                <a:ext cx="1096" cy="1438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FFCC00">
                      <a:gamma/>
                      <a:shade val="48627"/>
                      <a:invGamma/>
                    </a:srgb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</p:grpSp>
        <p:sp>
          <p:nvSpPr>
            <p:cNvPr id="28" name="Text Box 38"/>
            <p:cNvSpPr txBox="1">
              <a:spLocks noChangeArrowheads="1"/>
            </p:cNvSpPr>
            <p:nvPr/>
          </p:nvSpPr>
          <p:spPr bwMode="gray">
            <a:xfrm>
              <a:off x="359" y="1296"/>
              <a:ext cx="242" cy="330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altLang="en-US" sz="2800" b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1</a:t>
              </a:r>
              <a:endParaRPr lang="en-US" altLang="en-US" sz="28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</p:grpSp>
      <p:grpSp>
        <p:nvGrpSpPr>
          <p:cNvPr id="26" name="Group 39"/>
          <p:cNvGrpSpPr>
            <a:grpSpLocks/>
          </p:cNvGrpSpPr>
          <p:nvPr/>
        </p:nvGrpSpPr>
        <p:grpSpPr bwMode="auto">
          <a:xfrm>
            <a:off x="984448" y="2832249"/>
            <a:ext cx="931863" cy="992187"/>
            <a:chOff x="144" y="1176"/>
            <a:chExt cx="586" cy="625"/>
          </a:xfrm>
        </p:grpSpPr>
        <p:grpSp>
          <p:nvGrpSpPr>
            <p:cNvPr id="27" name="Group 40"/>
            <p:cNvGrpSpPr>
              <a:grpSpLocks/>
            </p:cNvGrpSpPr>
            <p:nvPr/>
          </p:nvGrpSpPr>
          <p:grpSpPr bwMode="auto">
            <a:xfrm rot="5400000">
              <a:off x="124" y="1196"/>
              <a:ext cx="625" cy="586"/>
              <a:chOff x="1872" y="1824"/>
              <a:chExt cx="2014" cy="1821"/>
            </a:xfrm>
          </p:grpSpPr>
          <p:sp>
            <p:nvSpPr>
              <p:cNvPr id="41" name="AutoShape 41"/>
              <p:cNvSpPr>
                <a:spLocks noChangeArrowheads="1"/>
              </p:cNvSpPr>
              <p:nvPr/>
            </p:nvSpPr>
            <p:spPr bwMode="gray">
              <a:xfrm rot="16200000" flipH="1">
                <a:off x="1820" y="2528"/>
                <a:ext cx="309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" name="AutoShape 42"/>
              <p:cNvSpPr>
                <a:spLocks noChangeArrowheads="1"/>
              </p:cNvSpPr>
              <p:nvPr/>
            </p:nvSpPr>
            <p:spPr bwMode="gray">
              <a:xfrm rot="5400000" flipH="1">
                <a:off x="3628" y="2494"/>
                <a:ext cx="309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" name="AutoShape 43"/>
              <p:cNvSpPr>
                <a:spLocks noChangeArrowheads="1"/>
              </p:cNvSpPr>
              <p:nvPr/>
            </p:nvSpPr>
            <p:spPr bwMode="gray">
              <a:xfrm rot="10800000" flipH="1">
                <a:off x="2725" y="3439"/>
                <a:ext cx="308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" name="Oval 44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gamma/>
                      <a:shade val="46275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" name="Oval 45"/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gamma/>
                      <a:shade val="63529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63529"/>
                      <a:invGamma/>
                    </a:srgb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" name="Oval 46"/>
              <p:cNvSpPr>
                <a:spLocks noChangeArrowheads="1"/>
              </p:cNvSpPr>
              <p:nvPr/>
            </p:nvSpPr>
            <p:spPr bwMode="gray">
              <a:xfrm>
                <a:off x="2621" y="1914"/>
                <a:ext cx="527" cy="1438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7" name="Oval 47"/>
              <p:cNvSpPr>
                <a:spLocks noChangeArrowheads="1"/>
              </p:cNvSpPr>
              <p:nvPr/>
            </p:nvSpPr>
            <p:spPr bwMode="gray">
              <a:xfrm>
                <a:off x="2621" y="1914"/>
                <a:ext cx="527" cy="1438"/>
              </a:xfrm>
              <a:prstGeom prst="ellipse">
                <a:avLst/>
              </a:prstGeom>
              <a:gradFill rotWithShape="1">
                <a:gsLst>
                  <a:gs pos="0">
                    <a:srgbClr val="FFCC00">
                      <a:gamma/>
                      <a:shade val="0"/>
                      <a:invGamma/>
                    </a:srgbClr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8" name="Oval 48"/>
              <p:cNvSpPr>
                <a:spLocks noChangeArrowheads="1"/>
              </p:cNvSpPr>
              <p:nvPr/>
            </p:nvSpPr>
            <p:spPr bwMode="gray">
              <a:xfrm>
                <a:off x="2337" y="1914"/>
                <a:ext cx="1096" cy="1438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9" name="Oval 49"/>
              <p:cNvSpPr>
                <a:spLocks noChangeArrowheads="1"/>
              </p:cNvSpPr>
              <p:nvPr/>
            </p:nvSpPr>
            <p:spPr bwMode="gray">
              <a:xfrm>
                <a:off x="2337" y="1914"/>
                <a:ext cx="1096" cy="1438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FFCC00">
                      <a:gamma/>
                      <a:shade val="48627"/>
                      <a:invGamma/>
                    </a:srgb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</p:grpSp>
        <p:sp>
          <p:nvSpPr>
            <p:cNvPr id="40" name="Text Box 50"/>
            <p:cNvSpPr txBox="1">
              <a:spLocks noChangeArrowheads="1"/>
            </p:cNvSpPr>
            <p:nvPr/>
          </p:nvSpPr>
          <p:spPr bwMode="gray">
            <a:xfrm>
              <a:off x="360" y="1296"/>
              <a:ext cx="242" cy="330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altLang="en-US" sz="2800" b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2</a:t>
              </a:r>
              <a:endParaRPr lang="en-US" altLang="en-US" sz="28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</p:grpSp>
      <p:grpSp>
        <p:nvGrpSpPr>
          <p:cNvPr id="38" name="Group 51"/>
          <p:cNvGrpSpPr>
            <a:grpSpLocks/>
          </p:cNvGrpSpPr>
          <p:nvPr/>
        </p:nvGrpSpPr>
        <p:grpSpPr bwMode="auto">
          <a:xfrm>
            <a:off x="984448" y="4013349"/>
            <a:ext cx="931863" cy="992187"/>
            <a:chOff x="144" y="1176"/>
            <a:chExt cx="586" cy="625"/>
          </a:xfrm>
        </p:grpSpPr>
        <p:grpSp>
          <p:nvGrpSpPr>
            <p:cNvPr id="39" name="Group 52"/>
            <p:cNvGrpSpPr>
              <a:grpSpLocks/>
            </p:cNvGrpSpPr>
            <p:nvPr/>
          </p:nvGrpSpPr>
          <p:grpSpPr bwMode="auto">
            <a:xfrm rot="5400000">
              <a:off x="124" y="1196"/>
              <a:ext cx="625" cy="586"/>
              <a:chOff x="1872" y="1824"/>
              <a:chExt cx="2014" cy="1821"/>
            </a:xfrm>
          </p:grpSpPr>
          <p:sp>
            <p:nvSpPr>
              <p:cNvPr id="53" name="AutoShape 53"/>
              <p:cNvSpPr>
                <a:spLocks noChangeArrowheads="1"/>
              </p:cNvSpPr>
              <p:nvPr/>
            </p:nvSpPr>
            <p:spPr bwMode="gray">
              <a:xfrm rot="16200000" flipH="1">
                <a:off x="1820" y="2528"/>
                <a:ext cx="309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" name="AutoShape 54"/>
              <p:cNvSpPr>
                <a:spLocks noChangeArrowheads="1"/>
              </p:cNvSpPr>
              <p:nvPr/>
            </p:nvSpPr>
            <p:spPr bwMode="gray">
              <a:xfrm rot="5400000" flipH="1">
                <a:off x="3628" y="2494"/>
                <a:ext cx="309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5" name="AutoShape 55"/>
              <p:cNvSpPr>
                <a:spLocks noChangeArrowheads="1"/>
              </p:cNvSpPr>
              <p:nvPr/>
            </p:nvSpPr>
            <p:spPr bwMode="gray">
              <a:xfrm rot="10800000" flipH="1">
                <a:off x="2725" y="3439"/>
                <a:ext cx="308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6" name="Oval 56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gamma/>
                      <a:shade val="46275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7" name="Oval 57"/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gamma/>
                      <a:shade val="63529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63529"/>
                      <a:invGamma/>
                    </a:srgb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" name="Oval 58"/>
              <p:cNvSpPr>
                <a:spLocks noChangeArrowheads="1"/>
              </p:cNvSpPr>
              <p:nvPr/>
            </p:nvSpPr>
            <p:spPr bwMode="gray">
              <a:xfrm>
                <a:off x="2621" y="1914"/>
                <a:ext cx="527" cy="1438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59" name="Oval 59"/>
              <p:cNvSpPr>
                <a:spLocks noChangeArrowheads="1"/>
              </p:cNvSpPr>
              <p:nvPr/>
            </p:nvSpPr>
            <p:spPr bwMode="gray">
              <a:xfrm>
                <a:off x="2621" y="1914"/>
                <a:ext cx="527" cy="1438"/>
              </a:xfrm>
              <a:prstGeom prst="ellipse">
                <a:avLst/>
              </a:prstGeom>
              <a:gradFill rotWithShape="1">
                <a:gsLst>
                  <a:gs pos="0">
                    <a:srgbClr val="FFCC00">
                      <a:gamma/>
                      <a:shade val="0"/>
                      <a:invGamma/>
                    </a:srgbClr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60" name="Oval 60"/>
              <p:cNvSpPr>
                <a:spLocks noChangeArrowheads="1"/>
              </p:cNvSpPr>
              <p:nvPr/>
            </p:nvSpPr>
            <p:spPr bwMode="gray">
              <a:xfrm>
                <a:off x="2337" y="1914"/>
                <a:ext cx="1096" cy="1438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61" name="Oval 61"/>
              <p:cNvSpPr>
                <a:spLocks noChangeArrowheads="1"/>
              </p:cNvSpPr>
              <p:nvPr/>
            </p:nvSpPr>
            <p:spPr bwMode="gray">
              <a:xfrm>
                <a:off x="2337" y="1914"/>
                <a:ext cx="1096" cy="1438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FFCC00">
                      <a:gamma/>
                      <a:shade val="48627"/>
                      <a:invGamma/>
                    </a:srgb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</p:grpSp>
        <p:sp>
          <p:nvSpPr>
            <p:cNvPr id="52" name="Text Box 62"/>
            <p:cNvSpPr txBox="1">
              <a:spLocks noChangeArrowheads="1"/>
            </p:cNvSpPr>
            <p:nvPr/>
          </p:nvSpPr>
          <p:spPr bwMode="gray">
            <a:xfrm>
              <a:off x="360" y="1296"/>
              <a:ext cx="242" cy="330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altLang="en-US" sz="2800" b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3</a:t>
              </a:r>
              <a:endParaRPr lang="en-US" altLang="en-US" sz="28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</p:grpSp>
      <p:grpSp>
        <p:nvGrpSpPr>
          <p:cNvPr id="50" name="Group 63"/>
          <p:cNvGrpSpPr>
            <a:grpSpLocks/>
          </p:cNvGrpSpPr>
          <p:nvPr/>
        </p:nvGrpSpPr>
        <p:grpSpPr bwMode="auto">
          <a:xfrm>
            <a:off x="1003498" y="5461149"/>
            <a:ext cx="931863" cy="992187"/>
            <a:chOff x="144" y="1176"/>
            <a:chExt cx="586" cy="625"/>
          </a:xfrm>
        </p:grpSpPr>
        <p:grpSp>
          <p:nvGrpSpPr>
            <p:cNvPr id="51" name="Group 64"/>
            <p:cNvGrpSpPr>
              <a:grpSpLocks/>
            </p:cNvGrpSpPr>
            <p:nvPr/>
          </p:nvGrpSpPr>
          <p:grpSpPr bwMode="auto">
            <a:xfrm rot="5400000">
              <a:off x="124" y="1196"/>
              <a:ext cx="625" cy="586"/>
              <a:chOff x="1872" y="1824"/>
              <a:chExt cx="2014" cy="1821"/>
            </a:xfrm>
          </p:grpSpPr>
          <p:sp>
            <p:nvSpPr>
              <p:cNvPr id="65" name="AutoShape 65"/>
              <p:cNvSpPr>
                <a:spLocks noChangeArrowheads="1"/>
              </p:cNvSpPr>
              <p:nvPr/>
            </p:nvSpPr>
            <p:spPr bwMode="gray">
              <a:xfrm rot="16200000" flipH="1">
                <a:off x="1820" y="2528"/>
                <a:ext cx="309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" name="AutoShape 66"/>
              <p:cNvSpPr>
                <a:spLocks noChangeArrowheads="1"/>
              </p:cNvSpPr>
              <p:nvPr/>
            </p:nvSpPr>
            <p:spPr bwMode="gray">
              <a:xfrm rot="5400000" flipH="1">
                <a:off x="3628" y="2494"/>
                <a:ext cx="309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" name="AutoShape 67"/>
              <p:cNvSpPr>
                <a:spLocks noChangeArrowheads="1"/>
              </p:cNvSpPr>
              <p:nvPr/>
            </p:nvSpPr>
            <p:spPr bwMode="gray">
              <a:xfrm rot="10800000" flipH="1">
                <a:off x="2725" y="3439"/>
                <a:ext cx="308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8" name="Oval 68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gamma/>
                      <a:shade val="46275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" name="Oval 69"/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gamma/>
                      <a:shade val="63529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63529"/>
                      <a:invGamma/>
                    </a:srgb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" name="Oval 70"/>
              <p:cNvSpPr>
                <a:spLocks noChangeArrowheads="1"/>
              </p:cNvSpPr>
              <p:nvPr/>
            </p:nvSpPr>
            <p:spPr bwMode="gray">
              <a:xfrm>
                <a:off x="2621" y="1914"/>
                <a:ext cx="527" cy="1438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71" name="Oval 71"/>
              <p:cNvSpPr>
                <a:spLocks noChangeArrowheads="1"/>
              </p:cNvSpPr>
              <p:nvPr/>
            </p:nvSpPr>
            <p:spPr bwMode="gray">
              <a:xfrm>
                <a:off x="2621" y="1914"/>
                <a:ext cx="527" cy="1438"/>
              </a:xfrm>
              <a:prstGeom prst="ellipse">
                <a:avLst/>
              </a:prstGeom>
              <a:gradFill rotWithShape="1">
                <a:gsLst>
                  <a:gs pos="0">
                    <a:srgbClr val="FFCC00">
                      <a:gamma/>
                      <a:shade val="0"/>
                      <a:invGamma/>
                    </a:srgbClr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72" name="Oval 72"/>
              <p:cNvSpPr>
                <a:spLocks noChangeArrowheads="1"/>
              </p:cNvSpPr>
              <p:nvPr/>
            </p:nvSpPr>
            <p:spPr bwMode="gray">
              <a:xfrm>
                <a:off x="2337" y="1914"/>
                <a:ext cx="1096" cy="1438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73" name="Oval 73"/>
              <p:cNvSpPr>
                <a:spLocks noChangeArrowheads="1"/>
              </p:cNvSpPr>
              <p:nvPr/>
            </p:nvSpPr>
            <p:spPr bwMode="gray">
              <a:xfrm>
                <a:off x="2337" y="1914"/>
                <a:ext cx="1096" cy="1438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FFCC00">
                      <a:gamma/>
                      <a:shade val="48627"/>
                      <a:invGamma/>
                    </a:srgb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</p:grpSp>
        <p:sp>
          <p:nvSpPr>
            <p:cNvPr id="64" name="Text Box 74"/>
            <p:cNvSpPr txBox="1">
              <a:spLocks noChangeArrowheads="1"/>
            </p:cNvSpPr>
            <p:nvPr/>
          </p:nvSpPr>
          <p:spPr bwMode="gray">
            <a:xfrm>
              <a:off x="360" y="1296"/>
              <a:ext cx="242" cy="330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altLang="en-US" sz="2800" b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4</a:t>
              </a:r>
              <a:endParaRPr lang="en-US" altLang="en-US" sz="28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</p:grpSp>
      <p:sp>
        <p:nvSpPr>
          <p:cNvPr id="76" name="Title 1"/>
          <p:cNvSpPr txBox="1">
            <a:spLocks/>
          </p:cNvSpPr>
          <p:nvPr/>
        </p:nvSpPr>
        <p:spPr>
          <a:xfrm>
            <a:off x="342900" y="228600"/>
            <a:ext cx="8458200" cy="684212"/>
          </a:xfrm>
          <a:prstGeom prst="rect">
            <a:avLst/>
          </a:prstGeom>
        </p:spPr>
        <p:txBody>
          <a:bodyPr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sz="2400" b="1" i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TIẾT 59 - BÀI 20: TRÌNH BÀY CÔ ĐỌNG BẰNG BẢNG</a:t>
            </a:r>
            <a:endParaRPr lang="en-US" sz="240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512204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500"/>
                            </p:stCondLst>
                            <p:childTnLst>
                              <p:par>
                                <p:cTn id="48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250"/>
                            </p:stCondLst>
                            <p:childTnLst>
                              <p:par>
                                <p:cTn id="55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750"/>
                            </p:stCondLst>
                            <p:childTnLst>
                              <p:par>
                                <p:cTn id="5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250"/>
                            </p:stCondLst>
                            <p:childTnLst>
                              <p:par>
                                <p:cTn id="66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6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75" dur="20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6" dur="100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7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78" dur="20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100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6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83" dur="20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4" dur="100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5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86" dur="2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7" dur="10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AutoShape 35"/>
          <p:cNvSpPr>
            <a:spLocks noChangeArrowheads="1"/>
          </p:cNvSpPr>
          <p:nvPr/>
        </p:nvSpPr>
        <p:spPr bwMode="auto">
          <a:xfrm>
            <a:off x="0" y="2590799"/>
            <a:ext cx="4419600" cy="1499138"/>
          </a:xfrm>
          <a:prstGeom prst="flowChartProcess">
            <a:avLst/>
          </a:prstGeom>
          <a:solidFill>
            <a:srgbClr val="FFFFCC"/>
          </a:solidFill>
          <a:ln w="28575">
            <a:solidFill>
              <a:srgbClr val="FF00FF"/>
            </a:solidFill>
            <a:miter lim="800000"/>
            <a:headEnd/>
            <a:tailEnd/>
          </a:ln>
        </p:spPr>
        <p:txBody>
          <a:bodyPr wrap="square" lIns="54000" tIns="10800" rIns="54000" bIns="10800" anchor="ctr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altLang="en-US" sz="1600" b="1" dirty="0">
                <a:solidFill>
                  <a:schemeClr val="tx2">
                    <a:lumMod val="75000"/>
                  </a:schemeClr>
                </a:solidFill>
              </a:rPr>
              <a:t>Trần Thị Lan: Toán 8, Ngữ văn 7, Vật lý 6</a:t>
            </a:r>
          </a:p>
          <a:p>
            <a:pPr algn="just">
              <a:lnSpc>
                <a:spcPct val="200000"/>
              </a:lnSpc>
            </a:pPr>
            <a:r>
              <a:rPr lang="en-US" altLang="en-US" sz="1600" b="1" dirty="0">
                <a:solidFill>
                  <a:schemeClr val="tx2">
                    <a:lumMod val="75000"/>
                  </a:schemeClr>
                </a:solidFill>
              </a:rPr>
              <a:t>Mai Kim Châu: Toán 7, Ngữ văn 9, Vật lý 8</a:t>
            </a:r>
          </a:p>
          <a:p>
            <a:pPr algn="just">
              <a:lnSpc>
                <a:spcPct val="200000"/>
              </a:lnSpc>
            </a:pPr>
            <a:r>
              <a:rPr lang="en-US" altLang="en-US" sz="1600" b="1" dirty="0">
                <a:solidFill>
                  <a:schemeClr val="tx2">
                    <a:lumMod val="75000"/>
                  </a:schemeClr>
                </a:solidFill>
              </a:rPr>
              <a:t>Nguyễn </a:t>
            </a:r>
            <a:r>
              <a:rPr lang="en-US" altLang="en-US" sz="1600" b="1" dirty="0" smtClean="0">
                <a:solidFill>
                  <a:schemeClr val="tx2">
                    <a:lumMod val="75000"/>
                  </a:schemeClr>
                </a:solidFill>
              </a:rPr>
              <a:t>Thị Hòa</a:t>
            </a:r>
            <a:r>
              <a:rPr lang="en-US" altLang="en-US" sz="1600" b="1" dirty="0">
                <a:solidFill>
                  <a:schemeClr val="tx2">
                    <a:lumMod val="75000"/>
                  </a:schemeClr>
                </a:solidFill>
              </a:rPr>
              <a:t>: Toán 6, Ngữ văn 7, Vật lý 7</a:t>
            </a:r>
            <a:endParaRPr lang="en-US" altLang="en-US" sz="16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1747" name="Text Box 36"/>
          <p:cNvSpPr txBox="1">
            <a:spLocks noChangeArrowheads="1"/>
          </p:cNvSpPr>
          <p:nvPr/>
        </p:nvSpPr>
        <p:spPr bwMode="auto">
          <a:xfrm>
            <a:off x="838200" y="1103313"/>
            <a:ext cx="7937500" cy="149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4000" tIns="10800" rIns="54000" bIns="10800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en-US" sz="3200" b="1" dirty="0" smtClean="0">
                <a:solidFill>
                  <a:srgbClr val="0000FF"/>
                </a:solidFill>
              </a:rPr>
              <a:t>Theo em, nội dung trình bày theo cách nào cô đọng, dễ hiểu và dễ so sánh hơn?</a:t>
            </a:r>
            <a:endParaRPr lang="en-US" altLang="en-US" sz="3200" b="1" dirty="0">
              <a:solidFill>
                <a:srgbClr val="0000FF"/>
              </a:solidFill>
            </a:endParaRPr>
          </a:p>
        </p:txBody>
      </p:sp>
      <p:pic>
        <p:nvPicPr>
          <p:cNvPr id="31748" name="Picture 37" descr="Cau hoi"/>
          <p:cNvPicPr preferRelativeResize="0"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03313"/>
            <a:ext cx="1143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9" name="Text Box 38"/>
          <p:cNvSpPr txBox="1">
            <a:spLocks noChangeArrowheads="1"/>
          </p:cNvSpPr>
          <p:nvPr/>
        </p:nvSpPr>
        <p:spPr bwMode="auto">
          <a:xfrm>
            <a:off x="762000" y="4495800"/>
            <a:ext cx="2209800" cy="36036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54000" tIns="10800" rIns="54000" bIns="1080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200" b="1" dirty="0"/>
              <a:t>Văn bản 1</a:t>
            </a:r>
          </a:p>
        </p:txBody>
      </p:sp>
      <p:sp>
        <p:nvSpPr>
          <p:cNvPr id="450607" name="Text Box 47"/>
          <p:cNvSpPr txBox="1">
            <a:spLocks noChangeArrowheads="1"/>
          </p:cNvSpPr>
          <p:nvPr/>
        </p:nvSpPr>
        <p:spPr bwMode="auto">
          <a:xfrm>
            <a:off x="571500" y="5289550"/>
            <a:ext cx="7772400" cy="584775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buFont typeface="Arial" pitchFamily="34" charset="0"/>
              <a:buNone/>
            </a:pPr>
            <a:r>
              <a:rPr lang="en-US" altLang="en-US" sz="3200" b="1" dirty="0">
                <a:solidFill>
                  <a:srgbClr val="0000FF"/>
                </a:solidFill>
              </a:rPr>
              <a:t>=&gt; </a:t>
            </a:r>
            <a:r>
              <a:rPr lang="en-US" altLang="en-US" sz="3200" b="1" dirty="0" smtClean="0">
                <a:solidFill>
                  <a:srgbClr val="FF0066"/>
                </a:solidFill>
              </a:rPr>
              <a:t>Văn bản số 2</a:t>
            </a:r>
            <a:endParaRPr lang="en-US" altLang="en-US" sz="3200" dirty="0"/>
          </a:p>
        </p:txBody>
      </p:sp>
      <p:graphicFrame>
        <p:nvGraphicFramePr>
          <p:cNvPr id="8" name="Group 34"/>
          <p:cNvGraphicFramePr>
            <a:graphicFrameLocks noGrp="1"/>
          </p:cNvGraphicFramePr>
          <p:nvPr/>
        </p:nvGraphicFramePr>
        <p:xfrm>
          <a:off x="4495800" y="2438400"/>
          <a:ext cx="4419599" cy="1659612"/>
        </p:xfrm>
        <a:graphic>
          <a:graphicData uri="http://schemas.openxmlformats.org/drawingml/2006/table">
            <a:tbl>
              <a:tblPr/>
              <a:tblGrid>
                <a:gridCol w="1964266">
                  <a:extLst>
                    <a:ext uri="{9D8B030D-6E8A-4147-A177-3AD203B41FA5}">
                      <a16:colId xmlns:a16="http://schemas.microsoft.com/office/drawing/2014/main" xmlns="" val="2865819096"/>
                    </a:ext>
                  </a:extLst>
                </a:gridCol>
                <a:gridCol w="745125">
                  <a:extLst>
                    <a:ext uri="{9D8B030D-6E8A-4147-A177-3AD203B41FA5}">
                      <a16:colId xmlns:a16="http://schemas.microsoft.com/office/drawing/2014/main" xmlns="" val="651540443"/>
                    </a:ext>
                  </a:extLst>
                </a:gridCol>
                <a:gridCol w="930981">
                  <a:extLst>
                    <a:ext uri="{9D8B030D-6E8A-4147-A177-3AD203B41FA5}">
                      <a16:colId xmlns:a16="http://schemas.microsoft.com/office/drawing/2014/main" xmlns="" val="1806058849"/>
                    </a:ext>
                  </a:extLst>
                </a:gridCol>
                <a:gridCol w="779227">
                  <a:extLst>
                    <a:ext uri="{9D8B030D-6E8A-4147-A177-3AD203B41FA5}">
                      <a16:colId xmlns:a16="http://schemas.microsoft.com/office/drawing/2014/main" xmlns="" val="1811442146"/>
                    </a:ext>
                  </a:extLst>
                </a:gridCol>
              </a:tblGrid>
              <a:tr h="45720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Họ</a:t>
                      </a: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và</a:t>
                      </a: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tên</a:t>
                      </a:r>
                      <a:endParaRPr kumimoji="0" lang="en-US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Toán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Ngữ</a:t>
                      </a: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văn</a:t>
                      </a:r>
                      <a:endParaRPr kumimoji="0" lang="en-US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Vật lý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04944707"/>
                  </a:ext>
                </a:extLst>
              </a:tr>
              <a:tr h="360164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Trần Thị Lan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45122332"/>
                  </a:ext>
                </a:extLst>
              </a:tr>
              <a:tr h="359172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Mai Kim Châu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0904879"/>
                  </a:ext>
                </a:extLst>
              </a:tr>
              <a:tr h="361156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Nguyễn Thị Hòa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31029118"/>
                  </a:ext>
                </a:extLst>
              </a:tr>
            </a:tbl>
          </a:graphicData>
        </a:graphic>
      </p:graphicFrame>
      <p:sp>
        <p:nvSpPr>
          <p:cNvPr id="9" name="Text Box 38"/>
          <p:cNvSpPr txBox="1">
            <a:spLocks noChangeArrowheads="1"/>
          </p:cNvSpPr>
          <p:nvPr/>
        </p:nvSpPr>
        <p:spPr bwMode="auto">
          <a:xfrm>
            <a:off x="5486400" y="4495800"/>
            <a:ext cx="2209800" cy="36036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lIns="54000" tIns="10800" rIns="54000" bIns="1080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200" b="1" dirty="0"/>
              <a:t>Văn bản 2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342900" y="228600"/>
            <a:ext cx="8458200" cy="684212"/>
          </a:xfrm>
          <a:prstGeom prst="rect">
            <a:avLst/>
          </a:prstGeom>
        </p:spPr>
        <p:txBody>
          <a:bodyPr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sz="2400" b="1" i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TIẾT 59 - BÀI 20: TRÌNH BÀY CÔ ĐỌNG BẰNG BẢNG</a:t>
            </a:r>
            <a:endParaRPr lang="en-US" sz="240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50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AutoShape 35"/>
          <p:cNvSpPr>
            <a:spLocks noChangeArrowheads="1"/>
          </p:cNvSpPr>
          <p:nvPr/>
        </p:nvSpPr>
        <p:spPr bwMode="auto">
          <a:xfrm>
            <a:off x="0" y="2590799"/>
            <a:ext cx="4419600" cy="1499138"/>
          </a:xfrm>
          <a:prstGeom prst="flowChartProcess">
            <a:avLst/>
          </a:prstGeom>
          <a:solidFill>
            <a:srgbClr val="FFFFCC"/>
          </a:solidFill>
          <a:ln w="28575">
            <a:solidFill>
              <a:srgbClr val="FF00FF"/>
            </a:solidFill>
            <a:miter lim="800000"/>
            <a:headEnd/>
            <a:tailEnd/>
          </a:ln>
        </p:spPr>
        <p:txBody>
          <a:bodyPr wrap="square" lIns="54000" tIns="10800" rIns="54000" bIns="10800" anchor="ctr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altLang="en-US" sz="1600" b="1" dirty="0">
                <a:solidFill>
                  <a:schemeClr val="tx2">
                    <a:lumMod val="75000"/>
                  </a:schemeClr>
                </a:solidFill>
              </a:rPr>
              <a:t>Trần Thị Lan: Toán 8, Ngữ văn 7, Vật lý 6</a:t>
            </a:r>
          </a:p>
          <a:p>
            <a:pPr algn="just">
              <a:lnSpc>
                <a:spcPct val="200000"/>
              </a:lnSpc>
            </a:pPr>
            <a:r>
              <a:rPr lang="en-US" altLang="en-US" sz="1600" b="1" dirty="0">
                <a:solidFill>
                  <a:schemeClr val="tx2">
                    <a:lumMod val="75000"/>
                  </a:schemeClr>
                </a:solidFill>
              </a:rPr>
              <a:t>Mai Kim Châu: Toán 7, Ngữ văn 9, Vật lý 8</a:t>
            </a:r>
          </a:p>
          <a:p>
            <a:pPr algn="just">
              <a:lnSpc>
                <a:spcPct val="200000"/>
              </a:lnSpc>
            </a:pPr>
            <a:r>
              <a:rPr lang="en-US" altLang="en-US" sz="1600" b="1" dirty="0">
                <a:solidFill>
                  <a:schemeClr val="tx2">
                    <a:lumMod val="75000"/>
                  </a:schemeClr>
                </a:solidFill>
              </a:rPr>
              <a:t>Nguyễn </a:t>
            </a:r>
            <a:r>
              <a:rPr lang="en-US" altLang="en-US" sz="1600" b="1" dirty="0" smtClean="0">
                <a:solidFill>
                  <a:schemeClr val="tx2">
                    <a:lumMod val="75000"/>
                  </a:schemeClr>
                </a:solidFill>
              </a:rPr>
              <a:t>Thị Hòa</a:t>
            </a:r>
            <a:r>
              <a:rPr lang="en-US" altLang="en-US" sz="1600" b="1" dirty="0">
                <a:solidFill>
                  <a:schemeClr val="tx2">
                    <a:lumMod val="75000"/>
                  </a:schemeClr>
                </a:solidFill>
              </a:rPr>
              <a:t>: Toán 6, Ngữ văn 7, Vật lý 7</a:t>
            </a:r>
            <a:endParaRPr lang="en-US" altLang="en-US" sz="16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1747" name="Text Box 36"/>
          <p:cNvSpPr txBox="1">
            <a:spLocks noChangeArrowheads="1"/>
          </p:cNvSpPr>
          <p:nvPr/>
        </p:nvSpPr>
        <p:spPr bwMode="auto">
          <a:xfrm>
            <a:off x="838200" y="1103313"/>
            <a:ext cx="7937500" cy="149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4000" tIns="10800" rIns="54000" bIns="10800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en-US" sz="3200" b="1" dirty="0" smtClean="0">
                <a:solidFill>
                  <a:srgbClr val="0000FF"/>
                </a:solidFill>
              </a:rPr>
              <a:t>Theo em, nội dung trình bày theo cách nào cô đọng, dễ hiểu và dễ so sánh hơn?</a:t>
            </a:r>
            <a:endParaRPr lang="en-US" altLang="en-US" sz="3200" b="1" dirty="0">
              <a:solidFill>
                <a:srgbClr val="0000FF"/>
              </a:solidFill>
            </a:endParaRPr>
          </a:p>
        </p:txBody>
      </p:sp>
      <p:pic>
        <p:nvPicPr>
          <p:cNvPr id="31748" name="Picture 37" descr="Cau hoi"/>
          <p:cNvPicPr preferRelativeResize="0"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03313"/>
            <a:ext cx="1143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9" name="Text Box 38"/>
          <p:cNvSpPr txBox="1">
            <a:spLocks noChangeArrowheads="1"/>
          </p:cNvSpPr>
          <p:nvPr/>
        </p:nvSpPr>
        <p:spPr bwMode="auto">
          <a:xfrm>
            <a:off x="762000" y="4495800"/>
            <a:ext cx="2209800" cy="36036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54000" tIns="10800" rIns="54000" bIns="1080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200" b="1" dirty="0"/>
              <a:t>Văn bản 1</a:t>
            </a:r>
          </a:p>
        </p:txBody>
      </p:sp>
      <p:graphicFrame>
        <p:nvGraphicFramePr>
          <p:cNvPr id="8" name="Group 34"/>
          <p:cNvGraphicFramePr>
            <a:graphicFrameLocks noGrp="1"/>
          </p:cNvGraphicFramePr>
          <p:nvPr/>
        </p:nvGraphicFramePr>
        <p:xfrm>
          <a:off x="4495800" y="2438400"/>
          <a:ext cx="4419599" cy="1659612"/>
        </p:xfrm>
        <a:graphic>
          <a:graphicData uri="http://schemas.openxmlformats.org/drawingml/2006/table">
            <a:tbl>
              <a:tblPr/>
              <a:tblGrid>
                <a:gridCol w="1964266">
                  <a:extLst>
                    <a:ext uri="{9D8B030D-6E8A-4147-A177-3AD203B41FA5}">
                      <a16:colId xmlns:a16="http://schemas.microsoft.com/office/drawing/2014/main" xmlns="" val="2865819096"/>
                    </a:ext>
                  </a:extLst>
                </a:gridCol>
                <a:gridCol w="745125">
                  <a:extLst>
                    <a:ext uri="{9D8B030D-6E8A-4147-A177-3AD203B41FA5}">
                      <a16:colId xmlns:a16="http://schemas.microsoft.com/office/drawing/2014/main" xmlns="" val="651540443"/>
                    </a:ext>
                  </a:extLst>
                </a:gridCol>
                <a:gridCol w="930981">
                  <a:extLst>
                    <a:ext uri="{9D8B030D-6E8A-4147-A177-3AD203B41FA5}">
                      <a16:colId xmlns:a16="http://schemas.microsoft.com/office/drawing/2014/main" xmlns="" val="1806058849"/>
                    </a:ext>
                  </a:extLst>
                </a:gridCol>
                <a:gridCol w="779227">
                  <a:extLst>
                    <a:ext uri="{9D8B030D-6E8A-4147-A177-3AD203B41FA5}">
                      <a16:colId xmlns:a16="http://schemas.microsoft.com/office/drawing/2014/main" xmlns="" val="1811442146"/>
                    </a:ext>
                  </a:extLst>
                </a:gridCol>
              </a:tblGrid>
              <a:tr h="45720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Họ</a:t>
                      </a: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và</a:t>
                      </a: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tên</a:t>
                      </a:r>
                      <a:endParaRPr kumimoji="0" lang="en-US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Toán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Ngữ</a:t>
                      </a: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văn</a:t>
                      </a:r>
                      <a:endParaRPr kumimoji="0" lang="en-US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Vật lý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04944707"/>
                  </a:ext>
                </a:extLst>
              </a:tr>
              <a:tr h="360164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Trần Thị Lan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45122332"/>
                  </a:ext>
                </a:extLst>
              </a:tr>
              <a:tr h="359172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Mai Kim Châu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0904879"/>
                  </a:ext>
                </a:extLst>
              </a:tr>
              <a:tr h="361156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Nguyễn Thị Hòa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31029118"/>
                  </a:ext>
                </a:extLst>
              </a:tr>
            </a:tbl>
          </a:graphicData>
        </a:graphic>
      </p:graphicFrame>
      <p:sp>
        <p:nvSpPr>
          <p:cNvPr id="9" name="Text Box 38"/>
          <p:cNvSpPr txBox="1">
            <a:spLocks noChangeArrowheads="1"/>
          </p:cNvSpPr>
          <p:nvPr/>
        </p:nvSpPr>
        <p:spPr bwMode="auto">
          <a:xfrm>
            <a:off x="5486400" y="4495800"/>
            <a:ext cx="2209800" cy="36036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lIns="54000" tIns="10800" rIns="54000" bIns="1080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200" b="1" dirty="0"/>
              <a:t>Văn bản 2</a:t>
            </a:r>
          </a:p>
        </p:txBody>
      </p:sp>
      <p:sp>
        <p:nvSpPr>
          <p:cNvPr id="11" name="TextBox 2"/>
          <p:cNvSpPr txBox="1">
            <a:spLocks noChangeArrowheads="1"/>
          </p:cNvSpPr>
          <p:nvPr/>
        </p:nvSpPr>
        <p:spPr bwMode="auto">
          <a:xfrm>
            <a:off x="381000" y="4953000"/>
            <a:ext cx="79248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altLang="en-US" sz="3200" b="1" dirty="0">
                <a:solidFill>
                  <a:srgbClr val="FF3300"/>
                </a:solidFill>
                <a:sym typeface="Wingdings" pitchFamily="2" charset="2"/>
              </a:rPr>
              <a:t> </a:t>
            </a:r>
            <a:r>
              <a:rPr lang="en-US" altLang="en-US" sz="3200" i="1" dirty="0" smtClean="0">
                <a:solidFill>
                  <a:srgbClr val="FF0000"/>
                </a:solidFill>
                <a:sym typeface="Wingdings" pitchFamily="2" charset="2"/>
              </a:rPr>
              <a:t>Ưu điểm</a:t>
            </a:r>
            <a:r>
              <a:rPr lang="en-US" altLang="en-US" sz="3200" b="1" dirty="0" smtClean="0">
                <a:solidFill>
                  <a:srgbClr val="FF0000"/>
                </a:solidFill>
                <a:sym typeface="Wingdings" pitchFamily="2" charset="2"/>
              </a:rPr>
              <a:t>: Trình bày cô đọng, dễ hiểu, dễ so sánh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342900" y="228600"/>
            <a:ext cx="8458200" cy="684212"/>
          </a:xfrm>
          <a:prstGeom prst="rect">
            <a:avLst/>
          </a:prstGeom>
        </p:spPr>
        <p:txBody>
          <a:bodyPr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sz="2400" b="1" i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TIẾT 59 - BÀI 20: TRÌNH BÀY CÔ ĐỌNG BẰNG BẢNG</a:t>
            </a:r>
            <a:endParaRPr lang="en-US" sz="240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7"/>
          <p:cNvSpPr txBox="1">
            <a:spLocks noChangeArrowheads="1"/>
          </p:cNvSpPr>
          <p:nvPr/>
        </p:nvSpPr>
        <p:spPr bwMode="auto">
          <a:xfrm>
            <a:off x="3314700" y="5118100"/>
            <a:ext cx="26289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4000" tIns="10800" rIns="54000" bIns="10800">
            <a:spAutoFit/>
          </a:bodyPr>
          <a:lstStyle/>
          <a:p>
            <a:pPr algn="ctr" eaLnBrk="1" hangingPunct="1"/>
            <a:r>
              <a:rPr lang="en-US" altLang="en-US" sz="3200" b="1" dirty="0">
                <a:solidFill>
                  <a:srgbClr val="000099"/>
                </a:solidFill>
              </a:rPr>
              <a:t>Bảng điểm</a:t>
            </a:r>
          </a:p>
        </p:txBody>
      </p:sp>
      <p:graphicFrame>
        <p:nvGraphicFramePr>
          <p:cNvPr id="471093" name="Group 53"/>
          <p:cNvGraphicFramePr>
            <a:graphicFrameLocks noGrp="1"/>
          </p:cNvGraphicFramePr>
          <p:nvPr/>
        </p:nvGraphicFramePr>
        <p:xfrm>
          <a:off x="400050" y="2501900"/>
          <a:ext cx="8343900" cy="2316480"/>
        </p:xfrm>
        <a:graphic>
          <a:graphicData uri="http://schemas.openxmlformats.org/drawingml/2006/table">
            <a:tbl>
              <a:tblPr/>
              <a:tblGrid>
                <a:gridCol w="3560063">
                  <a:extLst>
                    <a:ext uri="{9D8B030D-6E8A-4147-A177-3AD203B41FA5}">
                      <a16:colId xmlns:a16="http://schemas.microsoft.com/office/drawing/2014/main" xmlns="" val="2450449617"/>
                    </a:ext>
                  </a:extLst>
                </a:gridCol>
                <a:gridCol w="1557529">
                  <a:extLst>
                    <a:ext uri="{9D8B030D-6E8A-4147-A177-3AD203B41FA5}">
                      <a16:colId xmlns:a16="http://schemas.microsoft.com/office/drawing/2014/main" xmlns="" val="1391723157"/>
                    </a:ext>
                  </a:extLst>
                </a:gridCol>
                <a:gridCol w="1780032">
                  <a:extLst>
                    <a:ext uri="{9D8B030D-6E8A-4147-A177-3AD203B41FA5}">
                      <a16:colId xmlns:a16="http://schemas.microsoft.com/office/drawing/2014/main" xmlns="" val="4215022083"/>
                    </a:ext>
                  </a:extLst>
                </a:gridCol>
                <a:gridCol w="1446276">
                  <a:extLst>
                    <a:ext uri="{9D8B030D-6E8A-4147-A177-3AD203B41FA5}">
                      <a16:colId xmlns:a16="http://schemas.microsoft.com/office/drawing/2014/main" xmlns="" val="1633725928"/>
                    </a:ext>
                  </a:extLst>
                </a:gridCol>
              </a:tblGrid>
              <a:tr h="45720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3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Họ</a:t>
                      </a:r>
                      <a:r>
                        <a:rPr kumimoji="0" lang="en-US" alt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3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và</a:t>
                      </a:r>
                      <a:r>
                        <a:rPr kumimoji="0" lang="en-US" alt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3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tên</a:t>
                      </a:r>
                      <a:r>
                        <a:rPr kumimoji="0" lang="en-US" alt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Toán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Ngữ văn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Vật lí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55703205"/>
                  </a:ext>
                </a:extLst>
              </a:tr>
              <a:tr h="45720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Trần Thị Lan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17785959"/>
                  </a:ext>
                </a:extLst>
              </a:tr>
              <a:tr h="45720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Mai Kim Châu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95493848"/>
                  </a:ext>
                </a:extLst>
              </a:tr>
              <a:tr h="45720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Nguyễn Ngọc Hoa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51511595"/>
                  </a:ext>
                </a:extLst>
              </a:tr>
            </a:tbl>
          </a:graphicData>
        </a:graphic>
      </p:graphicFrame>
      <p:sp>
        <p:nvSpPr>
          <p:cNvPr id="35870" name="Text Box 54"/>
          <p:cNvSpPr txBox="1">
            <a:spLocks noChangeArrowheads="1"/>
          </p:cNvSpPr>
          <p:nvPr/>
        </p:nvSpPr>
        <p:spPr bwMode="auto">
          <a:xfrm>
            <a:off x="304800" y="1009650"/>
            <a:ext cx="2895600" cy="51435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lIns="18000" tIns="10800" rIns="18000" bIns="1080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b="1">
                <a:solidFill>
                  <a:srgbClr val="FF0000"/>
                </a:solidFill>
              </a:rPr>
              <a:t>1. Tạo bảng:</a:t>
            </a:r>
          </a:p>
        </p:txBody>
      </p:sp>
      <p:sp>
        <p:nvSpPr>
          <p:cNvPr id="9" name="Rounded Rectangular Callout 8"/>
          <p:cNvSpPr>
            <a:spLocks noChangeArrowheads="1"/>
          </p:cNvSpPr>
          <p:nvPr/>
        </p:nvSpPr>
        <p:spPr bwMode="auto">
          <a:xfrm>
            <a:off x="4913313" y="1009650"/>
            <a:ext cx="4114800" cy="1192213"/>
          </a:xfrm>
          <a:prstGeom prst="wedgeRoundRectCallout">
            <a:avLst>
              <a:gd name="adj1" fmla="val 29579"/>
              <a:gd name="adj2" fmla="val 65667"/>
              <a:gd name="adj3" fmla="val 16667"/>
            </a:avLst>
          </a:prstGeom>
          <a:solidFill>
            <a:schemeClr val="accent3">
              <a:lumMod val="95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200" b="1" dirty="0"/>
              <a:t>Trình bày nội dung bằng bảng là gì?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342900" y="228600"/>
            <a:ext cx="8458200" cy="684212"/>
          </a:xfrm>
          <a:prstGeom prst="rect">
            <a:avLst/>
          </a:prstGeom>
        </p:spPr>
        <p:txBody>
          <a:bodyPr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sz="2400" b="1" i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TIẾT 59 - BÀI 20: TRÌNH BÀY CÔ ĐỌNG BẰNG BẢNG</a:t>
            </a:r>
            <a:endParaRPr lang="en-US" sz="240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Box 2"/>
          <p:cNvSpPr txBox="1">
            <a:spLocks noChangeArrowheads="1"/>
          </p:cNvSpPr>
          <p:nvPr/>
        </p:nvSpPr>
        <p:spPr bwMode="auto">
          <a:xfrm>
            <a:off x="457200" y="1616075"/>
            <a:ext cx="7924800" cy="156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altLang="en-US" sz="3200" b="1" dirty="0">
                <a:solidFill>
                  <a:srgbClr val="FF3300"/>
                </a:solidFill>
                <a:sym typeface="Wingdings" pitchFamily="2" charset="2"/>
              </a:rPr>
              <a:t> </a:t>
            </a:r>
            <a:r>
              <a:rPr lang="en-US" sz="3200" b="1" dirty="0"/>
              <a:t>Trình bày nội dung bằng bảng là bố trí nội dung văn bản trong các ô theo hàng </a:t>
            </a:r>
            <a:r>
              <a:rPr lang="en-US" sz="3200" b="1" dirty="0" smtClean="0"/>
              <a:t>và </a:t>
            </a:r>
            <a:r>
              <a:rPr lang="en-US" sz="3200" b="1" dirty="0"/>
              <a:t>cột.</a:t>
            </a:r>
          </a:p>
        </p:txBody>
      </p:sp>
      <p:sp>
        <p:nvSpPr>
          <p:cNvPr id="36867" name="Text Box 54"/>
          <p:cNvSpPr txBox="1">
            <a:spLocks noChangeArrowheads="1"/>
          </p:cNvSpPr>
          <p:nvPr/>
        </p:nvSpPr>
        <p:spPr bwMode="auto">
          <a:xfrm>
            <a:off x="304800" y="1009650"/>
            <a:ext cx="2895600" cy="51435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lIns="18000" tIns="10800" rIns="18000" bIns="1080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b="1">
                <a:solidFill>
                  <a:srgbClr val="FF0000"/>
                </a:solidFill>
              </a:rPr>
              <a:t>1. Tạo bảng:</a:t>
            </a:r>
          </a:p>
        </p:txBody>
      </p:sp>
      <p:sp>
        <p:nvSpPr>
          <p:cNvPr id="5" name="AutoShape 55"/>
          <p:cNvSpPr>
            <a:spLocks noChangeArrowheads="1"/>
          </p:cNvSpPr>
          <p:nvPr/>
        </p:nvSpPr>
        <p:spPr bwMode="auto">
          <a:xfrm>
            <a:off x="4443413" y="2895600"/>
            <a:ext cx="3557587" cy="1658621"/>
          </a:xfrm>
          <a:prstGeom prst="wedgeRoundRectCallout">
            <a:avLst>
              <a:gd name="adj1" fmla="val 48991"/>
              <a:gd name="adj2" fmla="val 82986"/>
              <a:gd name="adj3" fmla="val 16667"/>
            </a:avLst>
          </a:prstGeom>
          <a:solidFill>
            <a:schemeClr val="accent3">
              <a:lumMod val="95000"/>
            </a:schemeClr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square" lIns="54000" tIns="10800" rIns="54000" bIns="1080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200" b="1" dirty="0"/>
              <a:t>Trước khi tạo bảng ta cần xác định điều gì?</a:t>
            </a:r>
          </a:p>
        </p:txBody>
      </p:sp>
      <p:sp>
        <p:nvSpPr>
          <p:cNvPr id="6" name="Text Box 56"/>
          <p:cNvSpPr txBox="1">
            <a:spLocks noChangeArrowheads="1"/>
          </p:cNvSpPr>
          <p:nvPr/>
        </p:nvSpPr>
        <p:spPr bwMode="auto">
          <a:xfrm>
            <a:off x="468313" y="5181600"/>
            <a:ext cx="7837487" cy="1006475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lIns="54000" tIns="10800" rIns="54000" bIns="1080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dirty="0"/>
              <a:t>*Trước khi tạo bảng ta cần xác định nội dung và số hàng, số cột của bảng.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342900" y="228600"/>
            <a:ext cx="8458200" cy="684212"/>
          </a:xfrm>
          <a:prstGeom prst="rect">
            <a:avLst/>
          </a:prstGeom>
        </p:spPr>
        <p:txBody>
          <a:bodyPr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sz="2400" b="1" i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TIẾT 59 - BÀI 20: TRÌNH BÀY CÔ ĐỌNG BẰNG BẢNG</a:t>
            </a:r>
            <a:endParaRPr lang="en-US" sz="240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14350"/>
            <a:ext cx="9144000" cy="634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1" name="Text Box 5"/>
          <p:cNvSpPr txBox="1">
            <a:spLocks noChangeArrowheads="1"/>
          </p:cNvSpPr>
          <p:nvPr/>
        </p:nvSpPr>
        <p:spPr bwMode="auto">
          <a:xfrm>
            <a:off x="0" y="0"/>
            <a:ext cx="9144000" cy="514350"/>
          </a:xfrm>
          <a:prstGeom prst="rect">
            <a:avLst/>
          </a:prstGeom>
          <a:solidFill>
            <a:srgbClr val="CCFFCC"/>
          </a:solidFill>
          <a:ln w="28575" algn="ctr">
            <a:noFill/>
            <a:miter lim="800000"/>
            <a:headEnd/>
            <a:tailEnd/>
          </a:ln>
          <a:effectLst/>
        </p:spPr>
        <p:txBody>
          <a:bodyPr lIns="18000" tIns="10800" rIns="18000" bIns="1080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b="1">
                <a:solidFill>
                  <a:srgbClr val="FF0000"/>
                </a:solidFill>
              </a:rPr>
              <a:t>   1. Tạo bảng:</a:t>
            </a:r>
          </a:p>
        </p:txBody>
      </p:sp>
      <p:sp>
        <p:nvSpPr>
          <p:cNvPr id="5" name="AutoShape 55"/>
          <p:cNvSpPr>
            <a:spLocks noChangeArrowheads="1"/>
          </p:cNvSpPr>
          <p:nvPr/>
        </p:nvSpPr>
        <p:spPr bwMode="auto">
          <a:xfrm>
            <a:off x="6096000" y="2971800"/>
            <a:ext cx="2692400" cy="1658938"/>
          </a:xfrm>
          <a:prstGeom prst="wedgeRoundRectCallout">
            <a:avLst>
              <a:gd name="adj1" fmla="val 48991"/>
              <a:gd name="adj2" fmla="val 82986"/>
              <a:gd name="adj3" fmla="val 16667"/>
            </a:avLst>
          </a:prstGeom>
          <a:solidFill>
            <a:schemeClr val="tx2">
              <a:lumMod val="60000"/>
              <a:lumOff val="40000"/>
            </a:schemeClr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lIns="54000" tIns="10800" rIns="54000" bIns="10800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en-US" sz="3200" b="1" dirty="0">
                <a:solidFill>
                  <a:schemeClr val="bg1"/>
                </a:solidFill>
              </a:rPr>
              <a:t>Để tạo bảng ta thực hiện thế nào?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2133600"/>
            <a:ext cx="29718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AutoShape 9"/>
          <p:cNvSpPr>
            <a:spLocks noChangeArrowheads="1"/>
          </p:cNvSpPr>
          <p:nvPr/>
        </p:nvSpPr>
        <p:spPr bwMode="auto">
          <a:xfrm>
            <a:off x="1828800" y="1447800"/>
            <a:ext cx="3962400" cy="977900"/>
          </a:xfrm>
          <a:prstGeom prst="wedgeRoundRectCallout">
            <a:avLst>
              <a:gd name="adj1" fmla="val -71468"/>
              <a:gd name="adj2" fmla="val -20551"/>
              <a:gd name="adj3" fmla="val 16667"/>
            </a:avLst>
          </a:prstGeom>
          <a:solidFill>
            <a:schemeClr val="accent3">
              <a:lumMod val="95000"/>
            </a:schemeClr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lIns="54000" tIns="10800" rIns="54000" bIns="10800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en-US" b="1" dirty="0"/>
              <a:t>-B1: Chọn lệnh Table trên dải lệnh Insert.</a:t>
            </a:r>
            <a:endParaRPr lang="en-US" altLang="en-US" dirty="0"/>
          </a:p>
        </p:txBody>
      </p:sp>
      <p:sp>
        <p:nvSpPr>
          <p:cNvPr id="8" name="AutoShape 9"/>
          <p:cNvSpPr>
            <a:spLocks noChangeArrowheads="1"/>
          </p:cNvSpPr>
          <p:nvPr/>
        </p:nvSpPr>
        <p:spPr bwMode="auto">
          <a:xfrm>
            <a:off x="2573338" y="3200401"/>
            <a:ext cx="2989262" cy="1931036"/>
          </a:xfrm>
          <a:prstGeom prst="wedgeRoundRectCallout">
            <a:avLst>
              <a:gd name="adj1" fmla="val -71528"/>
              <a:gd name="adj2" fmla="val -39926"/>
              <a:gd name="adj3" fmla="val 16667"/>
            </a:avLst>
          </a:prstGeom>
          <a:solidFill>
            <a:schemeClr val="accent3">
              <a:lumMod val="95000"/>
            </a:schemeClr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square" lIns="54000" tIns="10800" rIns="54000" bIns="10800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en-US" b="1" dirty="0"/>
              <a:t>-B2: Kéo thả chuột để chọn số hàng, số cột cho bảng.</a:t>
            </a:r>
            <a:endParaRPr lang="en-US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0.0&quot;&gt;&lt;object type=&quot;1&quot; unique_id=&quot;10001&quot;&gt;&lt;object type=&quot;8&quot; unique_id=&quot;10002&quot;&gt;&lt;/object&gt;&lt;object type=&quot;2&quot; unique_id=&quot;10003&quot;&gt;&lt;object type=&quot;3&quot; unique_id=&quot;10011&quot;&gt;&lt;property id=&quot;20148&quot; value=&quot;5&quot;/&gt;&lt;property id=&quot;20300&quot; value=&quot;Slide 5&quot;/&gt;&lt;property id=&quot;20307&quot; value=&quot;435&quot;/&gt;&lt;/object&gt;&lt;object type=&quot;3&quot; unique_id=&quot;10016&quot;&gt;&lt;property id=&quot;20148&quot; value=&quot;5&quot;/&gt;&lt;property id=&quot;20300&quot; value=&quot;Slide 12&quot;/&gt;&lt;property id=&quot;20307&quot; value=&quot;446&quot;/&gt;&lt;/object&gt;&lt;object type=&quot;3&quot; unique_id=&quot;10018&quot;&gt;&lt;property id=&quot;20148&quot; value=&quot;5&quot;/&gt;&lt;property id=&quot;20300&quot; value=&quot;Slide 14&quot;/&gt;&lt;property id=&quot;20307&quot; value=&quot;444&quot;/&gt;&lt;/object&gt;&lt;object type=&quot;3&quot; unique_id=&quot;10022&quot;&gt;&lt;property id=&quot;20148&quot; value=&quot;5&quot;/&gt;&lt;property id=&quot;20300&quot; value=&quot;Slide 7&quot;/&gt;&lt;property id=&quot;20307&quot; value=&quot;450&quot;/&gt;&lt;/object&gt;&lt;object type=&quot;3&quot; unique_id=&quot;12517&quot;&gt;&lt;property id=&quot;20148&quot; value=&quot;5&quot;/&gt;&lt;property id=&quot;20300&quot; value=&quot;Slide 2&quot;/&gt;&lt;property id=&quot;20307&quot; value=&quot;523&quot;/&gt;&lt;/object&gt;&lt;object type=&quot;3&quot; unique_id=&quot;12518&quot;&gt;&lt;property id=&quot;20148&quot; value=&quot;5&quot;/&gt;&lt;property id=&quot;20300&quot; value=&quot;Slide 3&quot;/&gt;&lt;property id=&quot;20307&quot; value=&quot;519&quot;/&gt;&lt;/object&gt;&lt;object type=&quot;3&quot; unique_id=&quot;12519&quot;&gt;&lt;property id=&quot;20148&quot; value=&quot;5&quot;/&gt;&lt;property id=&quot;20300&quot; value=&quot;Slide 4&quot;/&gt;&lt;property id=&quot;20307&quot; value=&quot;516&quot;/&gt;&lt;/object&gt;&lt;object type=&quot;3&quot; unique_id=&quot;12520&quot;&gt;&lt;property id=&quot;20148&quot; value=&quot;5&quot;/&gt;&lt;property id=&quot;20300&quot; value=&quot;Slide 6&quot;/&gt;&lt;property id=&quot;20307&quot; value=&quot;527&quot;/&gt;&lt;/object&gt;&lt;object type=&quot;3&quot; unique_id=&quot;12521&quot;&gt;&lt;property id=&quot;20148&quot; value=&quot;5&quot;/&gt;&lt;property id=&quot;20300&quot; value=&quot;Slide 8&quot;/&gt;&lt;property id=&quot;20307&quot; value=&quot;494&quot;/&gt;&lt;/object&gt;&lt;object type=&quot;3&quot; unique_id=&quot;12522&quot;&gt;&lt;property id=&quot;20148&quot; value=&quot;5&quot;/&gt;&lt;property id=&quot;20300&quot; value=&quot;Slide 9&quot;/&gt;&lt;property id=&quot;20307&quot; value=&quot;495&quot;/&gt;&lt;/object&gt;&lt;object type=&quot;3&quot; unique_id=&quot;12523&quot;&gt;&lt;property id=&quot;20148&quot; value=&quot;5&quot;/&gt;&lt;property id=&quot;20300&quot; value=&quot;Slide 10&quot;/&gt;&lt;property id=&quot;20307&quot; value=&quot;496&quot;/&gt;&lt;/object&gt;&lt;object type=&quot;3&quot; unique_id=&quot;12524&quot;&gt;&lt;property id=&quot;20148&quot; value=&quot;5&quot;/&gt;&lt;property id=&quot;20300&quot; value=&quot;Slide 11&quot;/&gt;&lt;property id=&quot;20307&quot; value=&quot;521&quot;/&gt;&lt;/object&gt;&lt;object type=&quot;3&quot; unique_id=&quot;12525&quot;&gt;&lt;property id=&quot;20148&quot; value=&quot;5&quot;/&gt;&lt;property id=&quot;20300&quot; value=&quot;Slide 13&quot;/&gt;&lt;property id=&quot;20307&quot; value=&quot;524&quot;/&gt;&lt;/object&gt;&lt;object type=&quot;3&quot; unique_id=&quot;12526&quot;&gt;&lt;property id=&quot;20148&quot; value=&quot;5&quot;/&gt;&lt;property id=&quot;20300&quot; value=&quot;Slide 15&quot;/&gt;&lt;property id=&quot;20307&quot; value=&quot;497&quot;/&gt;&lt;/object&gt;&lt;object type=&quot;3&quot; unique_id=&quot;12527&quot;&gt;&lt;property id=&quot;20148&quot; value=&quot;5&quot;/&gt;&lt;property id=&quot;20300&quot; value=&quot;Slide 16&quot;/&gt;&lt;property id=&quot;20307&quot; value=&quot;498&quot;/&gt;&lt;/object&gt;&lt;object type=&quot;3&quot; unique_id=&quot;12528&quot;&gt;&lt;property id=&quot;20148&quot; value=&quot;5&quot;/&gt;&lt;property id=&quot;20300&quot; value=&quot;Slide 17&quot;/&gt;&lt;property id=&quot;20307&quot; value=&quot;528&quot;/&gt;&lt;/object&gt;&lt;object type=&quot;3&quot; unique_id=&quot;12529&quot;&gt;&lt;property id=&quot;20148&quot; value=&quot;5&quot;/&gt;&lt;property id=&quot;20300&quot; value=&quot;Slide 18&quot;/&gt;&lt;property id=&quot;20307&quot; value=&quot;499&quot;/&gt;&lt;/object&gt;&lt;object type=&quot;3&quot; unique_id=&quot;12530&quot;&gt;&lt;property id=&quot;20148&quot; value=&quot;5&quot;/&gt;&lt;property id=&quot;20300&quot; value=&quot;Slide 19&quot;/&gt;&lt;property id=&quot;20307&quot; value=&quot;529&quot;/&gt;&lt;/object&gt;&lt;object type=&quot;3&quot; unique_id=&quot;12531&quot;&gt;&lt;property id=&quot;20148&quot; value=&quot;5&quot;/&gt;&lt;property id=&quot;20300&quot; value=&quot;Slide 20&quot;/&gt;&lt;property id=&quot;20307&quot; value=&quot;470&quot;/&gt;&lt;/object&gt;&lt;object type=&quot;3&quot; unique_id=&quot;12532&quot;&gt;&lt;property id=&quot;20148&quot; value=&quot;5&quot;/&gt;&lt;property id=&quot;20300&quot; value=&quot;Slide 21&quot;/&gt;&lt;property id=&quot;20307&quot; value=&quot;481&quot;/&gt;&lt;/object&gt;&lt;object type=&quot;3&quot; unique_id=&quot;12621&quot;&gt;&lt;property id=&quot;20148&quot; value=&quot;5&quot;/&gt;&lt;property id=&quot;20300&quot; value=&quot;Slide 1&quot;/&gt;&lt;property id=&quot;20307&quot; value=&quot;530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29_MAU">
  <a:themeElements>
    <a:clrScheme name="27_MAU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7_MAU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27_MAU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7_MAU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7_MAU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7_MAU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7_MAU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7_MAU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7_MAU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7_MAU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7_MAU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7_MAU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7_MAU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7_MAU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dist="17961" dir="2700000" algn="ctr" rotWithShape="0">
            <a:schemeClr val="tx1">
              <a:gamma/>
              <a:shade val="60000"/>
              <a:invGamma/>
            </a:schemeClr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dist="17961" dir="2700000" algn="ctr" rotWithShape="0">
            <a:schemeClr val="tx1">
              <a:gamma/>
              <a:shade val="60000"/>
              <a:invGamma/>
            </a:schemeClr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5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dist="17961" dir="2700000" algn="ctr" rotWithShape="0">
            <a:schemeClr val="tx1">
              <a:gamma/>
              <a:shade val="60000"/>
              <a:invGamma/>
            </a:schemeClr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dist="17961" dir="2700000" algn="ctr" rotWithShape="0">
            <a:schemeClr val="tx1">
              <a:gamma/>
              <a:shade val="60000"/>
              <a:invGamma/>
            </a:schemeClr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4_Blends">
  <a:themeElements>
    <a:clrScheme name="Blends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ends">
      <a:majorFont>
        <a:latin typeface="Tahoma"/>
        <a:ea typeface=""/>
        <a:cs typeface="Arial"/>
      </a:majorFont>
      <a:minorFont>
        <a:latin typeface="Tahom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dist="17961" dir="2700000" algn="ctr" rotWithShape="0">
            <a:schemeClr val="tx1">
              <a:gamma/>
              <a:shade val="60000"/>
              <a:invGamma/>
            </a:schemeClr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dist="17961" dir="2700000" algn="ctr" rotWithShape="0">
            <a:schemeClr val="tx1">
              <a:gamma/>
              <a:shade val="60000"/>
              <a:invGamma/>
            </a:schemeClr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7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8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9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10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Ripple</Template>
  <TotalTime>1183</TotalTime>
  <Words>1321</Words>
  <Application>Microsoft Office PowerPoint</Application>
  <PresentationFormat>On-screen Show (4:3)</PresentationFormat>
  <Paragraphs>287</Paragraphs>
  <Slides>20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8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29_MAU</vt:lpstr>
      <vt:lpstr>1_Custom Design</vt:lpstr>
      <vt:lpstr>5_Custom Design</vt:lpstr>
      <vt:lpstr>24_Blends</vt:lpstr>
      <vt:lpstr>7_Custom Design</vt:lpstr>
      <vt:lpstr>8_Custom Design</vt:lpstr>
      <vt:lpstr>9_Custom Design</vt:lpstr>
      <vt:lpstr>10_Custom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NT</dc:creator>
  <cp:lastModifiedBy>SKY</cp:lastModifiedBy>
  <cp:revision>196</cp:revision>
  <dcterms:created xsi:type="dcterms:W3CDTF">2018-04-09T22:55:32Z</dcterms:created>
  <dcterms:modified xsi:type="dcterms:W3CDTF">2019-04-01T07:19:12Z</dcterms:modified>
</cp:coreProperties>
</file>