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83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2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6708" autoAdjust="0"/>
  </p:normalViewPr>
  <p:slideViewPr>
    <p:cSldViewPr snapToGrid="0">
      <p:cViewPr varScale="1">
        <p:scale>
          <a:sx n="63" d="100"/>
          <a:sy n="63" d="100"/>
        </p:scale>
        <p:origin x="-1008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E1CBB7-F165-4B43-9690-F0F64CBD8F71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B635D-AD2B-4CF4-9C4E-4F1C8A72C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126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079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7074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9845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57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6695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0625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00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BB635D-AD2B-4CF4-9C4E-4F1C8A72C55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81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172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57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166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87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7972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2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7716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80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716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1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786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33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825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364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9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340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D3DBB-0FCE-4111-91D1-6F5E66303376}" type="datetimeFigureOut">
              <a:rPr lang="en-US" smtClean="0"/>
              <a:t>20-02-21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A13450A-AEC7-43D1-801D-AC5B6E58D1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8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  <p:sldLayoutId id="2147483991" r:id="rId8"/>
    <p:sldLayoutId id="2147483992" r:id="rId9"/>
    <p:sldLayoutId id="2147483993" r:id="rId10"/>
    <p:sldLayoutId id="2147483994" r:id="rId11"/>
    <p:sldLayoutId id="2147483995" r:id="rId12"/>
    <p:sldLayoutId id="2147483996" r:id="rId13"/>
    <p:sldLayoutId id="2147483997" r:id="rId14"/>
    <p:sldLayoutId id="2147483998" r:id="rId15"/>
    <p:sldLayoutId id="214748399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7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flipH="1">
            <a:off x="1409693" y="647700"/>
            <a:ext cx="4241803" cy="7747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LONG BIÊN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0700" y="3124200"/>
            <a:ext cx="6845300" cy="262889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MÔN: THỂ DỤC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KHỐI 6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42 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CHẠY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NHANH – BẬT NHẢY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577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014" y="156237"/>
            <a:ext cx="8596668" cy="6604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PHẦN MỞ ĐẦU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816637"/>
            <a:ext cx="9609666" cy="5885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CHẠY NHANH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BẬT NHẢY</a:t>
            </a:r>
          </a:p>
          <a:p>
            <a:pPr marL="0" indent="0">
              <a:buNone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3783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KHỞI ĐỘNG CÁC KHỚP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khởi động chung">
            <a:hlinkClick r:id="" action="ppaction://media"/>
          </p:cNvPr>
          <p:cNvPicPr>
            <a:picLocks noGrp="1" noChangeAspect="1"/>
          </p:cNvPicPr>
          <p:nvPr>
            <p:ph idx="1"/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2413" y="2160588"/>
            <a:ext cx="6905625" cy="3881437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493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60400"/>
            <a:ext cx="8596668" cy="13208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981200"/>
            <a:ext cx="6460066" cy="1638300"/>
          </a:xfrm>
        </p:spPr>
        <p:txBody>
          <a:bodyPr>
            <a:normAutofit lnSpcReduction="10000"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chạy bước nhỏ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02500" y="0"/>
            <a:ext cx="4889500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8761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304800"/>
            <a:ext cx="5888566" cy="5774663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ạy nâng cao đùi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97502" y="0"/>
            <a:ext cx="4953000" cy="673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487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700" y="88900"/>
            <a:ext cx="6845300" cy="59524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hạy gót chạm môn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85000" y="88900"/>
            <a:ext cx="5067300" cy="67691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746F8E-1183-4F28-80A0-BD768214E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09600"/>
            <a:ext cx="6446520" cy="568452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BẬT NHẢY: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2.1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đá lăng trước">
            <a:hlinkClick r:id="" action="ppaction://media"/>
            <a:extLst>
              <a:ext uri="{FF2B5EF4-FFF2-40B4-BE49-F238E27FC236}">
                <a16:creationId xmlns="" xmlns:a16="http://schemas.microsoft.com/office/drawing/2014/main" id="{D27403C0-4930-43DD-AB3C-5024D9CFEA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0360" y="0"/>
            <a:ext cx="5501640" cy="6711696"/>
          </a:xfrm>
        </p:spPr>
      </p:pic>
    </p:spTree>
    <p:extLst>
      <p:ext uri="{BB962C8B-B14F-4D97-AF65-F5344CB8AC3E}">
        <p14:creationId xmlns:p14="http://schemas.microsoft.com/office/powerpoint/2010/main" val="12235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B9DDD4-59EC-4969-8EB4-8C30F3412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813560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2.2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á lăng ngang">
            <a:hlinkClick r:id="" action="ppaction://media"/>
            <a:extLst>
              <a:ext uri="{FF2B5EF4-FFF2-40B4-BE49-F238E27FC236}">
                <a16:creationId xmlns="" xmlns:a16="http://schemas.microsoft.com/office/drawing/2014/main" id="{5A1BD647-C14D-4F29-AC93-2F7705FA2F4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87641" y="0"/>
            <a:ext cx="4404360" cy="6690360"/>
          </a:xfrm>
        </p:spPr>
      </p:pic>
    </p:spTree>
    <p:extLst>
      <p:ext uri="{BB962C8B-B14F-4D97-AF65-F5344CB8AC3E}">
        <p14:creationId xmlns:p14="http://schemas.microsoft.com/office/powerpoint/2010/main" val="314542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56237"/>
            <a:ext cx="8596668" cy="1320800"/>
          </a:xfrm>
        </p:spPr>
        <p:txBody>
          <a:bodyPr/>
          <a:lstStyle/>
          <a:p>
            <a:r>
              <a:rPr lang="en-US" dirty="0"/>
              <a:t>III. KẾT THÚC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308101"/>
            <a:ext cx="8596668" cy="47332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hoc: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đùi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20588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P GIAO ÁN 6 CHẠY NHANH"/>
  <p:tag name="ISPRING_FIRST_PUBLISH" val="1"/>
  <p:tag name="ISPRING_RESOURCE_FOLDER" val="C:\Users\Admin\Desktop\PP GIAO ÁN 6 CHẠY NHANH\"/>
  <p:tag name="ISPRING_PRESENTATION_PATH" val="C:\Users\Admin\Desktop\PP GIAO ÁN 6 CHẠY NHANH.pptx"/>
  <p:tag name="ISPRING_PROJECT_VERSION" val="9.3"/>
  <p:tag name="ISPRING_PROJECT_FOLDER_UPDATED" val="1"/>
  <p:tag name="ISPRING_SCREEN_RECS_UPDATED" val="C:\Users\Admin\Desktop\PP GIAO ÁN 6 CHẠY NHANH\"/>
  <p:tag name="ISPRING_UUID" val="{3BE1669E-5AD7-4C97-81AA-ACB1060FA2C1}"/>
  <p:tag name="ISPRING_PRESENTATION_INFO_2" val="&lt;?xml version=&quot;1.0&quot; encoding=&quot;UTF-8&quot; standalone=&quot;no&quot; ?&gt;&#10;&lt;presentation2&gt;&#10;&#10;  &lt;slides&gt;&#10;    &lt;slide id=&quot;{DBC03BE6-06C4-407F-938F-117688922DEA}&quot; pptId=&quot;256&quot;/&gt;&#10;    &lt;slide id=&quot;{A9A8B3F1-2CFA-4CA1-8545-4A12C58F4020}&quot; pptId=&quot;257&quot;/&gt;&#10;    &lt;slide id=&quot;{FA3DBB81-8219-4786-BEC5-901AC8775C5C}&quot; pptId=&quot;258&quot;/&gt;&#10;    &lt;slide id=&quot;{FED3B59F-B143-4201-99FF-3EBABAA23C1A}&quot; pptId=&quot;259&quot;/&gt;&#10;    &lt;slide id=&quot;{97CCD6E3-618E-4C72-9C37-F00A1F4643A5}&quot; pptId=&quot;260&quot;/&gt;&#10;    &lt;slide id=&quot;{E1275B47-611C-4238-B45D-6B28A57FFACF}&quot; pptId=&quot;261&quot;/&gt;&#10;    &lt;slide id=&quot;{42E82937-A38D-4DC0-8600-6BB2B4A0C104}&quot; pptId=&quot;262&quot;/&gt;&#10;  &lt;/slides&gt;&#10;&#10;  &lt;narration&gt;&#10;    &lt;audioTracks&gt;&#10;      &lt;audioTrack muted=&quot;false&quot; name=&quot;Audio 1&quot; resource=&quot;9f1e483f&quot; slideId=&quot;{DBC03BE6-06C4-407F-938F-117688922DE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d3d51a3d&quot; slideId=&quot;{A9A8B3F1-2CFA-4CA1-8545-4A12C58F402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bcbdee92&quot; slideId=&quot;{FA3DBB81-8219-4786-BEC5-901AC8775C5C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BC03BE6-06C4-407F-938F-117688922DEA}"/>
  <p:tag name="GENSWF_ADVANCE_TIME" val="5.599"/>
  <p:tag name="ISPRING_CUSTOM_TIMING_USED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A9A8B3F1-2CFA-4CA1-8545-4A12C58F4020}"/>
  <p:tag name="GENSWF_ADVANCE_TIME" val="3.838"/>
  <p:tag name="ISPRING_CUSTOM_TIMING_USED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A3DBB81-8219-4786-BEC5-901AC8775C5C}"/>
  <p:tag name="GENSWF_ADVANCE_TIME" val="5.000"/>
  <p:tag name="ISPRING_CUSTOM_TIMING_USED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FED3B59F-B143-4201-99FF-3EBABAA23C1A}"/>
  <p:tag name="GENSWF_ADVANCE_TIME" val="5.000"/>
  <p:tag name="ISPRING_CUSTOM_TIMING_USED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97CCD6E3-618E-4C72-9C37-F00A1F4643A5}"/>
  <p:tag name="GENSWF_ADVANCE_TIME" val="5.000"/>
  <p:tag name="ISPRING_CUSTOM_TIMING_USED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E1275B47-611C-4238-B45D-6B28A57FFACF}"/>
  <p:tag name="GENSWF_ADVANCE_TIME" val="5.000"/>
  <p:tag name="ISPRING_CUSTOM_TIMING_USED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42E82937-A38D-4DC0-8600-6BB2B4A0C104}"/>
  <p:tag name="GENSWF_ADVANCE_TIME" val="5.000"/>
  <p:tag name="ISPRING_CUSTOM_TIMING_US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156</TotalTime>
  <Words>292</Words>
  <Application>Microsoft Office PowerPoint</Application>
  <PresentationFormat>Custom</PresentationFormat>
  <Paragraphs>41</Paragraphs>
  <Slides>9</Slides>
  <Notes>8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Facet</vt:lpstr>
      <vt:lpstr>UBND QUẬN LONG BIÊN TRƯỜNG THCS LONG BIÊN</vt:lpstr>
      <vt:lpstr>I. PHẦN MỞ ĐẦU</vt:lpstr>
      <vt:lpstr>2. KHỞI ĐỘNG CÁC KHỚP Học sinh chú ý thực hiện theo đúng nhịp hô  </vt:lpstr>
      <vt:lpstr>II. Nội dung bài học: 1. Chạy nhanh</vt:lpstr>
      <vt:lpstr>PowerPoint Presentation</vt:lpstr>
      <vt:lpstr>PowerPoint Presentation</vt:lpstr>
      <vt:lpstr>2 BẬT NHẢY: 2.1 Đá lăng trước - Thực hiện 5 lần đá lăng chân trái - Thực hiện 5 lần đá lăng chân phải</vt:lpstr>
      <vt:lpstr>2.2 Đá lăng sang ngang - Thực hiện 5 lần đá lăng chân trái - Thực hiện 5 lần đá lăng chân phải</vt:lpstr>
      <vt:lpstr>III. KẾT THÚC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 GIAO ÁN 6 CHẠY NHANH</dc:title>
  <dc:creator>ADMIN</dc:creator>
  <cp:lastModifiedBy>Admin</cp:lastModifiedBy>
  <cp:revision>31</cp:revision>
  <dcterms:created xsi:type="dcterms:W3CDTF">2020-04-15T06:08:42Z</dcterms:created>
  <dcterms:modified xsi:type="dcterms:W3CDTF">2021-02-20T03:10:55Z</dcterms:modified>
</cp:coreProperties>
</file>