
<file path=[Content_Types].xml><?xml version="1.0" encoding="utf-8"?>
<Types xmlns="http://schemas.openxmlformats.org/package/2006/content-types">
  <Default Extension="mp3" ContentType="audio/mpe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5"/>
  </p:notesMasterIdLst>
  <p:sldIdLst>
    <p:sldId id="298" r:id="rId4"/>
    <p:sldId id="263" r:id="rId5"/>
    <p:sldId id="285" r:id="rId6"/>
    <p:sldId id="286" r:id="rId7"/>
    <p:sldId id="287" r:id="rId8"/>
    <p:sldId id="288" r:id="rId9"/>
    <p:sldId id="289" r:id="rId10"/>
    <p:sldId id="262" r:id="rId11"/>
    <p:sldId id="299" r:id="rId12"/>
    <p:sldId id="261" r:id="rId13"/>
    <p:sldId id="264" r:id="rId14"/>
    <p:sldId id="291" r:id="rId15"/>
    <p:sldId id="274" r:id="rId16"/>
    <p:sldId id="295" r:id="rId17"/>
    <p:sldId id="296" r:id="rId18"/>
    <p:sldId id="266" r:id="rId19"/>
    <p:sldId id="293" r:id="rId20"/>
    <p:sldId id="267" r:id="rId21"/>
    <p:sldId id="270" r:id="rId22"/>
    <p:sldId id="279" r:id="rId23"/>
    <p:sldId id="284"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83BD"/>
    <a:srgbClr val="FF6680"/>
    <a:srgbClr val="FEBC30"/>
    <a:srgbClr val="45AFC5"/>
    <a:srgbClr val="E7E6E6"/>
    <a:srgbClr val="80AD31"/>
    <a:srgbClr val="CB1B3D"/>
    <a:srgbClr val="BFBF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88" d="100"/>
          <a:sy n="88" d="100"/>
        </p:scale>
        <p:origin x="60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5B00F-5CB6-4112-A765-DB43C5F5EFEC}" type="datetimeFigureOut">
              <a:rPr lang="zh-CN" altLang="en-US" smtClean="0"/>
              <a:pPr/>
              <a:t>2021/2/18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FE7C6-211A-4AA6-BB9C-69FB0606AAF1}" type="slidenum">
              <a:rPr lang="zh-CN" altLang="en-US" smtClean="0"/>
              <a:pPr/>
              <a:t>‹#›</a:t>
            </a:fld>
            <a:endParaRPr lang="zh-CN" altLang="en-US"/>
          </a:p>
        </p:txBody>
      </p:sp>
    </p:spTree>
    <p:extLst>
      <p:ext uri="{BB962C8B-B14F-4D97-AF65-F5344CB8AC3E}">
        <p14:creationId xmlns:p14="http://schemas.microsoft.com/office/powerpoint/2010/main" val="27002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2</a:t>
            </a:fld>
            <a:endParaRPr lang="zh-CN" altLang="en-US"/>
          </a:p>
        </p:txBody>
      </p:sp>
    </p:spTree>
    <p:extLst>
      <p:ext uri="{BB962C8B-B14F-4D97-AF65-F5344CB8AC3E}">
        <p14:creationId xmlns:p14="http://schemas.microsoft.com/office/powerpoint/2010/main" val="1871476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16</a:t>
            </a:fld>
            <a:endParaRPr lang="zh-CN" altLang="en-US"/>
          </a:p>
        </p:txBody>
      </p:sp>
    </p:spTree>
    <p:extLst>
      <p:ext uri="{BB962C8B-B14F-4D97-AF65-F5344CB8AC3E}">
        <p14:creationId xmlns:p14="http://schemas.microsoft.com/office/powerpoint/2010/main" val="23632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17</a:t>
            </a:fld>
            <a:endParaRPr lang="zh-CN" altLang="en-US"/>
          </a:p>
        </p:txBody>
      </p:sp>
    </p:spTree>
    <p:extLst>
      <p:ext uri="{BB962C8B-B14F-4D97-AF65-F5344CB8AC3E}">
        <p14:creationId xmlns:p14="http://schemas.microsoft.com/office/powerpoint/2010/main" val="3566941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18</a:t>
            </a:fld>
            <a:endParaRPr lang="zh-CN" altLang="en-US"/>
          </a:p>
        </p:txBody>
      </p:sp>
    </p:spTree>
    <p:extLst>
      <p:ext uri="{BB962C8B-B14F-4D97-AF65-F5344CB8AC3E}">
        <p14:creationId xmlns:p14="http://schemas.microsoft.com/office/powerpoint/2010/main" val="2033606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19</a:t>
            </a:fld>
            <a:endParaRPr lang="zh-CN" altLang="en-US"/>
          </a:p>
        </p:txBody>
      </p:sp>
    </p:spTree>
    <p:extLst>
      <p:ext uri="{BB962C8B-B14F-4D97-AF65-F5344CB8AC3E}">
        <p14:creationId xmlns:p14="http://schemas.microsoft.com/office/powerpoint/2010/main" val="2003143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20</a:t>
            </a:fld>
            <a:endParaRPr lang="zh-CN" altLang="en-US"/>
          </a:p>
        </p:txBody>
      </p:sp>
    </p:spTree>
    <p:extLst>
      <p:ext uri="{BB962C8B-B14F-4D97-AF65-F5344CB8AC3E}">
        <p14:creationId xmlns:p14="http://schemas.microsoft.com/office/powerpoint/2010/main" val="2925755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21</a:t>
            </a:fld>
            <a:endParaRPr lang="zh-CN" altLang="en-US"/>
          </a:p>
        </p:txBody>
      </p:sp>
    </p:spTree>
    <p:extLst>
      <p:ext uri="{BB962C8B-B14F-4D97-AF65-F5344CB8AC3E}">
        <p14:creationId xmlns:p14="http://schemas.microsoft.com/office/powerpoint/2010/main" val="4258126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8</a:t>
            </a:fld>
            <a:endParaRPr lang="zh-CN" altLang="en-US"/>
          </a:p>
        </p:txBody>
      </p:sp>
    </p:spTree>
    <p:extLst>
      <p:ext uri="{BB962C8B-B14F-4D97-AF65-F5344CB8AC3E}">
        <p14:creationId xmlns:p14="http://schemas.microsoft.com/office/powerpoint/2010/main" val="602041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0270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10</a:t>
            </a:fld>
            <a:endParaRPr lang="zh-CN" altLang="en-US"/>
          </a:p>
        </p:txBody>
      </p:sp>
    </p:spTree>
    <p:extLst>
      <p:ext uri="{BB962C8B-B14F-4D97-AF65-F5344CB8AC3E}">
        <p14:creationId xmlns:p14="http://schemas.microsoft.com/office/powerpoint/2010/main" val="34989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11</a:t>
            </a:fld>
            <a:endParaRPr lang="zh-CN" altLang="en-US"/>
          </a:p>
        </p:txBody>
      </p:sp>
    </p:spTree>
    <p:extLst>
      <p:ext uri="{BB962C8B-B14F-4D97-AF65-F5344CB8AC3E}">
        <p14:creationId xmlns:p14="http://schemas.microsoft.com/office/powerpoint/2010/main" val="2194114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12</a:t>
            </a:fld>
            <a:endParaRPr lang="zh-CN" altLang="en-US"/>
          </a:p>
        </p:txBody>
      </p:sp>
    </p:spTree>
    <p:extLst>
      <p:ext uri="{BB962C8B-B14F-4D97-AF65-F5344CB8AC3E}">
        <p14:creationId xmlns:p14="http://schemas.microsoft.com/office/powerpoint/2010/main" val="219411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13</a:t>
            </a:fld>
            <a:endParaRPr lang="zh-CN" altLang="en-US"/>
          </a:p>
        </p:txBody>
      </p:sp>
    </p:spTree>
    <p:extLst>
      <p:ext uri="{BB962C8B-B14F-4D97-AF65-F5344CB8AC3E}">
        <p14:creationId xmlns:p14="http://schemas.microsoft.com/office/powerpoint/2010/main" val="1884202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14</a:t>
            </a:fld>
            <a:endParaRPr lang="zh-CN" altLang="en-US"/>
          </a:p>
        </p:txBody>
      </p:sp>
    </p:spTree>
    <p:extLst>
      <p:ext uri="{BB962C8B-B14F-4D97-AF65-F5344CB8AC3E}">
        <p14:creationId xmlns:p14="http://schemas.microsoft.com/office/powerpoint/2010/main" val="219411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15</a:t>
            </a:fld>
            <a:endParaRPr lang="zh-CN" altLang="en-US"/>
          </a:p>
        </p:txBody>
      </p:sp>
    </p:spTree>
    <p:extLst>
      <p:ext uri="{BB962C8B-B14F-4D97-AF65-F5344CB8AC3E}">
        <p14:creationId xmlns:p14="http://schemas.microsoft.com/office/powerpoint/2010/main" val="2194114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418046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26558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997812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DA06D9F-FE8E-408A-8D63-EFC1B87D2EB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870066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BC63C0BC-30E5-4E26-ADD7-32105E7628A8}"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470910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76685129-198F-4746-8C91-1F13B6F3E85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850383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DDAAABE-1846-45B8-BC23-371FCE1FF45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671995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BF72628-7423-4765-9064-3F1923C9FCD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970827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50B1241-8B96-47F9-95DC-71501CDB45D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185624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A169AB3-2E02-4AD8-8FD0-C8ED053013C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978809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552BD71-060D-4DCA-9D0F-A9CDE46934A7}"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60621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190656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85606C7-D8F3-4D95-BEA8-F46F4F2561EF}"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857082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BB361789-DCA5-4E25-B547-6A27205224B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58229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0A4C3A2-8CEE-4252-8213-5C473B51030F}"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919214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EC774B5-A552-4F27-B885-31DD84A06E98}"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876839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defTabSz="1219170"/>
            <a:fld id="{5B7FB242-887E-4FBD-BBF2-BE5F9D1D0288}" type="datetimeFigureOut">
              <a:rPr lang="zh-CN" altLang="en-US" smtClean="0">
                <a:solidFill>
                  <a:prstClr val="black">
                    <a:tint val="75000"/>
                  </a:prstClr>
                </a:solidFill>
              </a:rPr>
              <a:pPr defTabSz="1219170"/>
              <a:t>2021/2/18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1219170"/>
            <a:fld id="{A2FDD889-5730-4C0B-93DE-01374490924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3870372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1219170"/>
            <a:fld id="{5B7FB242-887E-4FBD-BBF2-BE5F9D1D0288}" type="datetimeFigureOut">
              <a:rPr lang="zh-CN" altLang="en-US" smtClean="0">
                <a:solidFill>
                  <a:prstClr val="black">
                    <a:tint val="75000"/>
                  </a:prstClr>
                </a:solidFill>
              </a:rPr>
              <a:pPr defTabSz="1219170"/>
              <a:t>2021/2/18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1219170"/>
            <a:fld id="{A2FDD889-5730-4C0B-93DE-01374490924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3936933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defTabSz="1219170"/>
            <a:fld id="{5B7FB242-887E-4FBD-BBF2-BE5F9D1D0288}" type="datetimeFigureOut">
              <a:rPr lang="zh-CN" altLang="en-US" smtClean="0">
                <a:solidFill>
                  <a:prstClr val="black">
                    <a:tint val="75000"/>
                  </a:prstClr>
                </a:solidFill>
              </a:rPr>
              <a:pPr defTabSz="1219170"/>
              <a:t>2021/2/18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1219170"/>
            <a:fld id="{A2FDD889-5730-4C0B-93DE-01374490924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740149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defTabSz="1219170"/>
            <a:fld id="{5B7FB242-887E-4FBD-BBF2-BE5F9D1D0288}" type="datetimeFigureOut">
              <a:rPr lang="zh-CN" altLang="en-US" smtClean="0">
                <a:solidFill>
                  <a:prstClr val="black">
                    <a:tint val="75000"/>
                  </a:prstClr>
                </a:solidFill>
              </a:rPr>
              <a:pPr defTabSz="1219170"/>
              <a:t>2021/2/18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1219170"/>
            <a:fld id="{A2FDD889-5730-4C0B-93DE-01374490924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1390574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smtClean="0"/>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defTabSz="1219170"/>
            <a:fld id="{5B7FB242-887E-4FBD-BBF2-BE5F9D1D0288}" type="datetimeFigureOut">
              <a:rPr lang="zh-CN" altLang="en-US" smtClean="0">
                <a:solidFill>
                  <a:prstClr val="black">
                    <a:tint val="75000"/>
                  </a:prstClr>
                </a:solidFill>
              </a:rPr>
              <a:pPr defTabSz="1219170"/>
              <a:t>2021/2/18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defTabSz="1219170"/>
            <a:fld id="{A2FDD889-5730-4C0B-93DE-01374490924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316500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defTabSz="1219170"/>
            <a:fld id="{5B7FB242-887E-4FBD-BBF2-BE5F9D1D0288}" type="datetimeFigureOut">
              <a:rPr lang="zh-CN" altLang="en-US" smtClean="0">
                <a:solidFill>
                  <a:prstClr val="black">
                    <a:tint val="75000"/>
                  </a:prstClr>
                </a:solidFill>
              </a:rPr>
              <a:pPr defTabSz="1219170"/>
              <a:t>2021/2/18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1219170"/>
            <a:fld id="{A2FDD889-5730-4C0B-93DE-01374490924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4229897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539158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1219170"/>
            <a:fld id="{5B7FB242-887E-4FBD-BBF2-BE5F9D1D0288}" type="datetimeFigureOut">
              <a:rPr lang="zh-CN" altLang="en-US" smtClean="0">
                <a:solidFill>
                  <a:prstClr val="black">
                    <a:tint val="75000"/>
                  </a:prstClr>
                </a:solidFill>
              </a:rPr>
              <a:pPr defTabSz="1219170"/>
              <a:t>2021/2/18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1219170"/>
            <a:fld id="{A2FDD889-5730-4C0B-93DE-01374490924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353357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defTabSz="1219170"/>
            <a:fld id="{5B7FB242-887E-4FBD-BBF2-BE5F9D1D0288}" type="datetimeFigureOut">
              <a:rPr lang="zh-CN" altLang="en-US" smtClean="0">
                <a:solidFill>
                  <a:prstClr val="black">
                    <a:tint val="75000"/>
                  </a:prstClr>
                </a:solidFill>
              </a:rPr>
              <a:pPr defTabSz="1219170"/>
              <a:t>2021/2/18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1219170"/>
            <a:fld id="{A2FDD889-5730-4C0B-93DE-01374490924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1226724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defTabSz="1219170"/>
            <a:fld id="{5B7FB242-887E-4FBD-BBF2-BE5F9D1D0288}" type="datetimeFigureOut">
              <a:rPr lang="zh-CN" altLang="en-US" smtClean="0">
                <a:solidFill>
                  <a:prstClr val="black">
                    <a:tint val="75000"/>
                  </a:prstClr>
                </a:solidFill>
              </a:rPr>
              <a:pPr defTabSz="1219170"/>
              <a:t>2021/2/18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1219170"/>
            <a:fld id="{A2FDD889-5730-4C0B-93DE-01374490924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822730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1219170"/>
            <a:fld id="{5B7FB242-887E-4FBD-BBF2-BE5F9D1D0288}" type="datetimeFigureOut">
              <a:rPr lang="zh-CN" altLang="en-US" smtClean="0">
                <a:solidFill>
                  <a:prstClr val="black">
                    <a:tint val="75000"/>
                  </a:prstClr>
                </a:solidFill>
              </a:rPr>
              <a:pPr defTabSz="1219170"/>
              <a:t>2021/2/18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1219170"/>
            <a:fld id="{A2FDD889-5730-4C0B-93DE-01374490924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1186087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1219170"/>
            <a:fld id="{5B7FB242-887E-4FBD-BBF2-BE5F9D1D0288}" type="datetimeFigureOut">
              <a:rPr lang="zh-CN" altLang="en-US" smtClean="0">
                <a:solidFill>
                  <a:prstClr val="black">
                    <a:tint val="75000"/>
                  </a:prstClr>
                </a:solidFill>
              </a:rPr>
              <a:pPr defTabSz="1219170"/>
              <a:t>2021/2/18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121917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1219170"/>
            <a:fld id="{A2FDD889-5730-4C0B-93DE-01374490924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154345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375984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8397AF4-471F-40AD-BBEF-12715845866A}" type="datetimeFigureOut">
              <a:rPr lang="zh-CN" altLang="en-US" smtClean="0"/>
              <a:pPr/>
              <a:t>2021/2/18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58812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8397AF4-471F-40AD-BBEF-12715845866A}" type="datetimeFigureOut">
              <a:rPr lang="zh-CN" altLang="en-US" smtClean="0"/>
              <a:pPr/>
              <a:t>2021/2/18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88984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397AF4-471F-40AD-BBEF-12715845866A}" type="datetimeFigureOut">
              <a:rPr lang="zh-CN" altLang="en-US" smtClean="0"/>
              <a:pPr/>
              <a:t>2021/2/18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049366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089866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277384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97AF4-471F-40AD-BBEF-12715845866A}" type="datetimeFigureOut">
              <a:rPr lang="zh-CN" altLang="en-US" smtClean="0"/>
              <a:pPr/>
              <a:t>2021/2/18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125436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92011F6-81AF-4AEB-B3B7-73231C6A6F28}"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995537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5B7FB242-887E-4FBD-BBF2-BE5F9D1D0288}" type="datetimeFigureOut">
              <a:rPr lang="zh-CN" altLang="en-US" smtClean="0">
                <a:solidFill>
                  <a:prstClr val="black">
                    <a:tint val="75000"/>
                  </a:prstClr>
                </a:solidFill>
              </a:rPr>
              <a:pPr defTabSz="1219170"/>
              <a:t>2021/2/18</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A2FDD889-5730-4C0B-93DE-013744909241}"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30059303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18.emf"/><Relationship Id="rId18" Type="http://schemas.openxmlformats.org/officeDocument/2006/relationships/image" Target="../media/image29.emf"/><Relationship Id="rId3" Type="http://schemas.openxmlformats.org/officeDocument/2006/relationships/image" Target="../media/image2.emf"/><Relationship Id="rId21" Type="http://schemas.openxmlformats.org/officeDocument/2006/relationships/image" Target="../media/image20.emf"/><Relationship Id="rId7" Type="http://schemas.openxmlformats.org/officeDocument/2006/relationships/image" Target="../media/image15.emf"/><Relationship Id="rId12" Type="http://schemas.openxmlformats.org/officeDocument/2006/relationships/image" Target="../media/image17.emf"/><Relationship Id="rId17" Type="http://schemas.openxmlformats.org/officeDocument/2006/relationships/image" Target="../media/image28.emf"/><Relationship Id="rId2" Type="http://schemas.openxmlformats.org/officeDocument/2006/relationships/notesSlide" Target="../notesSlides/notesSlide4.xml"/><Relationship Id="rId16" Type="http://schemas.openxmlformats.org/officeDocument/2006/relationships/image" Target="../media/image27.emf"/><Relationship Id="rId20" Type="http://schemas.openxmlformats.org/officeDocument/2006/relationships/image" Target="../media/image31.emf"/><Relationship Id="rId1" Type="http://schemas.openxmlformats.org/officeDocument/2006/relationships/slideLayout" Target="../slideLayouts/slideLayout1.xml"/><Relationship Id="rId6" Type="http://schemas.openxmlformats.org/officeDocument/2006/relationships/image" Target="../media/image14.emf"/><Relationship Id="rId11" Type="http://schemas.openxmlformats.org/officeDocument/2006/relationships/image" Target="../media/image16.emf"/><Relationship Id="rId5" Type="http://schemas.openxmlformats.org/officeDocument/2006/relationships/image" Target="../media/image13.emf"/><Relationship Id="rId15" Type="http://schemas.openxmlformats.org/officeDocument/2006/relationships/image" Target="../media/image26.emf"/><Relationship Id="rId10" Type="http://schemas.openxmlformats.org/officeDocument/2006/relationships/image" Target="../media/image6.emf"/><Relationship Id="rId19" Type="http://schemas.openxmlformats.org/officeDocument/2006/relationships/image" Target="../media/image30.emf"/><Relationship Id="rId4" Type="http://schemas.openxmlformats.org/officeDocument/2006/relationships/image" Target="../media/image12.emf"/><Relationship Id="rId9" Type="http://schemas.openxmlformats.org/officeDocument/2006/relationships/image" Target="../media/image5.emf"/><Relationship Id="rId1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18.emf"/><Relationship Id="rId18" Type="http://schemas.openxmlformats.org/officeDocument/2006/relationships/image" Target="../media/image29.emf"/><Relationship Id="rId3" Type="http://schemas.openxmlformats.org/officeDocument/2006/relationships/image" Target="../media/image2.emf"/><Relationship Id="rId21" Type="http://schemas.openxmlformats.org/officeDocument/2006/relationships/image" Target="../media/image20.emf"/><Relationship Id="rId7" Type="http://schemas.openxmlformats.org/officeDocument/2006/relationships/image" Target="../media/image15.emf"/><Relationship Id="rId12" Type="http://schemas.openxmlformats.org/officeDocument/2006/relationships/image" Target="../media/image17.emf"/><Relationship Id="rId17" Type="http://schemas.openxmlformats.org/officeDocument/2006/relationships/image" Target="../media/image28.emf"/><Relationship Id="rId2" Type="http://schemas.openxmlformats.org/officeDocument/2006/relationships/notesSlide" Target="../notesSlides/notesSlide11.xml"/><Relationship Id="rId16" Type="http://schemas.openxmlformats.org/officeDocument/2006/relationships/image" Target="../media/image27.emf"/><Relationship Id="rId20" Type="http://schemas.openxmlformats.org/officeDocument/2006/relationships/image" Target="../media/image31.emf"/><Relationship Id="rId1" Type="http://schemas.openxmlformats.org/officeDocument/2006/relationships/slideLayout" Target="../slideLayouts/slideLayout1.xml"/><Relationship Id="rId6" Type="http://schemas.openxmlformats.org/officeDocument/2006/relationships/image" Target="../media/image14.emf"/><Relationship Id="rId11" Type="http://schemas.openxmlformats.org/officeDocument/2006/relationships/image" Target="../media/image16.emf"/><Relationship Id="rId5" Type="http://schemas.openxmlformats.org/officeDocument/2006/relationships/image" Target="../media/image13.emf"/><Relationship Id="rId15" Type="http://schemas.openxmlformats.org/officeDocument/2006/relationships/image" Target="../media/image26.emf"/><Relationship Id="rId10" Type="http://schemas.openxmlformats.org/officeDocument/2006/relationships/image" Target="../media/image6.emf"/><Relationship Id="rId19" Type="http://schemas.openxmlformats.org/officeDocument/2006/relationships/image" Target="../media/image30.emf"/><Relationship Id="rId4" Type="http://schemas.openxmlformats.org/officeDocument/2006/relationships/image" Target="../media/image12.emf"/><Relationship Id="rId9" Type="http://schemas.openxmlformats.org/officeDocument/2006/relationships/image" Target="../media/image5.emf"/><Relationship Id="rId1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17.emf"/><Relationship Id="rId3" Type="http://schemas.openxmlformats.org/officeDocument/2006/relationships/image" Target="../media/image2.emf"/><Relationship Id="rId7" Type="http://schemas.openxmlformats.org/officeDocument/2006/relationships/image" Target="../media/image15.emf"/><Relationship Id="rId12" Type="http://schemas.openxmlformats.org/officeDocument/2006/relationships/image" Target="../media/image16.emf"/><Relationship Id="rId17" Type="http://schemas.openxmlformats.org/officeDocument/2006/relationships/image" Target="../media/image21.emf"/><Relationship Id="rId2" Type="http://schemas.openxmlformats.org/officeDocument/2006/relationships/notesSlide" Target="../notesSlides/notesSlide15.xml"/><Relationship Id="rId16" Type="http://schemas.openxmlformats.org/officeDocument/2006/relationships/image" Target="../media/image20.emf"/><Relationship Id="rId1" Type="http://schemas.openxmlformats.org/officeDocument/2006/relationships/slideLayout" Target="../slideLayouts/slideLayout1.xml"/><Relationship Id="rId6" Type="http://schemas.openxmlformats.org/officeDocument/2006/relationships/image" Target="../media/image14.emf"/><Relationship Id="rId11" Type="http://schemas.openxmlformats.org/officeDocument/2006/relationships/image" Target="../media/image6.emf"/><Relationship Id="rId5" Type="http://schemas.openxmlformats.org/officeDocument/2006/relationships/image" Target="../media/image13.emf"/><Relationship Id="rId15" Type="http://schemas.openxmlformats.org/officeDocument/2006/relationships/image" Target="../media/image19.emf"/><Relationship Id="rId10" Type="http://schemas.openxmlformats.org/officeDocument/2006/relationships/image" Target="../media/image5.emf"/><Relationship Id="rId4" Type="http://schemas.openxmlformats.org/officeDocument/2006/relationships/image" Target="../media/image12.emf"/><Relationship Id="rId9" Type="http://schemas.openxmlformats.org/officeDocument/2006/relationships/image" Target="../media/image4.emf"/><Relationship Id="rId14" Type="http://schemas.openxmlformats.org/officeDocument/2006/relationships/image" Target="../media/image18.emf"/></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6.emf"/><Relationship Id="rId18" Type="http://schemas.openxmlformats.org/officeDocument/2006/relationships/image" Target="../media/image20.emf"/><Relationship Id="rId3" Type="http://schemas.openxmlformats.org/officeDocument/2006/relationships/slideLayout" Target="../slideLayouts/slideLayout1.xml"/><Relationship Id="rId7" Type="http://schemas.openxmlformats.org/officeDocument/2006/relationships/image" Target="../media/image13.emf"/><Relationship Id="rId12" Type="http://schemas.openxmlformats.org/officeDocument/2006/relationships/image" Target="../media/image5.emf"/><Relationship Id="rId17" Type="http://schemas.openxmlformats.org/officeDocument/2006/relationships/image" Target="../media/image19.emf"/><Relationship Id="rId2" Type="http://schemas.openxmlformats.org/officeDocument/2006/relationships/audio" Target="../media/media1.mp3"/><Relationship Id="rId16" Type="http://schemas.openxmlformats.org/officeDocument/2006/relationships/image" Target="../media/image18.emf"/><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12.emf"/><Relationship Id="rId11" Type="http://schemas.openxmlformats.org/officeDocument/2006/relationships/image" Target="../media/image4.emf"/><Relationship Id="rId5" Type="http://schemas.openxmlformats.org/officeDocument/2006/relationships/image" Target="../media/image2.emf"/><Relationship Id="rId15" Type="http://schemas.openxmlformats.org/officeDocument/2006/relationships/image" Target="../media/image17.emf"/><Relationship Id="rId10" Type="http://schemas.openxmlformats.org/officeDocument/2006/relationships/image" Target="../media/image3.emf"/><Relationship Id="rId19" Type="http://schemas.openxmlformats.org/officeDocument/2006/relationships/image" Target="../media/image21.emf"/><Relationship Id="rId4" Type="http://schemas.openxmlformats.org/officeDocument/2006/relationships/notesSlide" Target="../notesSlides/notesSlide2.xml"/><Relationship Id="rId9" Type="http://schemas.openxmlformats.org/officeDocument/2006/relationships/image" Target="../media/image15.emf"/><Relationship Id="rId1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2286000" y="-381000"/>
            <a:ext cx="6400800" cy="6353175"/>
          </a:xfrm>
        </p:spPr>
        <p:txBody>
          <a:bodyPr/>
          <a:lstStyle/>
          <a:p>
            <a:pPr eaLnBrk="1" hangingPunct="1"/>
            <a:r>
              <a:rPr lang="en-US" altLang="en-US" sz="4000" b="1" dirty="0">
                <a:solidFill>
                  <a:srgbClr val="FF0066"/>
                </a:solidFill>
                <a:latin typeface="Times New Roman" panose="02020603050405020304" pitchFamily="18" charset="0"/>
                <a:cs typeface="Times New Roman" panose="02020603050405020304" pitchFamily="18" charset="0"/>
              </a:rPr>
              <a:t/>
            </a:r>
            <a:br>
              <a:rPr lang="en-US" altLang="en-US" sz="4000" b="1" dirty="0">
                <a:solidFill>
                  <a:srgbClr val="FF0066"/>
                </a:solidFill>
                <a:latin typeface="Times New Roman" panose="02020603050405020304" pitchFamily="18" charset="0"/>
                <a:cs typeface="Times New Roman" panose="02020603050405020304" pitchFamily="18" charset="0"/>
              </a:rPr>
            </a:br>
            <a:r>
              <a:rPr lang="en-US" altLang="en-US" sz="4000" b="1" dirty="0" smtClean="0">
                <a:solidFill>
                  <a:srgbClr val="FF0066"/>
                </a:solidFill>
                <a:latin typeface="Times New Roman" panose="02020603050405020304" pitchFamily="18" charset="0"/>
                <a:cs typeface="Times New Roman" panose="02020603050405020304" pitchFamily="18" charset="0"/>
              </a:rPr>
              <a:t>CHÀO MỪNG CÁC CON ĐẾN VỚI TIẾT HỌC</a:t>
            </a:r>
            <a:r>
              <a:rPr lang="en-US" altLang="en-US" sz="4000" b="1" dirty="0">
                <a:solidFill>
                  <a:srgbClr val="FF0000"/>
                </a:solidFill>
                <a:latin typeface="Times New Roman" panose="02020603050405020304" pitchFamily="18" charset="0"/>
                <a:cs typeface="Times New Roman" panose="02020603050405020304" pitchFamily="18" charset="0"/>
              </a:rPr>
              <a:t/>
            </a:r>
            <a:br>
              <a:rPr lang="en-US" altLang="en-US" sz="4000" b="1" dirty="0">
                <a:solidFill>
                  <a:srgbClr val="FF0000"/>
                </a:solidFill>
                <a:latin typeface="Times New Roman" panose="02020603050405020304" pitchFamily="18" charset="0"/>
                <a:cs typeface="Times New Roman" panose="02020603050405020304" pitchFamily="18" charset="0"/>
              </a:rPr>
            </a:br>
            <a:r>
              <a:rPr lang="en-US" altLang="en-US" sz="4000" b="1" dirty="0" err="1">
                <a:solidFill>
                  <a:schemeClr val="tx1"/>
                </a:solidFill>
                <a:latin typeface="Times New Roman" panose="02020603050405020304" pitchFamily="18" charset="0"/>
                <a:cs typeface="Times New Roman" panose="02020603050405020304" pitchFamily="18" charset="0"/>
              </a:rPr>
              <a:t>G</a:t>
            </a:r>
            <a:r>
              <a:rPr lang="en-US" altLang="en-US" sz="4000" b="1" dirty="0" err="1" smtClean="0">
                <a:solidFill>
                  <a:schemeClr val="tx1"/>
                </a:solidFill>
                <a:latin typeface="Times New Roman" panose="02020603050405020304" pitchFamily="18" charset="0"/>
                <a:cs typeface="Times New Roman" panose="02020603050405020304" pitchFamily="18" charset="0"/>
              </a:rPr>
              <a:t>iáo</a:t>
            </a:r>
            <a:r>
              <a:rPr lang="en-US" altLang="en-US" sz="4000" b="1" dirty="0" smtClean="0">
                <a:solidFill>
                  <a:schemeClr val="tx1"/>
                </a:solidFill>
                <a:latin typeface="Times New Roman" panose="02020603050405020304" pitchFamily="18" charset="0"/>
                <a:cs typeface="Times New Roman" panose="02020603050405020304" pitchFamily="18" charset="0"/>
              </a:rPr>
              <a:t> </a:t>
            </a:r>
            <a:r>
              <a:rPr lang="en-US" altLang="en-US" sz="4000" b="1" dirty="0" err="1" smtClean="0">
                <a:solidFill>
                  <a:schemeClr val="tx1"/>
                </a:solidFill>
                <a:latin typeface="Times New Roman" panose="02020603050405020304" pitchFamily="18" charset="0"/>
                <a:cs typeface="Times New Roman" panose="02020603050405020304" pitchFamily="18" charset="0"/>
              </a:rPr>
              <a:t>viên</a:t>
            </a:r>
            <a:r>
              <a:rPr lang="en-US" altLang="en-US" sz="4000" b="1" dirty="0" smtClean="0">
                <a:solidFill>
                  <a:schemeClr val="tx1"/>
                </a:solidFill>
                <a:latin typeface="Times New Roman" panose="02020603050405020304" pitchFamily="18" charset="0"/>
                <a:cs typeface="Times New Roman" panose="02020603050405020304" pitchFamily="18" charset="0"/>
              </a:rPr>
              <a:t>: </a:t>
            </a:r>
            <a:r>
              <a:rPr lang="en-US" altLang="en-US" sz="4000" b="1" dirty="0" err="1" smtClean="0">
                <a:solidFill>
                  <a:schemeClr val="tx1"/>
                </a:solidFill>
                <a:latin typeface="Times New Roman" panose="02020603050405020304" pitchFamily="18" charset="0"/>
                <a:cs typeface="Times New Roman" panose="02020603050405020304" pitchFamily="18" charset="0"/>
              </a:rPr>
              <a:t>Trần</a:t>
            </a:r>
            <a:r>
              <a:rPr lang="en-US" altLang="en-US" sz="4000" b="1" dirty="0" smtClean="0">
                <a:solidFill>
                  <a:schemeClr val="tx1"/>
                </a:solidFill>
                <a:latin typeface="Times New Roman" panose="02020603050405020304" pitchFamily="18" charset="0"/>
                <a:cs typeface="Times New Roman" panose="02020603050405020304" pitchFamily="18" charset="0"/>
              </a:rPr>
              <a:t> </a:t>
            </a:r>
            <a:r>
              <a:rPr lang="en-US" altLang="en-US" sz="4000" b="1" dirty="0" err="1" smtClean="0">
                <a:solidFill>
                  <a:schemeClr val="tx1"/>
                </a:solidFill>
                <a:latin typeface="Times New Roman" panose="02020603050405020304" pitchFamily="18" charset="0"/>
                <a:cs typeface="Times New Roman" panose="02020603050405020304" pitchFamily="18" charset="0"/>
              </a:rPr>
              <a:t>Thị</a:t>
            </a:r>
            <a:r>
              <a:rPr lang="en-US" altLang="en-US" sz="4000" b="1" dirty="0" smtClean="0">
                <a:solidFill>
                  <a:schemeClr val="tx1"/>
                </a:solidFill>
                <a:latin typeface="Times New Roman" panose="02020603050405020304" pitchFamily="18" charset="0"/>
                <a:cs typeface="Times New Roman" panose="02020603050405020304" pitchFamily="18" charset="0"/>
              </a:rPr>
              <a:t> </a:t>
            </a:r>
            <a:r>
              <a:rPr lang="en-US" altLang="en-US" sz="4000" b="1" dirty="0" err="1" smtClean="0">
                <a:solidFill>
                  <a:schemeClr val="tx1"/>
                </a:solidFill>
                <a:latin typeface="Times New Roman" panose="02020603050405020304" pitchFamily="18" charset="0"/>
                <a:cs typeface="Times New Roman" panose="02020603050405020304" pitchFamily="18" charset="0"/>
              </a:rPr>
              <a:t>Giang</a:t>
            </a:r>
            <a:endParaRPr lang="en-US" altLang="en-US" sz="4000" b="1" dirty="0" smtClean="0">
              <a:solidFill>
                <a:schemeClr val="tx1"/>
              </a:solidFill>
              <a:latin typeface="Times New Roman" panose="02020603050405020304" pitchFamily="18" charset="0"/>
              <a:cs typeface="Times New Roman" panose="02020603050405020304" pitchFamily="18" charset="0"/>
            </a:endParaRPr>
          </a:p>
        </p:txBody>
      </p:sp>
      <p:sp>
        <p:nvSpPr>
          <p:cNvPr id="7218" name="AutoShape 50"/>
          <p:cNvSpPr>
            <a:spLocks noChangeArrowheads="1"/>
          </p:cNvSpPr>
          <p:nvPr/>
        </p:nvSpPr>
        <p:spPr bwMode="auto">
          <a:xfrm>
            <a:off x="3962401" y="0"/>
            <a:ext cx="493713" cy="539750"/>
          </a:xfrm>
          <a:prstGeom prst="star4">
            <a:avLst>
              <a:gd name="adj" fmla="val 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1586113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7218"/>
                                        </p:tgtEl>
                                        <p:attrNameLst>
                                          <p:attrName>style.visibility</p:attrName>
                                        </p:attrNameLst>
                                      </p:cBhvr>
                                      <p:to>
                                        <p:strVal val="visible"/>
                                      </p:to>
                                    </p:set>
                                    <p:anim calcmode="lin" valueType="num">
                                      <p:cBhvr>
                                        <p:cTn id="7" dur="1000" fill="hold"/>
                                        <p:tgtEl>
                                          <p:spTgt spid="7218"/>
                                        </p:tgtEl>
                                        <p:attrNameLst>
                                          <p:attrName>ppt_w</p:attrName>
                                        </p:attrNameLst>
                                      </p:cBhvr>
                                      <p:tavLst>
                                        <p:tav tm="0">
                                          <p:val>
                                            <p:fltVal val="0"/>
                                          </p:val>
                                        </p:tav>
                                        <p:tav tm="100000">
                                          <p:val>
                                            <p:strVal val="#ppt_w"/>
                                          </p:val>
                                        </p:tav>
                                      </p:tavLst>
                                    </p:anim>
                                    <p:anim calcmode="lin" valueType="num">
                                      <p:cBhvr>
                                        <p:cTn id="8" dur="1000" fill="hold"/>
                                        <p:tgtEl>
                                          <p:spTgt spid="7218"/>
                                        </p:tgtEl>
                                        <p:attrNameLst>
                                          <p:attrName>ppt_h</p:attrName>
                                        </p:attrNameLst>
                                      </p:cBhvr>
                                      <p:tavLst>
                                        <p:tav tm="0">
                                          <p:val>
                                            <p:fltVal val="0"/>
                                          </p:val>
                                        </p:tav>
                                        <p:tav tm="100000">
                                          <p:val>
                                            <p:strVal val="#ppt_h"/>
                                          </p:val>
                                        </p:tav>
                                      </p:tavLst>
                                    </p:anim>
                                    <p:anim calcmode="lin" valueType="num">
                                      <p:cBhvr>
                                        <p:cTn id="9" dur="1000" fill="hold"/>
                                        <p:tgtEl>
                                          <p:spTgt spid="7218"/>
                                        </p:tgtEl>
                                        <p:attrNameLst>
                                          <p:attrName>ppt_x</p:attrName>
                                        </p:attrNameLst>
                                      </p:cBhvr>
                                      <p:tavLst>
                                        <p:tav tm="0">
                                          <p:val>
                                            <p:fltVal val="0.5"/>
                                          </p:val>
                                        </p:tav>
                                        <p:tav tm="100000">
                                          <p:val>
                                            <p:strVal val="#ppt_x"/>
                                          </p:val>
                                        </p:tav>
                                      </p:tavLst>
                                    </p:anim>
                                    <p:anim calcmode="lin" valueType="num">
                                      <p:cBhvr>
                                        <p:cTn id="10" dur="1000" fill="hold"/>
                                        <p:tgtEl>
                                          <p:spTgt spid="721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050"/>
                                        </p:tgtEl>
                                        <p:attrNameLst>
                                          <p:attrName>ppt_y</p:attrName>
                                        </p:attrNameLst>
                                      </p:cBhvr>
                                      <p:tavLst>
                                        <p:tav tm="0">
                                          <p:val>
                                            <p:strVal val="#ppt_y"/>
                                          </p:val>
                                        </p:tav>
                                        <p:tav tm="100000">
                                          <p:val>
                                            <p:strVal val="#ppt_y"/>
                                          </p:val>
                                        </p:tav>
                                      </p:tavLst>
                                    </p:anim>
                                    <p:anim calcmode="lin" valueType="num">
                                      <p:cBhvr>
                                        <p:cTn id="17" dur="500" fill="hold"/>
                                        <p:tgtEl>
                                          <p:spTgt spid="20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0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72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404616" y="325260"/>
            <a:ext cx="11188006" cy="3592968"/>
          </a:xfrm>
          <a:prstGeom prst="rect">
            <a:avLst/>
          </a:prstGeom>
        </p:spPr>
      </p:pic>
      <p:grpSp>
        <p:nvGrpSpPr>
          <p:cNvPr id="56" name="组合 55"/>
          <p:cNvGrpSpPr/>
          <p:nvPr/>
        </p:nvGrpSpPr>
        <p:grpSpPr>
          <a:xfrm>
            <a:off x="7065141" y="1881946"/>
            <a:ext cx="3768009" cy="2592533"/>
            <a:chOff x="7065141" y="1881946"/>
            <a:chExt cx="3768009" cy="2592533"/>
          </a:xfrm>
        </p:grpSpPr>
        <p:sp>
          <p:nvSpPr>
            <p:cNvPr id="57"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248938" y="2016269"/>
              <a:ext cx="3400414" cy="2323886"/>
            </a:xfrm>
            <a:prstGeom prst="ellipse">
              <a:avLst/>
            </a:prstGeom>
            <a:solidFill>
              <a:srgbClr val="83B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4"/>
          <a:stretch>
            <a:fillRect/>
          </a:stretch>
        </p:blipFill>
        <p:spPr>
          <a:xfrm>
            <a:off x="0" y="5486400"/>
            <a:ext cx="12163928" cy="1371600"/>
          </a:xfrm>
          <a:prstGeom prst="rect">
            <a:avLst/>
          </a:prstGeom>
        </p:spPr>
      </p:pic>
      <p:pic>
        <p:nvPicPr>
          <p:cNvPr id="5" name="图片 4"/>
          <p:cNvPicPr>
            <a:picLocks noChangeAspect="1"/>
          </p:cNvPicPr>
          <p:nvPr/>
        </p:nvPicPr>
        <p:blipFill>
          <a:blip r:embed="rId5"/>
          <a:stretch>
            <a:fillRect/>
          </a:stretch>
        </p:blipFill>
        <p:spPr>
          <a:xfrm>
            <a:off x="0" y="4125971"/>
            <a:ext cx="12163928" cy="1888463"/>
          </a:xfrm>
          <a:prstGeom prst="rect">
            <a:avLst/>
          </a:prstGeom>
        </p:spPr>
      </p:pic>
      <p:pic>
        <p:nvPicPr>
          <p:cNvPr id="11" name="图片 10"/>
          <p:cNvPicPr>
            <a:picLocks noChangeAspect="1"/>
          </p:cNvPicPr>
          <p:nvPr/>
        </p:nvPicPr>
        <p:blipFill>
          <a:blip r:embed="rId6"/>
          <a:stretch>
            <a:fillRect/>
          </a:stretch>
        </p:blipFill>
        <p:spPr>
          <a:xfrm>
            <a:off x="5437129" y="6136783"/>
            <a:ext cx="663750" cy="247500"/>
          </a:xfrm>
          <a:prstGeom prst="rect">
            <a:avLst/>
          </a:prstGeom>
        </p:spPr>
      </p:pic>
      <p:pic>
        <p:nvPicPr>
          <p:cNvPr id="13" name="图片 12"/>
          <p:cNvPicPr>
            <a:picLocks noChangeAspect="1"/>
          </p:cNvPicPr>
          <p:nvPr/>
        </p:nvPicPr>
        <p:blipFill>
          <a:blip r:embed="rId7"/>
          <a:stretch>
            <a:fillRect/>
          </a:stretch>
        </p:blipFill>
        <p:spPr>
          <a:xfrm>
            <a:off x="6638369" y="6278717"/>
            <a:ext cx="416250" cy="157500"/>
          </a:xfrm>
          <a:prstGeom prst="rect">
            <a:avLst/>
          </a:prstGeom>
        </p:spPr>
      </p:pic>
      <p:pic>
        <p:nvPicPr>
          <p:cNvPr id="17" name="图片 16"/>
          <p:cNvPicPr>
            <a:picLocks noChangeAspect="1"/>
          </p:cNvPicPr>
          <p:nvPr/>
        </p:nvPicPr>
        <p:blipFill>
          <a:blip r:embed="rId8"/>
          <a:stretch>
            <a:fillRect/>
          </a:stretch>
        </p:blipFill>
        <p:spPr>
          <a:xfrm>
            <a:off x="4500467" y="1639613"/>
            <a:ext cx="540000" cy="371250"/>
          </a:xfrm>
          <a:prstGeom prst="rect">
            <a:avLst/>
          </a:prstGeom>
        </p:spPr>
      </p:pic>
      <p:pic>
        <p:nvPicPr>
          <p:cNvPr id="18" name="图片 17"/>
          <p:cNvPicPr>
            <a:picLocks noChangeAspect="1"/>
          </p:cNvPicPr>
          <p:nvPr/>
        </p:nvPicPr>
        <p:blipFill>
          <a:blip r:embed="rId9"/>
          <a:stretch>
            <a:fillRect/>
          </a:stretch>
        </p:blipFill>
        <p:spPr>
          <a:xfrm>
            <a:off x="592427" y="253170"/>
            <a:ext cx="795054" cy="419612"/>
          </a:xfrm>
          <a:prstGeom prst="rect">
            <a:avLst/>
          </a:prstGeom>
        </p:spPr>
      </p:pic>
      <p:pic>
        <p:nvPicPr>
          <p:cNvPr id="19" name="图片 18"/>
          <p:cNvPicPr>
            <a:picLocks noChangeAspect="1"/>
          </p:cNvPicPr>
          <p:nvPr/>
        </p:nvPicPr>
        <p:blipFill>
          <a:blip r:embed="rId10"/>
          <a:stretch>
            <a:fillRect/>
          </a:stretch>
        </p:blipFill>
        <p:spPr>
          <a:xfrm>
            <a:off x="10739068" y="117517"/>
            <a:ext cx="1289800" cy="954787"/>
          </a:xfrm>
          <a:prstGeom prst="rect">
            <a:avLst/>
          </a:prstGeom>
        </p:spPr>
      </p:pic>
      <p:pic>
        <p:nvPicPr>
          <p:cNvPr id="21" name="图片 20"/>
          <p:cNvPicPr>
            <a:picLocks noChangeAspect="1"/>
          </p:cNvPicPr>
          <p:nvPr/>
        </p:nvPicPr>
        <p:blipFill>
          <a:blip r:embed="rId11"/>
          <a:stretch>
            <a:fillRect/>
          </a:stretch>
        </p:blipFill>
        <p:spPr>
          <a:xfrm>
            <a:off x="1277256" y="5987792"/>
            <a:ext cx="2674144" cy="657577"/>
          </a:xfrm>
          <a:prstGeom prst="rect">
            <a:avLst/>
          </a:prstGeom>
        </p:spPr>
      </p:pic>
      <p:pic>
        <p:nvPicPr>
          <p:cNvPr id="10" name="图片 9"/>
          <p:cNvPicPr>
            <a:picLocks noChangeAspect="1"/>
          </p:cNvPicPr>
          <p:nvPr/>
        </p:nvPicPr>
        <p:blipFill>
          <a:blip r:embed="rId12"/>
          <a:stretch>
            <a:fillRect/>
          </a:stretch>
        </p:blipFill>
        <p:spPr>
          <a:xfrm>
            <a:off x="5410216" y="5518558"/>
            <a:ext cx="358788" cy="780892"/>
          </a:xfrm>
          <a:prstGeom prst="rect">
            <a:avLst/>
          </a:prstGeom>
        </p:spPr>
      </p:pic>
      <p:pic>
        <p:nvPicPr>
          <p:cNvPr id="9" name="图片 8"/>
          <p:cNvPicPr>
            <a:picLocks noChangeAspect="1"/>
          </p:cNvPicPr>
          <p:nvPr/>
        </p:nvPicPr>
        <p:blipFill>
          <a:blip r:embed="rId13"/>
          <a:stretch>
            <a:fillRect/>
          </a:stretch>
        </p:blipFill>
        <p:spPr>
          <a:xfrm>
            <a:off x="5734443" y="5486400"/>
            <a:ext cx="400998" cy="865311"/>
          </a:xfrm>
          <a:prstGeom prst="rect">
            <a:avLst/>
          </a:prstGeom>
        </p:spPr>
      </p:pic>
      <p:pic>
        <p:nvPicPr>
          <p:cNvPr id="12" name="图片 11"/>
          <p:cNvPicPr>
            <a:picLocks noChangeAspect="1"/>
          </p:cNvPicPr>
          <p:nvPr/>
        </p:nvPicPr>
        <p:blipFill>
          <a:blip r:embed="rId14"/>
          <a:stretch>
            <a:fillRect/>
          </a:stretch>
        </p:blipFill>
        <p:spPr>
          <a:xfrm>
            <a:off x="6582679" y="5613436"/>
            <a:ext cx="527629" cy="801996"/>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p:cNvPicPr>
            <a:picLocks noChangeAspect="1"/>
          </p:cNvPicPr>
          <p:nvPr/>
        </p:nvPicPr>
        <p:blipFill>
          <a:blip r:embed="rId15"/>
          <a:stretch>
            <a:fillRect/>
          </a:stretch>
        </p:blipFill>
        <p:spPr>
          <a:xfrm>
            <a:off x="332129" y="5417100"/>
            <a:ext cx="4661345" cy="709752"/>
          </a:xfrm>
          <a:prstGeom prst="rect">
            <a:avLst/>
          </a:prstGeom>
        </p:spPr>
      </p:pic>
      <p:pic>
        <p:nvPicPr>
          <p:cNvPr id="49" name="图片 48"/>
          <p:cNvPicPr>
            <a:picLocks noChangeAspect="1"/>
          </p:cNvPicPr>
          <p:nvPr/>
        </p:nvPicPr>
        <p:blipFill>
          <a:blip r:embed="rId16"/>
          <a:stretch>
            <a:fillRect/>
          </a:stretch>
        </p:blipFill>
        <p:spPr>
          <a:xfrm flipH="1">
            <a:off x="1263931" y="2967226"/>
            <a:ext cx="2508554" cy="2692107"/>
          </a:xfrm>
          <a:prstGeom prst="rect">
            <a:avLst/>
          </a:prstGeom>
        </p:spPr>
      </p:pic>
      <p:pic>
        <p:nvPicPr>
          <p:cNvPr id="50" name="图片 49"/>
          <p:cNvPicPr>
            <a:picLocks noChangeAspect="1"/>
          </p:cNvPicPr>
          <p:nvPr/>
        </p:nvPicPr>
        <p:blipFill>
          <a:blip r:embed="rId17"/>
          <a:stretch>
            <a:fillRect/>
          </a:stretch>
        </p:blipFill>
        <p:spPr>
          <a:xfrm flipH="1">
            <a:off x="2692679" y="3205793"/>
            <a:ext cx="467320" cy="670503"/>
          </a:xfrm>
          <a:prstGeom prst="rect">
            <a:avLst/>
          </a:prstGeom>
        </p:spPr>
      </p:pic>
      <p:pic>
        <p:nvPicPr>
          <p:cNvPr id="51" name="图片 50"/>
          <p:cNvPicPr>
            <a:picLocks noChangeAspect="1"/>
          </p:cNvPicPr>
          <p:nvPr/>
        </p:nvPicPr>
        <p:blipFill>
          <a:blip r:embed="rId18"/>
          <a:stretch>
            <a:fillRect/>
          </a:stretch>
        </p:blipFill>
        <p:spPr>
          <a:xfrm>
            <a:off x="145774" y="168433"/>
            <a:ext cx="11216940" cy="1414395"/>
          </a:xfrm>
          <a:prstGeom prst="rect">
            <a:avLst/>
          </a:prstGeom>
        </p:spPr>
      </p:pic>
      <p:pic>
        <p:nvPicPr>
          <p:cNvPr id="52" name="图片 51"/>
          <p:cNvPicPr>
            <a:picLocks noChangeAspect="1"/>
          </p:cNvPicPr>
          <p:nvPr/>
        </p:nvPicPr>
        <p:blipFill>
          <a:blip r:embed="rId19"/>
          <a:stretch>
            <a:fillRect/>
          </a:stretch>
        </p:blipFill>
        <p:spPr>
          <a:xfrm>
            <a:off x="1753509" y="1449961"/>
            <a:ext cx="1406490" cy="621047"/>
          </a:xfrm>
          <a:prstGeom prst="rect">
            <a:avLst/>
          </a:prstGeom>
        </p:spPr>
      </p:pic>
      <p:grpSp>
        <p:nvGrpSpPr>
          <p:cNvPr id="53" name="组合 52"/>
          <p:cNvGrpSpPr/>
          <p:nvPr/>
        </p:nvGrpSpPr>
        <p:grpSpPr>
          <a:xfrm>
            <a:off x="3505786" y="1556624"/>
            <a:ext cx="2133600" cy="2048256"/>
            <a:chOff x="3505786" y="1556624"/>
            <a:chExt cx="2133600" cy="2048256"/>
          </a:xfrm>
        </p:grpSpPr>
        <p:pic>
          <p:nvPicPr>
            <p:cNvPr id="54" name="图片 53"/>
            <p:cNvPicPr>
              <a:picLocks noChangeAspect="1"/>
            </p:cNvPicPr>
            <p:nvPr/>
          </p:nvPicPr>
          <p:blipFill>
            <a:blip r:embed="rId20"/>
            <a:stretch>
              <a:fillRect/>
            </a:stretch>
          </p:blipFill>
          <p:spPr>
            <a:xfrm flipH="1">
              <a:off x="3505786" y="1556624"/>
              <a:ext cx="2133600" cy="2048256"/>
            </a:xfrm>
            <a:prstGeom prst="rect">
              <a:avLst/>
            </a:prstGeom>
          </p:spPr>
        </p:pic>
        <p:sp>
          <p:nvSpPr>
            <p:cNvPr id="55" name="文本框 54"/>
            <p:cNvSpPr txBox="1"/>
            <p:nvPr/>
          </p:nvSpPr>
          <p:spPr>
            <a:xfrm>
              <a:off x="4261006" y="1975298"/>
              <a:ext cx="724878" cy="1107996"/>
            </a:xfrm>
            <a:prstGeom prst="rect">
              <a:avLst/>
            </a:prstGeom>
            <a:noFill/>
            <a:effectLst/>
          </p:spPr>
          <p:txBody>
            <a:bodyPr wrap="none" rtlCol="0">
              <a:spAutoFit/>
            </a:bodyPr>
            <a:lstStyle/>
            <a:p>
              <a:r>
                <a:rPr lang="en-US" altLang="zh-CN" sz="6600" b="1" dirty="0" smtClean="0">
                  <a:solidFill>
                    <a:schemeClr val="bg1"/>
                  </a:solidFill>
                  <a:latin typeface="Times New Roman" pitchFamily="18" charset="0"/>
                  <a:ea typeface="方正姚体" panose="02010601030101010101" pitchFamily="2" charset="-122"/>
                  <a:cs typeface="Times New Roman" pitchFamily="18" charset="0"/>
                </a:rPr>
                <a:t>I.</a:t>
              </a:r>
              <a:endParaRPr lang="zh-CN" altLang="en-US" sz="6600" b="1" dirty="0" smtClean="0">
                <a:solidFill>
                  <a:schemeClr val="bg1"/>
                </a:solidFill>
                <a:latin typeface="Times New Roman" pitchFamily="18" charset="0"/>
                <a:ea typeface="方正姚体" panose="02010601030101010101" pitchFamily="2" charset="-122"/>
                <a:cs typeface="Times New Roman" pitchFamily="18" charset="0"/>
              </a:endParaRPr>
            </a:p>
          </p:txBody>
        </p:sp>
      </p:grpSp>
      <p:pic>
        <p:nvPicPr>
          <p:cNvPr id="8" name="图片 7"/>
          <p:cNvPicPr>
            <a:picLocks noChangeAspect="1"/>
          </p:cNvPicPr>
          <p:nvPr/>
        </p:nvPicPr>
        <p:blipFill>
          <a:blip r:embed="rId21"/>
          <a:stretch>
            <a:fillRect/>
          </a:stretch>
        </p:blipFill>
        <p:spPr>
          <a:xfrm>
            <a:off x="1144771" y="5788547"/>
            <a:ext cx="485419" cy="696471"/>
          </a:xfrm>
          <a:prstGeom prst="rect">
            <a:avLst/>
          </a:prstGeom>
        </p:spPr>
      </p:pic>
      <p:sp>
        <p:nvSpPr>
          <p:cNvPr id="59" name="文本框 58"/>
          <p:cNvSpPr txBox="1"/>
          <p:nvPr/>
        </p:nvSpPr>
        <p:spPr>
          <a:xfrm>
            <a:off x="7271669" y="2395690"/>
            <a:ext cx="3434310" cy="1938992"/>
          </a:xfrm>
          <a:prstGeom prst="rect">
            <a:avLst/>
          </a:prstGeom>
          <a:noFill/>
        </p:spPr>
        <p:txBody>
          <a:bodyPr wrap="square" rtlCol="0">
            <a:spAutoFit/>
          </a:bodyPr>
          <a:lstStyle/>
          <a:p>
            <a:pPr algn="ctr" defTabSz="1218804">
              <a:defRPr/>
            </a:pPr>
            <a:r>
              <a:rPr lang="en-US" altLang="zh-CN" sz="4000" b="1" kern="0" dirty="0" err="1" smtClean="0">
                <a:solidFill>
                  <a:schemeClr val="bg1"/>
                </a:solidFill>
                <a:latin typeface="Times New Roman" pitchFamily="18" charset="0"/>
                <a:ea typeface="幼圆" panose="02010509060101010101" pitchFamily="49" charset="-122"/>
                <a:cs typeface="Times New Roman" pitchFamily="18" charset="0"/>
              </a:rPr>
              <a:t>Phương</a:t>
            </a:r>
            <a:r>
              <a:rPr lang="en-US" altLang="zh-CN" sz="40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4000" b="1" kern="0" dirty="0" err="1" smtClean="0">
                <a:solidFill>
                  <a:schemeClr val="bg1"/>
                </a:solidFill>
                <a:latin typeface="Times New Roman" pitchFamily="18" charset="0"/>
                <a:ea typeface="幼圆" panose="02010509060101010101" pitchFamily="49" charset="-122"/>
                <a:cs typeface="Times New Roman" pitchFamily="18" charset="0"/>
              </a:rPr>
              <a:t>pháp</a:t>
            </a:r>
            <a:r>
              <a:rPr lang="en-US" altLang="zh-CN" sz="40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4000" b="1" kern="0" dirty="0" err="1" smtClean="0">
                <a:solidFill>
                  <a:schemeClr val="bg1"/>
                </a:solidFill>
                <a:latin typeface="Times New Roman" pitchFamily="18" charset="0"/>
                <a:ea typeface="幼圆" panose="02010509060101010101" pitchFamily="49" charset="-122"/>
                <a:cs typeface="Times New Roman" pitchFamily="18" charset="0"/>
              </a:rPr>
              <a:t>viết</a:t>
            </a:r>
            <a:r>
              <a:rPr lang="en-US" altLang="zh-CN" sz="40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4000" b="1" kern="0" dirty="0" err="1" smtClean="0">
                <a:solidFill>
                  <a:schemeClr val="bg1"/>
                </a:solidFill>
                <a:latin typeface="Times New Roman" pitchFamily="18" charset="0"/>
                <a:ea typeface="幼圆" panose="02010509060101010101" pitchFamily="49" charset="-122"/>
                <a:cs typeface="Times New Roman" pitchFamily="18" charset="0"/>
              </a:rPr>
              <a:t>văn</a:t>
            </a:r>
            <a:r>
              <a:rPr lang="en-US" altLang="zh-CN" sz="40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4000" b="1" kern="0" dirty="0" err="1" smtClean="0">
                <a:solidFill>
                  <a:schemeClr val="bg1"/>
                </a:solidFill>
                <a:latin typeface="Times New Roman" pitchFamily="18" charset="0"/>
                <a:ea typeface="幼圆" panose="02010509060101010101" pitchFamily="49" charset="-122"/>
                <a:cs typeface="Times New Roman" pitchFamily="18" charset="0"/>
              </a:rPr>
              <a:t>tả</a:t>
            </a:r>
            <a:r>
              <a:rPr lang="en-US" altLang="zh-CN" sz="40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4000" b="1" kern="0" dirty="0" err="1" smtClean="0">
                <a:solidFill>
                  <a:schemeClr val="bg1"/>
                </a:solidFill>
                <a:latin typeface="Times New Roman" pitchFamily="18" charset="0"/>
                <a:ea typeface="幼圆" panose="02010509060101010101" pitchFamily="49" charset="-122"/>
                <a:cs typeface="Times New Roman" pitchFamily="18" charset="0"/>
              </a:rPr>
              <a:t>cảnh</a:t>
            </a:r>
            <a:endParaRPr lang="zh-CN" altLang="en-US" sz="4000" b="1" kern="0" dirty="0">
              <a:solidFill>
                <a:schemeClr val="bg1"/>
              </a:solidFill>
              <a:latin typeface="Times New Roman" pitchFamily="18" charset="0"/>
              <a:ea typeface="幼圆" panose="02010509060101010101" pitchFamily="49" charset="-122"/>
              <a:cs typeface="Times New Roman" pitchFamily="18" charset="0"/>
            </a:endParaRPr>
          </a:p>
        </p:txBody>
      </p:sp>
    </p:spTree>
    <p:extLst>
      <p:ext uri="{BB962C8B-B14F-4D97-AF65-F5344CB8AC3E}">
        <p14:creationId xmlns:p14="http://schemas.microsoft.com/office/powerpoint/2010/main" val="3916379754"/>
      </p:ext>
    </p:extLst>
  </p:cSld>
  <p:clrMapOvr>
    <a:masterClrMapping/>
  </p:clrMapOvr>
  <p:transition spd="slow"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7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125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325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3750"/>
                            </p:stCondLst>
                            <p:childTnLst>
                              <p:par>
                                <p:cTn id="55" presetID="10" presetClass="entr" presetSubtype="0"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par>
                          <p:cTn id="58" fill="hold">
                            <p:stCondLst>
                              <p:cond delay="4250"/>
                            </p:stCondLst>
                            <p:childTnLst>
                              <p:par>
                                <p:cTn id="59" presetID="42" presetClass="entr" presetSubtype="0"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1000"/>
                                        <p:tgtEl>
                                          <p:spTgt spid="49"/>
                                        </p:tgtEl>
                                      </p:cBhvr>
                                    </p:animEffect>
                                    <p:anim calcmode="lin" valueType="num">
                                      <p:cBhvr>
                                        <p:cTn id="62" dur="1000" fill="hold"/>
                                        <p:tgtEl>
                                          <p:spTgt spid="49"/>
                                        </p:tgtEl>
                                        <p:attrNameLst>
                                          <p:attrName>ppt_x</p:attrName>
                                        </p:attrNameLst>
                                      </p:cBhvr>
                                      <p:tavLst>
                                        <p:tav tm="0">
                                          <p:val>
                                            <p:strVal val="#ppt_x"/>
                                          </p:val>
                                        </p:tav>
                                        <p:tav tm="100000">
                                          <p:val>
                                            <p:strVal val="#ppt_x"/>
                                          </p:val>
                                        </p:tav>
                                      </p:tavLst>
                                    </p:anim>
                                    <p:anim calcmode="lin" valueType="num">
                                      <p:cBhvr>
                                        <p:cTn id="63" dur="1000" fill="hold"/>
                                        <p:tgtEl>
                                          <p:spTgt spid="49"/>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16" presetClass="entr" presetSubtype="37"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outVertical)">
                                      <p:cBhvr>
                                        <p:cTn id="67" dur="500"/>
                                        <p:tgtEl>
                                          <p:spTgt spid="45"/>
                                        </p:tgtEl>
                                      </p:cBhvr>
                                    </p:animEffect>
                                  </p:childTnLst>
                                </p:cTn>
                              </p:par>
                            </p:childTnLst>
                          </p:cTn>
                        </p:par>
                        <p:par>
                          <p:cTn id="68" fill="hold">
                            <p:stCondLst>
                              <p:cond delay="5750"/>
                            </p:stCondLst>
                            <p:childTnLst>
                              <p:par>
                                <p:cTn id="69" presetID="10" presetClass="entr" presetSubtype="0"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childTnLst>
                          </p:cTn>
                        </p:par>
                        <p:par>
                          <p:cTn id="72" fill="hold">
                            <p:stCondLst>
                              <p:cond delay="6250"/>
                            </p:stCondLst>
                            <p:childTnLst>
                              <p:par>
                                <p:cTn id="73" presetID="10" presetClass="entr" presetSubtype="0" fill="hold"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childTnLst>
                          </p:cTn>
                        </p:par>
                        <p:par>
                          <p:cTn id="76" fill="hold">
                            <p:stCondLst>
                              <p:cond delay="6750"/>
                            </p:stCondLst>
                            <p:childTnLst>
                              <p:par>
                                <p:cTn id="77" presetID="2" presetClass="entr" presetSubtype="3" fill="hold" nodeType="after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1000" fill="hold"/>
                                        <p:tgtEl>
                                          <p:spTgt spid="53"/>
                                        </p:tgtEl>
                                        <p:attrNameLst>
                                          <p:attrName>ppt_x</p:attrName>
                                        </p:attrNameLst>
                                      </p:cBhvr>
                                      <p:tavLst>
                                        <p:tav tm="0">
                                          <p:val>
                                            <p:strVal val="1+#ppt_w/2"/>
                                          </p:val>
                                        </p:tav>
                                        <p:tav tm="100000">
                                          <p:val>
                                            <p:strVal val="#ppt_x"/>
                                          </p:val>
                                        </p:tav>
                                      </p:tavLst>
                                    </p:anim>
                                    <p:anim calcmode="lin" valueType="num">
                                      <p:cBhvr additive="base">
                                        <p:cTn id="80" dur="1000" fill="hold"/>
                                        <p:tgtEl>
                                          <p:spTgt spid="53"/>
                                        </p:tgtEl>
                                        <p:attrNameLst>
                                          <p:attrName>ppt_y</p:attrName>
                                        </p:attrNameLst>
                                      </p:cBhvr>
                                      <p:tavLst>
                                        <p:tav tm="0">
                                          <p:val>
                                            <p:strVal val="0-#ppt_h/2"/>
                                          </p:val>
                                        </p:tav>
                                        <p:tav tm="100000">
                                          <p:val>
                                            <p:strVal val="#ppt_y"/>
                                          </p:val>
                                        </p:tav>
                                      </p:tavLst>
                                    </p:anim>
                                  </p:childTnLst>
                                </p:cTn>
                              </p:par>
                            </p:childTnLst>
                          </p:cTn>
                        </p:par>
                        <p:par>
                          <p:cTn id="81" fill="hold">
                            <p:stCondLst>
                              <p:cond delay="7750"/>
                            </p:stCondLst>
                            <p:childTnLst>
                              <p:par>
                                <p:cTn id="82" presetID="53" presetClass="entr" presetSubtype="16" fill="hold" nodeType="afterEffect">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cBhvr>
                                        <p:cTn id="84" dur="1000" fill="hold"/>
                                        <p:tgtEl>
                                          <p:spTgt spid="56"/>
                                        </p:tgtEl>
                                        <p:attrNameLst>
                                          <p:attrName>ppt_w</p:attrName>
                                        </p:attrNameLst>
                                      </p:cBhvr>
                                      <p:tavLst>
                                        <p:tav tm="0">
                                          <p:val>
                                            <p:fltVal val="0"/>
                                          </p:val>
                                        </p:tav>
                                        <p:tav tm="100000">
                                          <p:val>
                                            <p:strVal val="#ppt_w"/>
                                          </p:val>
                                        </p:tav>
                                      </p:tavLst>
                                    </p:anim>
                                    <p:anim calcmode="lin" valueType="num">
                                      <p:cBhvr>
                                        <p:cTn id="85" dur="1000" fill="hold"/>
                                        <p:tgtEl>
                                          <p:spTgt spid="56"/>
                                        </p:tgtEl>
                                        <p:attrNameLst>
                                          <p:attrName>ppt_h</p:attrName>
                                        </p:attrNameLst>
                                      </p:cBhvr>
                                      <p:tavLst>
                                        <p:tav tm="0">
                                          <p:val>
                                            <p:fltVal val="0"/>
                                          </p:val>
                                        </p:tav>
                                        <p:tav tm="100000">
                                          <p:val>
                                            <p:strVal val="#ppt_h"/>
                                          </p:val>
                                        </p:tav>
                                      </p:tavLst>
                                    </p:anim>
                                    <p:animEffect transition="in" filter="fade">
                                      <p:cBhvr>
                                        <p:cTn id="86" dur="1000"/>
                                        <p:tgtEl>
                                          <p:spTgt spid="56"/>
                                        </p:tgtEl>
                                      </p:cBhvr>
                                    </p:animEffect>
                                  </p:childTnLst>
                                </p:cTn>
                              </p:par>
                            </p:childTnLst>
                          </p:cTn>
                        </p:par>
                        <p:par>
                          <p:cTn id="87" fill="hold">
                            <p:stCondLst>
                              <p:cond delay="8750"/>
                            </p:stCondLst>
                            <p:childTnLst>
                              <p:par>
                                <p:cTn id="88" presetID="10" presetClass="entr" presetSubtype="0" fill="hold" grpId="0" nodeType="after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805542" y="565781"/>
            <a:ext cx="10678886" cy="2492990"/>
          </a:xfrm>
          <a:prstGeom prst="rect">
            <a:avLst/>
          </a:prstGeom>
        </p:spPr>
        <p:txBody>
          <a:bodyPr wrap="square">
            <a:spAutoFit/>
          </a:bodyPr>
          <a:lstStyle/>
          <a:p>
            <a:pPr algn="just"/>
            <a:r>
              <a:rPr lang="en-US" sz="2600" i="1" dirty="0" smtClean="0">
                <a:latin typeface="Times New Roman" pitchFamily="18" charset="0"/>
                <a:cs typeface="Times New Roman" pitchFamily="18" charset="0"/>
              </a:rPr>
              <a:t>	N</a:t>
            </a:r>
            <a:r>
              <a:rPr lang="vi-VN" sz="2600" i="1" dirty="0" smtClean="0">
                <a:latin typeface="Times New Roman" pitchFamily="18" charset="0"/>
                <a:cs typeface="Times New Roman" pitchFamily="18" charset="0"/>
              </a:rPr>
              <a:t>hững động tác thả sào,</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rút sào rập ràng nhanh như cắt. Thuyền cố lấn lên. Dượng Hương Thư như một pho tượng đồng đúc,các bắp thịt cuồn cuộn,</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hai hàm răng cắn chặt,</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quai hàm bạnh ra,</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cặp mắt nảy lủa ghì trên ngọn sào giống như một hiệp sĩ của Trường Sơn oai linh hùng vĩ. Dượng Hương Thư như đang vượt thác khác hẳn Dượng Hương Thư ơ nhà,</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nói năng nhỏ nhẻ,</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tính nết nhu mì,</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ai gọi cũng vâng vâng dạ dạ.</a:t>
            </a:r>
            <a:endParaRPr lang="vi-VN" sz="2600" i="1" dirty="0">
              <a:latin typeface="Times New Roman" pitchFamily="18" charset="0"/>
              <a:cs typeface="Times New Roman" pitchFamily="18" charset="0"/>
            </a:endParaRPr>
          </a:p>
        </p:txBody>
      </p:sp>
      <p:pic>
        <p:nvPicPr>
          <p:cNvPr id="54" name="Picture 53" descr="—Pngtree—fresh hand-painted lake boat home_4055524.png"/>
          <p:cNvPicPr>
            <a:picLocks noChangeAspect="1"/>
          </p:cNvPicPr>
          <p:nvPr/>
        </p:nvPicPr>
        <p:blipFill>
          <a:blip r:embed="rId3" cstate="print"/>
          <a:stretch>
            <a:fillRect/>
          </a:stretch>
        </p:blipFill>
        <p:spPr>
          <a:xfrm flipH="1">
            <a:off x="7156026" y="2383971"/>
            <a:ext cx="5035973" cy="5007428"/>
          </a:xfrm>
          <a:prstGeom prst="rect">
            <a:avLst/>
          </a:prstGeom>
        </p:spPr>
      </p:pic>
    </p:spTree>
    <p:extLst>
      <p:ext uri="{BB962C8B-B14F-4D97-AF65-F5344CB8AC3E}">
        <p14:creationId xmlns:p14="http://schemas.microsoft.com/office/powerpoint/2010/main" val="30710470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strVal val="#ppt_w*0.70"/>
                                          </p:val>
                                        </p:tav>
                                        <p:tav tm="100000">
                                          <p:val>
                                            <p:strVal val="#ppt_w"/>
                                          </p:val>
                                        </p:tav>
                                      </p:tavLst>
                                    </p:anim>
                                    <p:anim calcmode="lin" valueType="num">
                                      <p:cBhvr>
                                        <p:cTn id="8" dur="1000" fill="hold"/>
                                        <p:tgtEl>
                                          <p:spTgt spid="53"/>
                                        </p:tgtEl>
                                        <p:attrNameLst>
                                          <p:attrName>ppt_h</p:attrName>
                                        </p:attrNameLst>
                                      </p:cBhvr>
                                      <p:tavLst>
                                        <p:tav tm="0">
                                          <p:val>
                                            <p:strVal val="#ppt_h"/>
                                          </p:val>
                                        </p:tav>
                                        <p:tav tm="100000">
                                          <p:val>
                                            <p:strVal val="#ppt_h"/>
                                          </p:val>
                                        </p:tav>
                                      </p:tavLst>
                                    </p:anim>
                                    <p:animEffect transition="in" filter="fade">
                                      <p:cBhvr>
                                        <p:cTn id="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284739" y="0"/>
            <a:ext cx="5917742" cy="1836553"/>
          </a:xfrm>
          <a:prstGeom prst="rect">
            <a:avLst/>
          </a:prstGeom>
        </p:spPr>
      </p:pic>
      <p:pic>
        <p:nvPicPr>
          <p:cNvPr id="33" name="图片 32"/>
          <p:cNvPicPr>
            <a:picLocks noChangeAspect="1"/>
          </p:cNvPicPr>
          <p:nvPr/>
        </p:nvPicPr>
        <p:blipFill>
          <a:blip r:embed="rId4"/>
          <a:stretch>
            <a:fillRect/>
          </a:stretch>
        </p:blipFill>
        <p:spPr>
          <a:xfrm>
            <a:off x="8488037"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2135682" y="-129321"/>
            <a:ext cx="1289800" cy="954787"/>
          </a:xfrm>
          <a:prstGeom prst="rect">
            <a:avLst/>
          </a:prstGeom>
        </p:spPr>
      </p:pic>
      <p:sp>
        <p:nvSpPr>
          <p:cNvPr id="37" name="文本框 36"/>
          <p:cNvSpPr txBox="1"/>
          <p:nvPr/>
        </p:nvSpPr>
        <p:spPr>
          <a:xfrm>
            <a:off x="3749266" y="335051"/>
            <a:ext cx="3849131" cy="830997"/>
          </a:xfrm>
          <a:prstGeom prst="rect">
            <a:avLst/>
          </a:prstGeom>
          <a:noFill/>
        </p:spPr>
        <p:txBody>
          <a:bodyPr wrap="none" rtlCol="0">
            <a:spAutoFit/>
          </a:bodyPr>
          <a:lstStyle/>
          <a:p>
            <a:r>
              <a:rPr lang="en-US" altLang="zh-CN" sz="4800" b="1" i="1" dirty="0" err="1" smtClean="0">
                <a:solidFill>
                  <a:srgbClr val="000033"/>
                </a:solidFill>
                <a:latin typeface="Times New Roman" pitchFamily="18" charset="0"/>
                <a:ea typeface="幼圆" panose="02010509060101010101" pitchFamily="49" charset="-122"/>
                <a:cs typeface="Times New Roman" pitchFamily="18" charset="0"/>
              </a:rPr>
              <a:t>Bài</a:t>
            </a:r>
            <a:r>
              <a:rPr lang="en-US" altLang="zh-CN" sz="4800" b="1" i="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4800" b="1" i="1" dirty="0" err="1" smtClean="0">
                <a:solidFill>
                  <a:srgbClr val="000033"/>
                </a:solidFill>
                <a:latin typeface="Times New Roman" pitchFamily="18" charset="0"/>
                <a:ea typeface="幼圆" panose="02010509060101010101" pitchFamily="49" charset="-122"/>
                <a:cs typeface="Times New Roman" pitchFamily="18" charset="0"/>
              </a:rPr>
              <a:t>tập</a:t>
            </a:r>
            <a:r>
              <a:rPr lang="en-US" altLang="zh-CN" sz="4800" b="1" i="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4800" b="1" i="1" dirty="0" err="1" smtClean="0">
                <a:solidFill>
                  <a:srgbClr val="000033"/>
                </a:solidFill>
                <a:latin typeface="Times New Roman" pitchFamily="18" charset="0"/>
                <a:ea typeface="幼圆" panose="02010509060101010101" pitchFamily="49" charset="-122"/>
                <a:cs typeface="Times New Roman" pitchFamily="18" charset="0"/>
              </a:rPr>
              <a:t>nhanh</a:t>
            </a:r>
            <a:endParaRPr lang="zh-CN" altLang="en-US" sz="4800" b="1" i="1" dirty="0">
              <a:solidFill>
                <a:srgbClr val="000033"/>
              </a:solidFill>
              <a:latin typeface="Times New Roman" pitchFamily="18" charset="0"/>
              <a:ea typeface="幼圆" panose="02010509060101010101" pitchFamily="49" charset="-122"/>
              <a:cs typeface="Times New Roman" pitchFamily="18" charset="0"/>
            </a:endParaRPr>
          </a:p>
        </p:txBody>
      </p:sp>
      <p:pic>
        <p:nvPicPr>
          <p:cNvPr id="38" name="图片 37"/>
          <p:cNvPicPr>
            <a:picLocks noChangeAspect="1"/>
          </p:cNvPicPr>
          <p:nvPr/>
        </p:nvPicPr>
        <p:blipFill>
          <a:blip r:embed="rId5"/>
          <a:stretch>
            <a:fillRect/>
          </a:stretch>
        </p:blipFill>
        <p:spPr>
          <a:xfrm>
            <a:off x="11322649" y="125278"/>
            <a:ext cx="540000" cy="371250"/>
          </a:xfrm>
          <a:prstGeom prst="rect">
            <a:avLst/>
          </a:prstGeom>
        </p:spPr>
      </p:pic>
      <p:pic>
        <p:nvPicPr>
          <p:cNvPr id="11" name="图片 3"/>
          <p:cNvPicPr>
            <a:picLocks noChangeAspect="1"/>
          </p:cNvPicPr>
          <p:nvPr/>
        </p:nvPicPr>
        <p:blipFill rotWithShape="1">
          <a:blip r:embed="rId8">
            <a:extLst>
              <a:ext uri="{28A0092B-C50C-407E-A947-70E740481C1C}">
                <a14:useLocalDpi xmlns:a14="http://schemas.microsoft.com/office/drawing/2010/main" val="0"/>
              </a:ext>
            </a:extLst>
          </a:blip>
          <a:srcRect b="3774"/>
          <a:stretch/>
        </p:blipFill>
        <p:spPr>
          <a:xfrm>
            <a:off x="683160" y="2168127"/>
            <a:ext cx="2408381" cy="1732763"/>
          </a:xfrm>
          <a:prstGeom prst="rect">
            <a:avLst/>
          </a:prstGeom>
        </p:spPr>
      </p:pic>
      <p:sp>
        <p:nvSpPr>
          <p:cNvPr id="13" name="Rounded Rectangle 12"/>
          <p:cNvSpPr/>
          <p:nvPr/>
        </p:nvSpPr>
        <p:spPr>
          <a:xfrm>
            <a:off x="696685" y="5519055"/>
            <a:ext cx="2906486" cy="101237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14" name="图片 54">
            <a:extLst>
              <a:ext uri="{FF2B5EF4-FFF2-40B4-BE49-F238E27FC236}">
                <a16:creationId xmlns:a16="http://schemas.microsoft.com/office/drawing/2014/main" id="{BE3C4967-E637-4D54-86A6-381709160C63}"/>
              </a:ext>
            </a:extLst>
          </p:cNvPr>
          <p:cNvPicPr>
            <a:picLocks noChangeAspect="1"/>
          </p:cNvPicPr>
          <p:nvPr/>
        </p:nvPicPr>
        <p:blipFill>
          <a:blip r:embed="rId9">
            <a:extLst>
              <a:ext uri="{28A0092B-C50C-407E-A947-70E740481C1C}">
                <a14:useLocalDpi xmlns:a14="http://schemas.microsoft.com/office/drawing/2010/main" val="0"/>
              </a:ext>
            </a:extLst>
          </a:blip>
          <a:srcRect l="39304"/>
          <a:stretch>
            <a:fillRect/>
          </a:stretch>
        </p:blipFill>
        <p:spPr>
          <a:xfrm rot="21413799" flipH="1">
            <a:off x="2482446" y="4377173"/>
            <a:ext cx="1325536" cy="970372"/>
          </a:xfrm>
          <a:prstGeom prst="rect">
            <a:avLst/>
          </a:prstGeom>
        </p:spPr>
      </p:pic>
      <p:sp>
        <p:nvSpPr>
          <p:cNvPr id="15" name="Rounded Rectangle 14"/>
          <p:cNvSpPr/>
          <p:nvPr/>
        </p:nvSpPr>
        <p:spPr>
          <a:xfrm>
            <a:off x="3853539" y="4049479"/>
            <a:ext cx="4582887" cy="127363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2800" dirty="0" smtClean="0">
                <a:solidFill>
                  <a:schemeClr val="tx1"/>
                </a:solidFill>
                <a:latin typeface="Times New Roman" pitchFamily="18" charset="0"/>
                <a:ea typeface="Times New Roman" pitchFamily="18" charset="0"/>
                <a:cs typeface="Times New Roman" pitchFamily="18" charset="0"/>
              </a:rPr>
              <a:t>Nhận xét của em về người vượt thác? Những chi tiết nào thể hiện điều đó?</a:t>
            </a:r>
            <a:endParaRPr lang="en-US" sz="2800" dirty="0">
              <a:latin typeface="Times New Roman" pitchFamily="18" charset="0"/>
              <a:cs typeface="Times New Roman" pitchFamily="18" charset="0"/>
            </a:endParaRPr>
          </a:p>
        </p:txBody>
      </p:sp>
      <p:pic>
        <p:nvPicPr>
          <p:cNvPr id="16" name="图片 54">
            <a:extLst>
              <a:ext uri="{FF2B5EF4-FFF2-40B4-BE49-F238E27FC236}">
                <a16:creationId xmlns:a16="http://schemas.microsoft.com/office/drawing/2014/main" id="{BE3C4967-E637-4D54-86A6-381709160C63}"/>
              </a:ext>
            </a:extLst>
          </p:cNvPr>
          <p:cNvPicPr>
            <a:picLocks noChangeAspect="1"/>
          </p:cNvPicPr>
          <p:nvPr/>
        </p:nvPicPr>
        <p:blipFill>
          <a:blip r:embed="rId9">
            <a:extLst>
              <a:ext uri="{28A0092B-C50C-407E-A947-70E740481C1C}">
                <a14:useLocalDpi xmlns:a14="http://schemas.microsoft.com/office/drawing/2010/main" val="0"/>
              </a:ext>
            </a:extLst>
          </a:blip>
          <a:srcRect l="39304"/>
          <a:stretch>
            <a:fillRect/>
          </a:stretch>
        </p:blipFill>
        <p:spPr>
          <a:xfrm rot="21413799" flipH="1">
            <a:off x="5432474" y="2831402"/>
            <a:ext cx="1325536" cy="970372"/>
          </a:xfrm>
          <a:prstGeom prst="rect">
            <a:avLst/>
          </a:prstGeom>
        </p:spPr>
      </p:pic>
      <p:sp>
        <p:nvSpPr>
          <p:cNvPr id="17" name="Rounded Rectangle 16"/>
          <p:cNvSpPr/>
          <p:nvPr/>
        </p:nvSpPr>
        <p:spPr>
          <a:xfrm>
            <a:off x="7075711" y="2177135"/>
            <a:ext cx="4582887" cy="127363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2800" dirty="0" smtClean="0">
                <a:solidFill>
                  <a:schemeClr val="tx1"/>
                </a:solidFill>
                <a:latin typeface="Times New Roman" pitchFamily="18" charset="0"/>
                <a:ea typeface="Times New Roman" pitchFamily="18" charset="0"/>
                <a:cs typeface="Times New Roman" pitchFamily="18" charset="0"/>
              </a:rPr>
              <a:t>Qua nhân vật DHT vượt thác em hình dung khúc sông đó như thế nào?</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0710470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par>
                                <p:cTn id="8" presetID="9"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childTnLst>
                          </p:cTn>
                        </p:par>
                        <p:par>
                          <p:cTn id="11" fill="hold">
                            <p:stCondLst>
                              <p:cond delay="500"/>
                            </p:stCondLst>
                            <p:childTnLst>
                              <p:par>
                                <p:cTn id="12" presetID="2" presetClass="entr" presetSubtype="2" decel="4400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750" fill="hold"/>
                                        <p:tgtEl>
                                          <p:spTgt spid="11"/>
                                        </p:tgtEl>
                                        <p:attrNameLst>
                                          <p:attrName>ppt_x</p:attrName>
                                        </p:attrNameLst>
                                      </p:cBhvr>
                                      <p:tavLst>
                                        <p:tav tm="0">
                                          <p:val>
                                            <p:strVal val="1+#ppt_w/2"/>
                                          </p:val>
                                        </p:tav>
                                        <p:tav tm="100000">
                                          <p:val>
                                            <p:strVal val="#ppt_x"/>
                                          </p:val>
                                        </p:tav>
                                      </p:tavLst>
                                    </p:anim>
                                    <p:anim calcmode="lin" valueType="num">
                                      <p:cBhvr additive="base">
                                        <p:cTn id="15" dur="7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strVal val="#ppt_w*0.70"/>
                                          </p:val>
                                        </p:tav>
                                        <p:tav tm="100000">
                                          <p:val>
                                            <p:strVal val="#ppt_w"/>
                                          </p:val>
                                        </p:tav>
                                      </p:tavLst>
                                    </p:anim>
                                    <p:anim calcmode="lin" valueType="num">
                                      <p:cBhvr>
                                        <p:cTn id="21" dur="1000" fill="hold"/>
                                        <p:tgtEl>
                                          <p:spTgt spid="13"/>
                                        </p:tgtEl>
                                        <p:attrNameLst>
                                          <p:attrName>ppt_h</p:attrName>
                                        </p:attrNameLst>
                                      </p:cBhvr>
                                      <p:tavLst>
                                        <p:tav tm="0">
                                          <p:val>
                                            <p:strVal val="#ppt_h"/>
                                          </p:val>
                                        </p:tav>
                                        <p:tav tm="100000">
                                          <p:val>
                                            <p:strVal val="#ppt_h"/>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3" grpId="0" animBg="1"/>
      <p:bldP spid="1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36399" y="1585639"/>
            <a:ext cx="1683004" cy="1162746"/>
            <a:chOff x="2890838" y="4437063"/>
            <a:chExt cx="279398" cy="214313"/>
          </a:xfrm>
          <a:solidFill>
            <a:srgbClr val="FEBC30"/>
          </a:solidFill>
        </p:grpSpPr>
        <p:sp>
          <p:nvSpPr>
            <p:cNvPr id="16" name="Freeform 198"/>
            <p:cNvSpPr>
              <a:spLocks/>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99"/>
            <p:cNvSpPr>
              <a:spLocks/>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00"/>
            <p:cNvSpPr>
              <a:spLocks/>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01"/>
            <p:cNvSpPr>
              <a:spLocks/>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2"/>
            <p:cNvSpPr>
              <a:spLocks/>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3"/>
            <p:cNvSpPr>
              <a:spLocks/>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4"/>
            <p:cNvSpPr>
              <a:spLocks/>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6"/>
            <p:cNvSpPr>
              <a:spLocks/>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 name="组合 23"/>
          <p:cNvGrpSpPr/>
          <p:nvPr/>
        </p:nvGrpSpPr>
        <p:grpSpPr>
          <a:xfrm>
            <a:off x="524937" y="178422"/>
            <a:ext cx="1683004" cy="1162746"/>
            <a:chOff x="2890838" y="4437063"/>
            <a:chExt cx="279398" cy="214313"/>
          </a:xfrm>
          <a:solidFill>
            <a:srgbClr val="80AD31"/>
          </a:solidFill>
        </p:grpSpPr>
        <p:sp>
          <p:nvSpPr>
            <p:cNvPr id="25" name="Freeform 198"/>
            <p:cNvSpPr>
              <a:spLocks/>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99"/>
            <p:cNvSpPr>
              <a:spLocks/>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00"/>
            <p:cNvSpPr>
              <a:spLocks/>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1"/>
            <p:cNvSpPr>
              <a:spLocks/>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02"/>
            <p:cNvSpPr>
              <a:spLocks/>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3"/>
            <p:cNvSpPr>
              <a:spLocks/>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04"/>
            <p:cNvSpPr>
              <a:spLocks/>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06"/>
            <p:cNvSpPr>
              <a:spLocks/>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组合 44"/>
          <p:cNvGrpSpPr/>
          <p:nvPr/>
        </p:nvGrpSpPr>
        <p:grpSpPr>
          <a:xfrm>
            <a:off x="593083" y="3108796"/>
            <a:ext cx="1683004" cy="1162746"/>
            <a:chOff x="2890838" y="4437063"/>
            <a:chExt cx="279398" cy="214313"/>
          </a:xfrm>
          <a:solidFill>
            <a:srgbClr val="A883BD"/>
          </a:solidFill>
        </p:grpSpPr>
        <p:sp>
          <p:nvSpPr>
            <p:cNvPr id="46" name="Freeform 198"/>
            <p:cNvSpPr>
              <a:spLocks/>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99"/>
            <p:cNvSpPr>
              <a:spLocks/>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00"/>
            <p:cNvSpPr>
              <a:spLocks/>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01"/>
            <p:cNvSpPr>
              <a:spLocks/>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02"/>
            <p:cNvSpPr>
              <a:spLocks/>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03"/>
            <p:cNvSpPr>
              <a:spLocks/>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04"/>
            <p:cNvSpPr>
              <a:spLocks/>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06"/>
            <p:cNvSpPr>
              <a:spLocks/>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4" name="组合 53"/>
          <p:cNvGrpSpPr/>
          <p:nvPr/>
        </p:nvGrpSpPr>
        <p:grpSpPr>
          <a:xfrm>
            <a:off x="567823" y="5247440"/>
            <a:ext cx="1683004" cy="1162746"/>
            <a:chOff x="2890838" y="4437063"/>
            <a:chExt cx="279398" cy="214313"/>
          </a:xfrm>
          <a:solidFill>
            <a:srgbClr val="FF6680"/>
          </a:solidFill>
        </p:grpSpPr>
        <p:sp>
          <p:nvSpPr>
            <p:cNvPr id="55" name="Freeform 198"/>
            <p:cNvSpPr>
              <a:spLocks/>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99"/>
            <p:cNvSpPr>
              <a:spLocks/>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00"/>
            <p:cNvSpPr>
              <a:spLocks/>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01"/>
            <p:cNvSpPr>
              <a:spLocks/>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02"/>
            <p:cNvSpPr>
              <a:spLocks/>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03"/>
            <p:cNvSpPr>
              <a:spLocks/>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04"/>
            <p:cNvSpPr>
              <a:spLocks/>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06"/>
            <p:cNvSpPr>
              <a:spLocks/>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3" name="Freeform 223"/>
          <p:cNvSpPr>
            <a:spLocks/>
          </p:cNvSpPr>
          <p:nvPr/>
        </p:nvSpPr>
        <p:spPr bwMode="auto">
          <a:xfrm>
            <a:off x="1159193" y="5980929"/>
            <a:ext cx="400483" cy="292544"/>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BFBFB"/>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4" name="Freeform 33"/>
          <p:cNvSpPr>
            <a:spLocks noEditPoints="1"/>
          </p:cNvSpPr>
          <p:nvPr/>
        </p:nvSpPr>
        <p:spPr bwMode="auto">
          <a:xfrm>
            <a:off x="1013277" y="2278859"/>
            <a:ext cx="366550" cy="310064"/>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BFBFB"/>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65" name="Freeform 14"/>
          <p:cNvSpPr>
            <a:spLocks noChangeAspect="1" noEditPoints="1"/>
          </p:cNvSpPr>
          <p:nvPr/>
        </p:nvSpPr>
        <p:spPr bwMode="auto">
          <a:xfrm>
            <a:off x="1144441" y="3808412"/>
            <a:ext cx="370009" cy="368519"/>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BFBFB"/>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66" name="Freeform 26"/>
          <p:cNvSpPr>
            <a:spLocks noEditPoints="1"/>
          </p:cNvSpPr>
          <p:nvPr/>
        </p:nvSpPr>
        <p:spPr bwMode="auto">
          <a:xfrm>
            <a:off x="1011384" y="919145"/>
            <a:ext cx="313265" cy="29643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BFBFB"/>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71" name="Rectangle 70"/>
          <p:cNvSpPr/>
          <p:nvPr/>
        </p:nvSpPr>
        <p:spPr>
          <a:xfrm>
            <a:off x="2603550" y="166347"/>
            <a:ext cx="9244362" cy="1384995"/>
          </a:xfrm>
          <a:prstGeom prst="rect">
            <a:avLst/>
          </a:prstGeom>
        </p:spPr>
        <p:txBody>
          <a:bodyPr wrap="square">
            <a:spAutoFit/>
          </a:bodyPr>
          <a:lstStyle/>
          <a:p>
            <a:r>
              <a:rPr lang="it-IT" sz="2800" b="1" dirty="0" smtClean="0">
                <a:latin typeface="Times New Roman" pitchFamily="18" charset="0"/>
                <a:cs typeface="Times New Roman" pitchFamily="18" charset="0"/>
              </a:rPr>
              <a:t>1/ Xét ví dụ </a:t>
            </a:r>
          </a:p>
          <a:p>
            <a:r>
              <a:rPr lang="it-IT" sz="2800" b="1" dirty="0" smtClean="0">
                <a:latin typeface="Times New Roman" pitchFamily="18" charset="0"/>
                <a:cs typeface="Times New Roman" pitchFamily="18" charset="0"/>
              </a:rPr>
              <a:t>2/ Nhận xét </a:t>
            </a:r>
            <a:endParaRPr lang="it-IT" sz="2800" b="1" dirty="0" smtClean="0">
              <a:latin typeface="Times New Roman" pitchFamily="18" charset="0"/>
              <a:cs typeface="Times New Roman" pitchFamily="18" charset="0"/>
            </a:endParaRPr>
          </a:p>
          <a:p>
            <a:r>
              <a:rPr lang="it-IT" sz="2800" b="1" dirty="0" smtClean="0">
                <a:latin typeface="Times New Roman" pitchFamily="18" charset="0"/>
                <a:cs typeface="Times New Roman" pitchFamily="18" charset="0"/>
              </a:rPr>
              <a:t>- Đoạn </a:t>
            </a:r>
            <a:r>
              <a:rPr lang="it-IT" sz="2800" b="1" dirty="0" smtClean="0">
                <a:latin typeface="Times New Roman" pitchFamily="18" charset="0"/>
                <a:cs typeface="Times New Roman" pitchFamily="18" charset="0"/>
              </a:rPr>
              <a:t>văn</a:t>
            </a:r>
            <a:r>
              <a:rPr lang="it-IT" sz="2800" dirty="0" smtClean="0">
                <a:latin typeface="Times New Roman" pitchFamily="18" charset="0"/>
                <a:cs typeface="Times New Roman" pitchFamily="18" charset="0"/>
              </a:rPr>
              <a:t> miêu tả Dượng Hương Thư trong lúc vượt thác</a:t>
            </a:r>
            <a:endParaRPr lang="en-US" sz="2800" dirty="0">
              <a:latin typeface="Times New Roman" pitchFamily="18" charset="0"/>
              <a:cs typeface="Times New Roman" pitchFamily="18" charset="0"/>
            </a:endParaRPr>
          </a:p>
        </p:txBody>
      </p:sp>
      <p:sp>
        <p:nvSpPr>
          <p:cNvPr id="40961" name="Rectangle 1"/>
          <p:cNvSpPr>
            <a:spLocks noChangeArrowheads="1"/>
          </p:cNvSpPr>
          <p:nvPr/>
        </p:nvSpPr>
        <p:spPr bwMode="auto">
          <a:xfrm>
            <a:off x="2603550" y="2040622"/>
            <a:ext cx="854555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Thông</a:t>
            </a:r>
            <a:r>
              <a:rPr kumimoji="0" lang="it-IT"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qua </a:t>
            </a:r>
            <a:r>
              <a:rPr kumimoji="0" lang="it-IT"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Các </a:t>
            </a:r>
            <a:r>
              <a:rPr kumimoji="0" lang="it-IT"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hình ảnh:</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3" name="Rectangle 1"/>
          <p:cNvSpPr>
            <a:spLocks noChangeArrowheads="1"/>
          </p:cNvSpPr>
          <p:nvPr/>
        </p:nvSpPr>
        <p:spPr bwMode="auto">
          <a:xfrm>
            <a:off x="4036745" y="3208928"/>
            <a:ext cx="628185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Hai hàm răng cắn chặt</a:t>
            </a:r>
            <a:endParaRPr kumimoji="0" lang="it-IT"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4" name="Rectangle 1"/>
          <p:cNvSpPr>
            <a:spLocks noChangeArrowheads="1"/>
          </p:cNvSpPr>
          <p:nvPr/>
        </p:nvSpPr>
        <p:spPr bwMode="auto">
          <a:xfrm>
            <a:off x="4204010" y="3984715"/>
            <a:ext cx="696951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Cặp mắt nảy lửa, quai hàm bạnh ra, các bắp thịt cuồn cuộn, hai hàm răng cắn chặt…</a:t>
            </a:r>
            <a:endParaRPr kumimoji="0" lang="it-IT"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5" name="Rectangle 74"/>
          <p:cNvSpPr/>
          <p:nvPr/>
        </p:nvSpPr>
        <p:spPr>
          <a:xfrm>
            <a:off x="2624259" y="5369540"/>
            <a:ext cx="9106826" cy="523220"/>
          </a:xfrm>
          <a:prstGeom prst="rect">
            <a:avLst/>
          </a:prstGeom>
        </p:spPr>
        <p:txBody>
          <a:bodyPr wrap="square">
            <a:spAutoFit/>
          </a:bodyPr>
          <a:lstStyle/>
          <a:p>
            <a:pPr algn="just"/>
            <a:r>
              <a:rPr lang="it-IT" sz="2800" dirty="0" smtClean="0">
                <a:latin typeface="Times New Roman" pitchFamily="18" charset="0"/>
                <a:cs typeface="Times New Roman" pitchFamily="18" charset="0"/>
              </a:rPr>
              <a:t>Qua nhân vật DHT </a:t>
            </a:r>
            <a:r>
              <a:rPr lang="it-IT" sz="2800" dirty="0" smtClean="0">
                <a:latin typeface="Times New Roman" pitchFamily="18" charset="0"/>
                <a:cs typeface="Times New Roman" pitchFamily="18" charset="0"/>
                <a:sym typeface="Wingdings" pitchFamily="2" charset="2"/>
              </a:rPr>
              <a:t> </a:t>
            </a:r>
            <a:r>
              <a:rPr lang="it-IT" sz="2800" dirty="0" smtClean="0">
                <a:latin typeface="Times New Roman" pitchFamily="18" charset="0"/>
                <a:cs typeface="Times New Roman" pitchFamily="18" charset="0"/>
                <a:sym typeface="Wingdings" pitchFamily="2" charset="2"/>
              </a:rPr>
              <a:t>Hiện lên k</a:t>
            </a:r>
            <a:r>
              <a:rPr lang="it-IT" sz="2800" dirty="0" smtClean="0">
                <a:latin typeface="Times New Roman" pitchFamily="18" charset="0"/>
                <a:cs typeface="Times New Roman" pitchFamily="18" charset="0"/>
              </a:rPr>
              <a:t>húc </a:t>
            </a:r>
            <a:r>
              <a:rPr lang="it-IT" sz="2800" dirty="0" smtClean="0">
                <a:latin typeface="Times New Roman" pitchFamily="18" charset="0"/>
                <a:cs typeface="Times New Roman" pitchFamily="18" charset="0"/>
              </a:rPr>
              <a:t>sông nguy hiểm, dữ </a:t>
            </a:r>
            <a:r>
              <a:rPr lang="it-IT" sz="2800" dirty="0" smtClean="0">
                <a:latin typeface="Times New Roman" pitchFamily="18" charset="0"/>
                <a:cs typeface="Times New Roman" pitchFamily="18" charset="0"/>
              </a:rPr>
              <a:t>dội</a:t>
            </a:r>
            <a:endParaRPr lang="it-IT"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4998438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dissolve">
                                      <p:cBhvr>
                                        <p:cTn id="10" dur="500"/>
                                        <p:tgtEl>
                                          <p:spTgt spid="6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dissolve">
                                      <p:cBhvr>
                                        <p:cTn id="13" dur="500"/>
                                        <p:tgtEl>
                                          <p:spTgt spid="71"/>
                                        </p:tgtEl>
                                      </p:cBhvr>
                                    </p:animEffect>
                                  </p:childTnLst>
                                </p:cTn>
                              </p:par>
                              <p:par>
                                <p:cTn id="14" presetID="55"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p:cTn id="21" dur="1000" fill="hold"/>
                                        <p:tgtEl>
                                          <p:spTgt spid="64"/>
                                        </p:tgtEl>
                                        <p:attrNameLst>
                                          <p:attrName>ppt_w</p:attrName>
                                        </p:attrNameLst>
                                      </p:cBhvr>
                                      <p:tavLst>
                                        <p:tav tm="0">
                                          <p:val>
                                            <p:strVal val="#ppt_w*0.70"/>
                                          </p:val>
                                        </p:tav>
                                        <p:tav tm="100000">
                                          <p:val>
                                            <p:strVal val="#ppt_w"/>
                                          </p:val>
                                        </p:tav>
                                      </p:tavLst>
                                    </p:anim>
                                    <p:anim calcmode="lin" valueType="num">
                                      <p:cBhvr>
                                        <p:cTn id="22" dur="1000" fill="hold"/>
                                        <p:tgtEl>
                                          <p:spTgt spid="64"/>
                                        </p:tgtEl>
                                        <p:attrNameLst>
                                          <p:attrName>ppt_h</p:attrName>
                                        </p:attrNameLst>
                                      </p:cBhvr>
                                      <p:tavLst>
                                        <p:tav tm="0">
                                          <p:val>
                                            <p:strVal val="#ppt_h"/>
                                          </p:val>
                                        </p:tav>
                                        <p:tav tm="100000">
                                          <p:val>
                                            <p:strVal val="#ppt_h"/>
                                          </p:val>
                                        </p:tav>
                                      </p:tavLst>
                                    </p:anim>
                                    <p:animEffect transition="in" filter="fade">
                                      <p:cBhvr>
                                        <p:cTn id="23" dur="10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0961"/>
                                        </p:tgtEl>
                                        <p:attrNameLst>
                                          <p:attrName>style.visibility</p:attrName>
                                        </p:attrNameLst>
                                      </p:cBhvr>
                                      <p:to>
                                        <p:strVal val="visible"/>
                                      </p:to>
                                    </p:set>
                                    <p:animEffect transition="in" filter="dissolve">
                                      <p:cBhvr>
                                        <p:cTn id="28" dur="500"/>
                                        <p:tgtEl>
                                          <p:spTgt spid="40961"/>
                                        </p:tgtEl>
                                      </p:cBhvr>
                                    </p:animEffect>
                                  </p:childTnLst>
                                </p:cTn>
                              </p:par>
                              <p:par>
                                <p:cTn id="29" presetID="9"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dissolve">
                                      <p:cBhvr>
                                        <p:cTn id="31" dur="500"/>
                                        <p:tgtEl>
                                          <p:spTgt spid="4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dissolve">
                                      <p:cBhvr>
                                        <p:cTn id="34" dur="500"/>
                                        <p:tgtEl>
                                          <p:spTgt spid="6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dissolve">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dissolve">
                                      <p:cBhvr>
                                        <p:cTn id="44" dur="500"/>
                                        <p:tgtEl>
                                          <p:spTgt spid="74"/>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5"/>
                                        </p:tgtEl>
                                        <p:attrNameLst>
                                          <p:attrName>style.visibility</p:attrName>
                                        </p:attrNameLst>
                                      </p:cBhvr>
                                      <p:to>
                                        <p:strVal val="visible"/>
                                      </p:to>
                                    </p:set>
                                    <p:anim calcmode="lin" valueType="num">
                                      <p:cBhvr>
                                        <p:cTn id="49" dur="1000" fill="hold"/>
                                        <p:tgtEl>
                                          <p:spTgt spid="75"/>
                                        </p:tgtEl>
                                        <p:attrNameLst>
                                          <p:attrName>ppt_w</p:attrName>
                                        </p:attrNameLst>
                                      </p:cBhvr>
                                      <p:tavLst>
                                        <p:tav tm="0">
                                          <p:val>
                                            <p:strVal val="#ppt_w*0.70"/>
                                          </p:val>
                                        </p:tav>
                                        <p:tav tm="100000">
                                          <p:val>
                                            <p:strVal val="#ppt_w"/>
                                          </p:val>
                                        </p:tav>
                                      </p:tavLst>
                                    </p:anim>
                                    <p:anim calcmode="lin" valueType="num">
                                      <p:cBhvr>
                                        <p:cTn id="50" dur="1000" fill="hold"/>
                                        <p:tgtEl>
                                          <p:spTgt spid="75"/>
                                        </p:tgtEl>
                                        <p:attrNameLst>
                                          <p:attrName>ppt_h</p:attrName>
                                        </p:attrNameLst>
                                      </p:cBhvr>
                                      <p:tavLst>
                                        <p:tav tm="0">
                                          <p:val>
                                            <p:strVal val="#ppt_h"/>
                                          </p:val>
                                        </p:tav>
                                        <p:tav tm="100000">
                                          <p:val>
                                            <p:strVal val="#ppt_h"/>
                                          </p:val>
                                        </p:tav>
                                      </p:tavLst>
                                    </p:anim>
                                    <p:animEffect transition="in" filter="fade">
                                      <p:cBhvr>
                                        <p:cTn id="51" dur="1000"/>
                                        <p:tgtEl>
                                          <p:spTgt spid="75"/>
                                        </p:tgtEl>
                                      </p:cBhvr>
                                    </p:animEffect>
                                  </p:childTnLst>
                                </p:cTn>
                              </p:par>
                              <p:par>
                                <p:cTn id="52" presetID="55" presetClass="entr" presetSubtype="0" fill="hold" nodeType="with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strVal val="#ppt_w*0.70"/>
                                          </p:val>
                                        </p:tav>
                                        <p:tav tm="100000">
                                          <p:val>
                                            <p:strVal val="#ppt_w"/>
                                          </p:val>
                                        </p:tav>
                                      </p:tavLst>
                                    </p:anim>
                                    <p:anim calcmode="lin" valueType="num">
                                      <p:cBhvr>
                                        <p:cTn id="55" dur="1000" fill="hold"/>
                                        <p:tgtEl>
                                          <p:spTgt spid="54"/>
                                        </p:tgtEl>
                                        <p:attrNameLst>
                                          <p:attrName>ppt_h</p:attrName>
                                        </p:attrNameLst>
                                      </p:cBhvr>
                                      <p:tavLst>
                                        <p:tav tm="0">
                                          <p:val>
                                            <p:strVal val="#ppt_h"/>
                                          </p:val>
                                        </p:tav>
                                        <p:tav tm="100000">
                                          <p:val>
                                            <p:strVal val="#ppt_h"/>
                                          </p:val>
                                        </p:tav>
                                      </p:tavLst>
                                    </p:anim>
                                    <p:animEffect transition="in" filter="fade">
                                      <p:cBhvr>
                                        <p:cTn id="56" dur="1000"/>
                                        <p:tgtEl>
                                          <p:spTgt spid="54"/>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p:cTn id="59" dur="1000" fill="hold"/>
                                        <p:tgtEl>
                                          <p:spTgt spid="63"/>
                                        </p:tgtEl>
                                        <p:attrNameLst>
                                          <p:attrName>ppt_w</p:attrName>
                                        </p:attrNameLst>
                                      </p:cBhvr>
                                      <p:tavLst>
                                        <p:tav tm="0">
                                          <p:val>
                                            <p:strVal val="#ppt_w*0.70"/>
                                          </p:val>
                                        </p:tav>
                                        <p:tav tm="100000">
                                          <p:val>
                                            <p:strVal val="#ppt_w"/>
                                          </p:val>
                                        </p:tav>
                                      </p:tavLst>
                                    </p:anim>
                                    <p:anim calcmode="lin" valueType="num">
                                      <p:cBhvr>
                                        <p:cTn id="60" dur="1000" fill="hold"/>
                                        <p:tgtEl>
                                          <p:spTgt spid="63"/>
                                        </p:tgtEl>
                                        <p:attrNameLst>
                                          <p:attrName>ppt_h</p:attrName>
                                        </p:attrNameLst>
                                      </p:cBhvr>
                                      <p:tavLst>
                                        <p:tav tm="0">
                                          <p:val>
                                            <p:strVal val="#ppt_h"/>
                                          </p:val>
                                        </p:tav>
                                        <p:tav tm="100000">
                                          <p:val>
                                            <p:strVal val="#ppt_h"/>
                                          </p:val>
                                        </p:tav>
                                      </p:tavLst>
                                    </p:anim>
                                    <p:animEffect transition="in" filter="fade">
                                      <p:cBhvr>
                                        <p:cTn id="61"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71" grpId="0"/>
      <p:bldP spid="40961"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284739" y="0"/>
            <a:ext cx="5139530" cy="1650533"/>
          </a:xfrm>
          <a:prstGeom prst="rect">
            <a:avLst/>
          </a:prstGeom>
        </p:spPr>
      </p:pic>
      <p:pic>
        <p:nvPicPr>
          <p:cNvPr id="33" name="图片 32"/>
          <p:cNvPicPr>
            <a:picLocks noChangeAspect="1"/>
          </p:cNvPicPr>
          <p:nvPr/>
        </p:nvPicPr>
        <p:blipFill>
          <a:blip r:embed="rId4"/>
          <a:stretch>
            <a:fillRect/>
          </a:stretch>
        </p:blipFill>
        <p:spPr>
          <a:xfrm>
            <a:off x="8488037"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2135682" y="-129321"/>
            <a:ext cx="1289800" cy="954787"/>
          </a:xfrm>
          <a:prstGeom prst="rect">
            <a:avLst/>
          </a:prstGeom>
        </p:spPr>
      </p:pic>
      <p:sp>
        <p:nvSpPr>
          <p:cNvPr id="37" name="文本框 36"/>
          <p:cNvSpPr txBox="1"/>
          <p:nvPr/>
        </p:nvSpPr>
        <p:spPr>
          <a:xfrm>
            <a:off x="3814582" y="443911"/>
            <a:ext cx="3992118" cy="707886"/>
          </a:xfrm>
          <a:prstGeom prst="rect">
            <a:avLst/>
          </a:prstGeom>
          <a:noFill/>
        </p:spPr>
        <p:txBody>
          <a:bodyPr wrap="none" rtlCol="0">
            <a:spAutoFit/>
          </a:bodyPr>
          <a:lstStyle/>
          <a:p>
            <a:pPr algn="just"/>
            <a:r>
              <a:rPr lang="en-US" sz="4000" b="1" dirty="0" smtClean="0">
                <a:solidFill>
                  <a:srgbClr val="FF0000"/>
                </a:solidFill>
                <a:latin typeface="Times New Roman" pitchFamily="18" charset="0"/>
                <a:cs typeface="Times New Roman" pitchFamily="18" charset="0"/>
              </a:rPr>
              <a:t>PHIẾU BÀI TẬP</a:t>
            </a:r>
            <a:endParaRPr lang="vi-VN" sz="4000" b="1" dirty="0">
              <a:solidFill>
                <a:srgbClr val="FF0000"/>
              </a:solidFill>
              <a:latin typeface="Times New Roman" pitchFamily="18" charset="0"/>
              <a:cs typeface="Times New Roman" pitchFamily="18" charset="0"/>
            </a:endParaRPr>
          </a:p>
        </p:txBody>
      </p:sp>
      <p:pic>
        <p:nvPicPr>
          <p:cNvPr id="38" name="图片 37"/>
          <p:cNvPicPr>
            <a:picLocks noChangeAspect="1"/>
          </p:cNvPicPr>
          <p:nvPr/>
        </p:nvPicPr>
        <p:blipFill>
          <a:blip r:embed="rId5"/>
          <a:stretch>
            <a:fillRect/>
          </a:stretch>
        </p:blipFill>
        <p:spPr>
          <a:xfrm>
            <a:off x="11322649" y="125278"/>
            <a:ext cx="540000" cy="371250"/>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1803211239"/>
              </p:ext>
            </p:extLst>
          </p:nvPr>
        </p:nvGraphicFramePr>
        <p:xfrm>
          <a:off x="566057" y="2250158"/>
          <a:ext cx="11070772" cy="4023360"/>
        </p:xfrm>
        <a:graphic>
          <a:graphicData uri="http://schemas.openxmlformats.org/drawingml/2006/table">
            <a:tbl>
              <a:tblPr firstRow="1" bandRow="1">
                <a:tableStyleId>{5940675A-B579-460E-94D1-54222C63F5DA}</a:tableStyleId>
              </a:tblPr>
              <a:tblGrid>
                <a:gridCol w="1676400">
                  <a:extLst>
                    <a:ext uri="{9D8B030D-6E8A-4147-A177-3AD203B41FA5}">
                      <a16:colId xmlns:a16="http://schemas.microsoft.com/office/drawing/2014/main" val="20000"/>
                    </a:ext>
                  </a:extLst>
                </a:gridCol>
                <a:gridCol w="9394372">
                  <a:extLst>
                    <a:ext uri="{9D8B030D-6E8A-4147-A177-3AD203B41FA5}">
                      <a16:colId xmlns:a16="http://schemas.microsoft.com/office/drawing/2014/main" val="20001"/>
                    </a:ext>
                  </a:extLst>
                </a:gridCol>
              </a:tblGrid>
              <a:tr h="1208316">
                <a:tc>
                  <a:txBody>
                    <a:bodyPr/>
                    <a:lstStyle/>
                    <a:p>
                      <a:pPr algn="ctr"/>
                      <a:r>
                        <a:rPr lang="en-US" sz="2800" dirty="0" err="1" smtClean="0">
                          <a:solidFill>
                            <a:srgbClr val="FF0000"/>
                          </a:solidFill>
                          <a:latin typeface="Times New Roman" pitchFamily="18" charset="0"/>
                          <a:cs typeface="Times New Roman" pitchFamily="18" charset="0"/>
                        </a:rPr>
                        <a:t>Ví</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dụ</a:t>
                      </a:r>
                      <a:r>
                        <a:rPr lang="en-US" sz="2800" baseline="0" dirty="0" smtClean="0">
                          <a:solidFill>
                            <a:srgbClr val="FF0000"/>
                          </a:solidFill>
                          <a:latin typeface="Times New Roman" pitchFamily="18" charset="0"/>
                          <a:cs typeface="Times New Roman" pitchFamily="18" charset="0"/>
                        </a:rPr>
                        <a:t> b (</a:t>
                      </a:r>
                      <a:r>
                        <a:rPr lang="en-US" sz="2800" baseline="0" dirty="0" err="1" smtClean="0">
                          <a:solidFill>
                            <a:srgbClr val="FF0000"/>
                          </a:solidFill>
                          <a:latin typeface="Times New Roman" pitchFamily="18" charset="0"/>
                          <a:cs typeface="Times New Roman" pitchFamily="18" charset="0"/>
                        </a:rPr>
                        <a:t>sgk</a:t>
                      </a:r>
                      <a:r>
                        <a:rPr lang="en-US" sz="2800" baseline="0" dirty="0" smtClean="0">
                          <a:solidFill>
                            <a:srgbClr val="FF0000"/>
                          </a:solidFill>
                          <a:latin typeface="Times New Roman" pitchFamily="18" charset="0"/>
                          <a:cs typeface="Times New Roman" pitchFamily="18" charset="0"/>
                        </a:rPr>
                        <a:t>, tr45)</a:t>
                      </a:r>
                      <a:endParaRPr lang="en-US" sz="2800" dirty="0">
                        <a:solidFill>
                          <a:srgbClr val="FF0000"/>
                        </a:solidFill>
                        <a:latin typeface="Times New Roman" pitchFamily="18" charset="0"/>
                        <a:cs typeface="Times New Roman" pitchFamily="18" charset="0"/>
                      </a:endParaRPr>
                    </a:p>
                  </a:txBody>
                  <a:tcPr/>
                </a:tc>
                <a:tc>
                  <a:txBody>
                    <a:bodyPr/>
                    <a:lstStyle/>
                    <a:p>
                      <a:pPr>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lựa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chọn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 </a:t>
                      </a:r>
                      <a:r>
                        <a:rPr lang="en-US" sz="2800" baseline="0" dirty="0" err="1" smtClean="0">
                          <a:latin typeface="Times New Roman" pitchFamily="18" charset="0"/>
                          <a:cs typeface="Times New Roman" pitchFamily="18" charset="0"/>
                        </a:rPr>
                        <a:t>để</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endParaRPr lang="en-US" sz="2800" baseline="0" dirty="0" smtClean="0">
                        <a:latin typeface="Times New Roman" pitchFamily="18" charset="0"/>
                        <a:cs typeface="Times New Roman" pitchFamily="18" charset="0"/>
                      </a:endParaRPr>
                    </a:p>
                    <a:p>
                      <a:pPr>
                        <a:buFontTx/>
                        <a:buChar char="-"/>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vật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được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miêu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theo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thứ</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tự</a:t>
                      </a:r>
                      <a:r>
                        <a:rPr lang="en-US" sz="2800" baseline="0" dirty="0" smtClean="0">
                          <a:latin typeface="Times New Roman" pitchFamily="18" charset="0"/>
                          <a:cs typeface="Times New Roman" pitchFamily="18" charset="0"/>
                        </a:rPr>
                        <a:t> </a:t>
                      </a:r>
                      <a:r>
                        <a:rPr lang="en-US" sz="2800" baseline="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2341103">
                <a:tc>
                  <a:txBody>
                    <a:bodyPr/>
                    <a:lstStyle/>
                    <a:p>
                      <a:pPr algn="ctr"/>
                      <a:r>
                        <a:rPr lang="en-US" sz="2800" dirty="0" err="1" smtClean="0">
                          <a:solidFill>
                            <a:srgbClr val="FF0000"/>
                          </a:solidFill>
                          <a:latin typeface="Times New Roman" pitchFamily="18" charset="0"/>
                          <a:cs typeface="Times New Roman" pitchFamily="18" charset="0"/>
                        </a:rPr>
                        <a:t>Ví</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dụ</a:t>
                      </a:r>
                      <a:r>
                        <a:rPr lang="en-US" sz="2800" baseline="0" dirty="0" smtClean="0">
                          <a:solidFill>
                            <a:srgbClr val="FF0000"/>
                          </a:solidFill>
                          <a:latin typeface="Times New Roman" pitchFamily="18" charset="0"/>
                          <a:cs typeface="Times New Roman" pitchFamily="18" charset="0"/>
                        </a:rPr>
                        <a:t> c (</a:t>
                      </a:r>
                      <a:r>
                        <a:rPr lang="en-US" sz="2800" baseline="0" dirty="0" err="1" smtClean="0">
                          <a:solidFill>
                            <a:srgbClr val="FF0000"/>
                          </a:solidFill>
                          <a:latin typeface="Times New Roman" pitchFamily="18" charset="0"/>
                          <a:cs typeface="Times New Roman" pitchFamily="18" charset="0"/>
                        </a:rPr>
                        <a:t>sgk</a:t>
                      </a:r>
                      <a:r>
                        <a:rPr lang="en-US" sz="2800" baseline="0" dirty="0" smtClean="0">
                          <a:solidFill>
                            <a:srgbClr val="FF0000"/>
                          </a:solidFill>
                          <a:latin typeface="Times New Roman" pitchFamily="18" charset="0"/>
                          <a:cs typeface="Times New Roman" pitchFamily="18" charset="0"/>
                        </a:rPr>
                        <a:t>, tr45 + 46)</a:t>
                      </a:r>
                      <a:endParaRPr lang="en-US" sz="2800" dirty="0">
                        <a:solidFill>
                          <a:srgbClr val="FF000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có</a:t>
                      </a:r>
                      <a:r>
                        <a:rPr lang="en-US" sz="2800" baseline="0" dirty="0" smtClean="0">
                          <a:latin typeface="Times New Roman" pitchFamily="18" charset="0"/>
                          <a:cs typeface="Times New Roman" pitchFamily="18" charset="0"/>
                        </a:rPr>
                        <a:t> 3 </a:t>
                      </a:r>
                      <a:r>
                        <a:rPr lang="en-US" sz="2800" baseline="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tương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đối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trọn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vẹn</a:t>
                      </a:r>
                      <a:r>
                        <a:rPr lang="en-US" sz="2800" baseline="0" dirty="0" smtClean="0">
                          <a:latin typeface="Times New Roman" pitchFamily="18" charset="0"/>
                          <a:cs typeface="Times New Roman" pitchFamily="18" charset="0"/>
                        </a:rPr>
                        <a:t>:</a:t>
                      </a:r>
                    </a:p>
                    <a:p>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Mở</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p>
                    <a:p>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p>
                    <a:p>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Kết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p>
                    <a:p>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Thứ</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tự</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miêu</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tả</a:t>
                      </a:r>
                      <a:r>
                        <a:rPr lang="en-US" sz="2800" baseline="0" dirty="0" smtClean="0">
                          <a:latin typeface="Times New Roman" pitchFamily="18" charset="0"/>
                          <a:cs typeface="Times New Roman" pitchFamily="18" charset="0"/>
                          <a:sym typeface="Wingdings" pitchFamily="2" charset="2"/>
                        </a:rPr>
                        <a:t>: …………………………………………</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710470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par>
                                <p:cTn id="8" presetID="9"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66118" y="77800"/>
          <a:ext cx="12125881" cy="6780200"/>
        </p:xfrm>
        <a:graphic>
          <a:graphicData uri="http://schemas.openxmlformats.org/drawingml/2006/table">
            <a:tbl>
              <a:tblPr firstRow="1" bandRow="1">
                <a:tableStyleId>{5940675A-B579-460E-94D1-54222C63F5DA}</a:tableStyleId>
              </a:tblPr>
              <a:tblGrid>
                <a:gridCol w="1836170">
                  <a:extLst>
                    <a:ext uri="{9D8B030D-6E8A-4147-A177-3AD203B41FA5}">
                      <a16:colId xmlns:a16="http://schemas.microsoft.com/office/drawing/2014/main" val="20000"/>
                    </a:ext>
                  </a:extLst>
                </a:gridCol>
                <a:gridCol w="10289711">
                  <a:extLst>
                    <a:ext uri="{9D8B030D-6E8A-4147-A177-3AD203B41FA5}">
                      <a16:colId xmlns:a16="http://schemas.microsoft.com/office/drawing/2014/main" val="20001"/>
                    </a:ext>
                  </a:extLst>
                </a:gridCol>
              </a:tblGrid>
              <a:tr h="2734617">
                <a:tc>
                  <a:txBody>
                    <a:bodyPr/>
                    <a:lstStyle/>
                    <a:p>
                      <a:pPr algn="ctr"/>
                      <a:r>
                        <a:rPr lang="en-US" sz="2800" dirty="0" err="1" smtClean="0">
                          <a:solidFill>
                            <a:srgbClr val="FF0000"/>
                          </a:solidFill>
                          <a:latin typeface="Times New Roman" pitchFamily="18" charset="0"/>
                          <a:cs typeface="Times New Roman" pitchFamily="18" charset="0"/>
                        </a:rPr>
                        <a:t>Ví</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dụ</a:t>
                      </a:r>
                      <a:r>
                        <a:rPr lang="en-US" sz="2800" baseline="0" dirty="0" smtClean="0">
                          <a:solidFill>
                            <a:srgbClr val="FF0000"/>
                          </a:solidFill>
                          <a:latin typeface="Times New Roman" pitchFamily="18" charset="0"/>
                          <a:cs typeface="Times New Roman" pitchFamily="18" charset="0"/>
                        </a:rPr>
                        <a:t> b (</a:t>
                      </a:r>
                      <a:r>
                        <a:rPr lang="en-US" sz="2800" baseline="0" dirty="0" err="1" smtClean="0">
                          <a:solidFill>
                            <a:srgbClr val="FF0000"/>
                          </a:solidFill>
                          <a:latin typeface="Times New Roman" pitchFamily="18" charset="0"/>
                          <a:cs typeface="Times New Roman" pitchFamily="18" charset="0"/>
                        </a:rPr>
                        <a:t>sgk</a:t>
                      </a:r>
                      <a:r>
                        <a:rPr lang="en-US" sz="2800" baseline="0" dirty="0" smtClean="0">
                          <a:solidFill>
                            <a:srgbClr val="FF0000"/>
                          </a:solidFill>
                          <a:latin typeface="Times New Roman" pitchFamily="18" charset="0"/>
                          <a:cs typeface="Times New Roman" pitchFamily="18" charset="0"/>
                        </a:rPr>
                        <a:t>, tr45)</a:t>
                      </a:r>
                    </a:p>
                    <a:p>
                      <a:pPr algn="ctr"/>
                      <a:endParaRPr lang="en-US" sz="2800" dirty="0">
                        <a:solidFill>
                          <a:srgbClr val="FF0000"/>
                        </a:solidFill>
                        <a:latin typeface="Times New Roman" pitchFamily="18" charset="0"/>
                        <a:cs typeface="Times New Roman" pitchFamily="18" charset="0"/>
                      </a:endParaRPr>
                    </a:p>
                  </a:txBody>
                  <a:tcPr/>
                </a:tc>
                <a:tc>
                  <a:txBody>
                    <a:bodyPr/>
                    <a:lstStyle/>
                    <a:p>
                      <a:pPr>
                        <a:lnSpc>
                          <a:spcPct val="150000"/>
                        </a:lnSpc>
                        <a:buFontTx/>
                        <a:buNone/>
                      </a:pPr>
                      <a:endParaRPr lang="en-US" sz="200"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50000"/>
                        </a:lnSpc>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p>
                    <a:p>
                      <a:pPr>
                        <a:lnSpc>
                          <a:spcPct val="150000"/>
                        </a:lnSpc>
                        <a:buFontTx/>
                        <a:buChar char="-"/>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lựa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chọn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 </a:t>
                      </a:r>
                      <a:r>
                        <a:rPr lang="en-US" sz="2800" baseline="0" dirty="0" err="1" smtClean="0">
                          <a:latin typeface="Times New Roman" pitchFamily="18" charset="0"/>
                          <a:cs typeface="Times New Roman" pitchFamily="18" charset="0"/>
                        </a:rPr>
                        <a:t>để</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endParaRPr lang="en-US" sz="2800" baseline="0" dirty="0" smtClean="0">
                        <a:latin typeface="Times New Roman" pitchFamily="18" charset="0"/>
                        <a:cs typeface="Times New Roman" pitchFamily="18" charset="0"/>
                      </a:endParaRPr>
                    </a:p>
                    <a:p>
                      <a:pPr>
                        <a:lnSpc>
                          <a:spcPct val="150000"/>
                        </a:lnSpc>
                        <a:buFontTx/>
                        <a:buChar char="-"/>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vật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được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miêu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theo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thứ</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tự</a:t>
                      </a:r>
                      <a:r>
                        <a:rPr lang="en-US" sz="2800" baseline="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045583">
                <a:tc>
                  <a:txBody>
                    <a:bodyPr/>
                    <a:lstStyle/>
                    <a:p>
                      <a:pPr algn="ctr"/>
                      <a:r>
                        <a:rPr lang="en-US" sz="2800" dirty="0" err="1" smtClean="0">
                          <a:solidFill>
                            <a:srgbClr val="FF0000"/>
                          </a:solidFill>
                          <a:latin typeface="Times New Roman" pitchFamily="18" charset="0"/>
                          <a:cs typeface="Times New Roman" pitchFamily="18" charset="0"/>
                        </a:rPr>
                        <a:t>Ví</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dụ</a:t>
                      </a:r>
                      <a:r>
                        <a:rPr lang="en-US" sz="2800" baseline="0" dirty="0" smtClean="0">
                          <a:solidFill>
                            <a:srgbClr val="FF0000"/>
                          </a:solidFill>
                          <a:latin typeface="Times New Roman" pitchFamily="18" charset="0"/>
                          <a:cs typeface="Times New Roman" pitchFamily="18" charset="0"/>
                        </a:rPr>
                        <a:t> c (</a:t>
                      </a:r>
                      <a:r>
                        <a:rPr lang="en-US" sz="2800" baseline="0" dirty="0" err="1" smtClean="0">
                          <a:solidFill>
                            <a:srgbClr val="FF0000"/>
                          </a:solidFill>
                          <a:latin typeface="Times New Roman" pitchFamily="18" charset="0"/>
                          <a:cs typeface="Times New Roman" pitchFamily="18" charset="0"/>
                        </a:rPr>
                        <a:t>sgk</a:t>
                      </a:r>
                      <a:r>
                        <a:rPr lang="en-US" sz="2800" baseline="0" dirty="0" smtClean="0">
                          <a:solidFill>
                            <a:srgbClr val="FF0000"/>
                          </a:solidFill>
                          <a:latin typeface="Times New Roman" pitchFamily="18" charset="0"/>
                          <a:cs typeface="Times New Roman" pitchFamily="18" charset="0"/>
                        </a:rPr>
                        <a:t>, tr45 + 46)</a:t>
                      </a:r>
                      <a:endParaRPr lang="en-US" sz="2800" dirty="0">
                        <a:solidFill>
                          <a:srgbClr val="FF000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p>
                    <a:p>
                      <a:pPr>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có</a:t>
                      </a:r>
                      <a:r>
                        <a:rPr lang="en-US" sz="2800" baseline="0" dirty="0" smtClean="0">
                          <a:latin typeface="Times New Roman" pitchFamily="18" charset="0"/>
                          <a:cs typeface="Times New Roman" pitchFamily="18" charset="0"/>
                        </a:rPr>
                        <a:t> 3 </a:t>
                      </a:r>
                      <a:r>
                        <a:rPr lang="en-US" sz="2800" baseline="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tương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đối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trọn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vẹn</a:t>
                      </a:r>
                      <a:r>
                        <a:rPr lang="en-US" sz="2800" baseline="0" dirty="0" smtClean="0">
                          <a:latin typeface="Times New Roman" pitchFamily="18" charset="0"/>
                          <a:cs typeface="Times New Roman" pitchFamily="18" charset="0"/>
                        </a:rPr>
                        <a:t>:</a:t>
                      </a:r>
                    </a:p>
                    <a:p>
                      <a:pPr>
                        <a:lnSpc>
                          <a:spcPct val="150000"/>
                        </a:lnSpc>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Mở</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p>
                    <a:p>
                      <a:pPr>
                        <a:lnSpc>
                          <a:spcPct val="150000"/>
                        </a:lnSpc>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p>
                    <a:p>
                      <a:pPr>
                        <a:lnSpc>
                          <a:spcPct val="150000"/>
                        </a:lnSpc>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Kết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p>
                    <a:p>
                      <a:pPr>
                        <a:lnSpc>
                          <a:spcPct val="150000"/>
                        </a:lnSpc>
                      </a:pP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Thứ</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tự</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miêu</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tả</a:t>
                      </a:r>
                      <a:r>
                        <a:rPr lang="en-US" sz="2800" baseline="0" dirty="0" smtClean="0">
                          <a:latin typeface="Times New Roman" pitchFamily="18" charset="0"/>
                          <a:cs typeface="Times New Roman" pitchFamily="18" charset="0"/>
                          <a:sym typeface="Wingdings" pitchFamily="2" charset="2"/>
                        </a:rPr>
                        <a:t>: ………………………………………………</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
        <p:nvSpPr>
          <p:cNvPr id="10" name="Rectangle 9"/>
          <p:cNvSpPr/>
          <p:nvPr/>
        </p:nvSpPr>
        <p:spPr>
          <a:xfrm>
            <a:off x="4603197" y="165271"/>
            <a:ext cx="5216493" cy="523220"/>
          </a:xfrm>
          <a:prstGeom prst="rect">
            <a:avLst/>
          </a:prstGeom>
        </p:spPr>
        <p:txBody>
          <a:bodyPr wrap="none">
            <a:spAutoFit/>
          </a:bodyPr>
          <a:lstStyle/>
          <a:p>
            <a:r>
              <a:rPr lang="nl-NL" sz="2800" dirty="0" smtClean="0">
                <a:solidFill>
                  <a:srgbClr val="FF0000"/>
                </a:solidFill>
                <a:latin typeface="Times New Roman" pitchFamily="18" charset="0"/>
                <a:cs typeface="Times New Roman" pitchFamily="18" charset="0"/>
              </a:rPr>
              <a:t>dòng sông Năm Căn và rừng đước.</a:t>
            </a:r>
            <a:endParaRPr lang="en-US" sz="2800" dirty="0">
              <a:solidFill>
                <a:srgbClr val="FF0000"/>
              </a:solidFill>
              <a:latin typeface="Times New Roman" pitchFamily="18" charset="0"/>
              <a:cs typeface="Times New Roman" pitchFamily="18" charset="0"/>
            </a:endParaRPr>
          </a:p>
        </p:txBody>
      </p:sp>
      <p:sp>
        <p:nvSpPr>
          <p:cNvPr id="11" name="Rectangle 10"/>
          <p:cNvSpPr/>
          <p:nvPr/>
        </p:nvSpPr>
        <p:spPr>
          <a:xfrm>
            <a:off x="5851267" y="828247"/>
            <a:ext cx="5915402" cy="523220"/>
          </a:xfrm>
          <a:prstGeom prst="rect">
            <a:avLst/>
          </a:prstGeom>
        </p:spPr>
        <p:txBody>
          <a:bodyPr wrap="none">
            <a:spAutoFit/>
          </a:bodyPr>
          <a:lstStyle/>
          <a:p>
            <a:r>
              <a:rPr lang="nl-NL" sz="2800" dirty="0" smtClean="0">
                <a:solidFill>
                  <a:srgbClr val="FF0000"/>
                </a:solidFill>
                <a:latin typeface="Times New Roman" pitchFamily="18" charset="0"/>
                <a:cs typeface="Times New Roman" pitchFamily="18" charset="0"/>
              </a:rPr>
              <a:t>nước; cá; chiều rộng của sông; 2 bên bờ</a:t>
            </a:r>
            <a:endParaRPr lang="en-US" sz="2800" dirty="0">
              <a:solidFill>
                <a:srgbClr val="FF0000"/>
              </a:solidFill>
              <a:latin typeface="Times New Roman" pitchFamily="18" charset="0"/>
              <a:cs typeface="Times New Roman" pitchFamily="18" charset="0"/>
            </a:endParaRPr>
          </a:p>
        </p:txBody>
      </p:sp>
      <p:sp>
        <p:nvSpPr>
          <p:cNvPr id="12" name="Rectangle 11"/>
          <p:cNvSpPr/>
          <p:nvPr/>
        </p:nvSpPr>
        <p:spPr>
          <a:xfrm>
            <a:off x="2863541" y="1537145"/>
            <a:ext cx="4788619" cy="523220"/>
          </a:xfrm>
          <a:prstGeom prst="rect">
            <a:avLst/>
          </a:prstGeom>
        </p:spPr>
        <p:txBody>
          <a:bodyPr wrap="none">
            <a:spAutoFit/>
          </a:bodyPr>
          <a:lstStyle/>
          <a:p>
            <a:r>
              <a:rPr lang="nl-NL" sz="2800" dirty="0" smtClean="0">
                <a:solidFill>
                  <a:srgbClr val="FF0000"/>
                </a:solidFill>
                <a:latin typeface="Times New Roman" pitchFamily="18" charset="0"/>
                <a:cs typeface="Times New Roman" pitchFamily="18" charset="0"/>
                <a:sym typeface="Wingdings" pitchFamily="2" charset="2"/>
              </a:rPr>
              <a:t> Đối tượng được tả: Tiêu biểu</a:t>
            </a:r>
            <a:endParaRPr lang="en-US" sz="2800" dirty="0">
              <a:solidFill>
                <a:srgbClr val="FF0000"/>
              </a:solidFill>
              <a:latin typeface="Times New Roman" pitchFamily="18" charset="0"/>
              <a:cs typeface="Times New Roman" pitchFamily="18" charset="0"/>
            </a:endParaRPr>
          </a:p>
        </p:txBody>
      </p:sp>
      <p:sp>
        <p:nvSpPr>
          <p:cNvPr id="13" name="Rectangle 12"/>
          <p:cNvSpPr/>
          <p:nvPr/>
        </p:nvSpPr>
        <p:spPr>
          <a:xfrm>
            <a:off x="7080265" y="2091251"/>
            <a:ext cx="4495141" cy="523220"/>
          </a:xfrm>
          <a:prstGeom prst="rect">
            <a:avLst/>
          </a:prstGeom>
        </p:spPr>
        <p:txBody>
          <a:bodyPr wrap="none">
            <a:spAutoFit/>
          </a:bodyPr>
          <a:lstStyle/>
          <a:p>
            <a:r>
              <a:rPr lang="vi-VN" sz="2800" dirty="0" smtClean="0">
                <a:solidFill>
                  <a:srgbClr val="FF0000"/>
                </a:solidFill>
                <a:latin typeface="+mj-lt"/>
              </a:rPr>
              <a:t>từ gần đến xa, từ thấp đến cao</a:t>
            </a:r>
            <a:endParaRPr lang="en-US" sz="2800" dirty="0">
              <a:solidFill>
                <a:srgbClr val="FF0000"/>
              </a:solidFill>
              <a:latin typeface="+mj-lt"/>
            </a:endParaRPr>
          </a:p>
        </p:txBody>
      </p:sp>
      <p:sp>
        <p:nvSpPr>
          <p:cNvPr id="2049" name="Rectangle 1"/>
          <p:cNvSpPr>
            <a:spLocks noChangeArrowheads="1"/>
          </p:cNvSpPr>
          <p:nvPr/>
        </p:nvSpPr>
        <p:spPr bwMode="auto">
          <a:xfrm>
            <a:off x="4605453" y="2877017"/>
            <a:ext cx="4285785"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Hình ảnh luỹ tre làng</a:t>
            </a:r>
            <a:endParaRPr kumimoji="0" lang="nl-NL" sz="4000" b="0" i="0" u="none" strike="noStrike" cap="none" normalizeH="0" baseline="0" dirty="0" smtClean="0">
              <a:ln>
                <a:noFill/>
              </a:ln>
              <a:solidFill>
                <a:srgbClr val="FF0000"/>
              </a:solidFill>
              <a:effectLst/>
              <a:latin typeface="Arial" pitchFamily="34" charset="0"/>
              <a:cs typeface="Arial" pitchFamily="34" charset="0"/>
            </a:endParaRPr>
          </a:p>
        </p:txBody>
      </p:sp>
      <p:sp>
        <p:nvSpPr>
          <p:cNvPr id="15" name="Rectangle 14"/>
          <p:cNvSpPr/>
          <p:nvPr/>
        </p:nvSpPr>
        <p:spPr>
          <a:xfrm>
            <a:off x="4777570" y="6065593"/>
            <a:ext cx="6389891" cy="523220"/>
          </a:xfrm>
          <a:prstGeom prst="rect">
            <a:avLst/>
          </a:prstGeom>
        </p:spPr>
        <p:txBody>
          <a:bodyPr wrap="none">
            <a:spAutoFit/>
          </a:bodyPr>
          <a:lstStyle/>
          <a:p>
            <a:r>
              <a:rPr lang="nl-NL" sz="2800" dirty="0" smtClean="0">
                <a:solidFill>
                  <a:srgbClr val="FF0000"/>
                </a:solidFill>
                <a:latin typeface="Times New Roman" pitchFamily="18" charset="0"/>
                <a:cs typeface="Times New Roman" pitchFamily="18" charset="0"/>
              </a:rPr>
              <a:t>Từ ngoài vào trong, từ khái quát đến cụ thể</a:t>
            </a:r>
            <a:endParaRPr lang="en-US" sz="2800" dirty="0">
              <a:solidFill>
                <a:srgbClr val="FF0000"/>
              </a:solidFill>
              <a:latin typeface="Times New Roman" pitchFamily="18" charset="0"/>
              <a:cs typeface="Times New Roman" pitchFamily="18" charset="0"/>
            </a:endParaRPr>
          </a:p>
        </p:txBody>
      </p:sp>
      <p:sp>
        <p:nvSpPr>
          <p:cNvPr id="2050" name="Rectangle 2"/>
          <p:cNvSpPr>
            <a:spLocks noChangeArrowheads="1"/>
          </p:cNvSpPr>
          <p:nvPr/>
        </p:nvSpPr>
        <p:spPr bwMode="auto">
          <a:xfrm>
            <a:off x="3546088" y="4125951"/>
            <a:ext cx="70364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Giới thiệu cảnh được tả</a:t>
            </a:r>
            <a:endPar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endParaRPr>
          </a:p>
        </p:txBody>
      </p:sp>
      <p:sp>
        <p:nvSpPr>
          <p:cNvPr id="17" name="Rectangle 2"/>
          <p:cNvSpPr>
            <a:spLocks noChangeArrowheads="1"/>
          </p:cNvSpPr>
          <p:nvPr/>
        </p:nvSpPr>
        <p:spPr bwMode="auto">
          <a:xfrm>
            <a:off x="3676186" y="4757854"/>
            <a:ext cx="70364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Tập trung tả cảnh vật chi tiết theo một thứ tự</a:t>
            </a:r>
            <a:endParaRPr kumimoji="0" lang="nl-NL" sz="28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endParaRPr>
          </a:p>
        </p:txBody>
      </p:sp>
      <p:sp>
        <p:nvSpPr>
          <p:cNvPr id="19" name="Rectangle 2"/>
          <p:cNvSpPr>
            <a:spLocks noChangeArrowheads="1"/>
          </p:cNvSpPr>
          <p:nvPr/>
        </p:nvSpPr>
        <p:spPr bwMode="auto">
          <a:xfrm>
            <a:off x="3661317" y="5423208"/>
            <a:ext cx="70364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Phát biểu cảm tưởng về cảnh vật đó.</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 </a:t>
            </a:r>
            <a:endPar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30710470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9"/>
                                        </p:tgtEl>
                                        <p:attrNameLst>
                                          <p:attrName>style.visibility</p:attrName>
                                        </p:attrNameLst>
                                      </p:cBhvr>
                                      <p:to>
                                        <p:strVal val="visible"/>
                                      </p:to>
                                    </p:set>
                                    <p:anim calcmode="lin" valueType="num">
                                      <p:cBhvr additive="base">
                                        <p:cTn id="31" dur="500" fill="hold"/>
                                        <p:tgtEl>
                                          <p:spTgt spid="2049"/>
                                        </p:tgtEl>
                                        <p:attrNameLst>
                                          <p:attrName>ppt_x</p:attrName>
                                        </p:attrNameLst>
                                      </p:cBhvr>
                                      <p:tavLst>
                                        <p:tav tm="0">
                                          <p:val>
                                            <p:strVal val="#ppt_x"/>
                                          </p:val>
                                        </p:tav>
                                        <p:tav tm="100000">
                                          <p:val>
                                            <p:strVal val="#ppt_x"/>
                                          </p:val>
                                        </p:tav>
                                      </p:tavLst>
                                    </p:anim>
                                    <p:anim calcmode="lin" valueType="num">
                                      <p:cBhvr additive="base">
                                        <p:cTn id="32"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500" fill="hold"/>
                                        <p:tgtEl>
                                          <p:spTgt spid="2050"/>
                                        </p:tgtEl>
                                        <p:attrNameLst>
                                          <p:attrName>ppt_x</p:attrName>
                                        </p:attrNameLst>
                                      </p:cBhvr>
                                      <p:tavLst>
                                        <p:tav tm="0">
                                          <p:val>
                                            <p:strVal val="#ppt_x"/>
                                          </p:val>
                                        </p:tav>
                                        <p:tav tm="100000">
                                          <p:val>
                                            <p:strVal val="#ppt_x"/>
                                          </p:val>
                                        </p:tav>
                                      </p:tavLst>
                                    </p:anim>
                                    <p:anim calcmode="lin" valueType="num">
                                      <p:cBhvr additive="base">
                                        <p:cTn id="3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2049" grpId="0"/>
      <p:bldP spid="15" grpId="0"/>
      <p:bldP spid="2050" grpId="0"/>
      <p:bldP spid="1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942661" y="0"/>
            <a:ext cx="4331544" cy="1391053"/>
          </a:xfrm>
          <a:prstGeom prst="rect">
            <a:avLst/>
          </a:prstGeom>
        </p:spPr>
      </p:pic>
      <p:sp>
        <p:nvSpPr>
          <p:cNvPr id="37" name="文本框 36"/>
          <p:cNvSpPr txBox="1"/>
          <p:nvPr/>
        </p:nvSpPr>
        <p:spPr>
          <a:xfrm>
            <a:off x="4842085" y="390807"/>
            <a:ext cx="2249334" cy="646331"/>
          </a:xfrm>
          <a:prstGeom prst="rect">
            <a:avLst/>
          </a:prstGeom>
          <a:noFill/>
        </p:spPr>
        <p:txBody>
          <a:bodyPr wrap="none" rtlCol="0">
            <a:spAutoFit/>
          </a:bodyPr>
          <a:lstStyle/>
          <a:p>
            <a:r>
              <a:rPr lang="en-US" altLang="zh-CN" sz="3600" b="1" dirty="0" smtClean="0">
                <a:solidFill>
                  <a:srgbClr val="FF0000"/>
                </a:solidFill>
                <a:latin typeface="Times New Roman" pitchFamily="18" charset="0"/>
                <a:ea typeface="幼圆" panose="02010509060101010101" pitchFamily="49" charset="-122"/>
                <a:cs typeface="Times New Roman" pitchFamily="18" charset="0"/>
              </a:rPr>
              <a:t>GHI NHỚ</a:t>
            </a:r>
            <a:endParaRPr lang="zh-CN" altLang="en-US" sz="3600" b="1" dirty="0">
              <a:solidFill>
                <a:srgbClr val="FF0000"/>
              </a:solidFill>
              <a:latin typeface="Times New Roman" pitchFamily="18" charset="0"/>
              <a:ea typeface="幼圆" panose="02010509060101010101" pitchFamily="49" charset="-122"/>
              <a:cs typeface="Times New Roman" pitchFamily="18" charset="0"/>
            </a:endParaRPr>
          </a:p>
        </p:txBody>
      </p:sp>
      <p:grpSp>
        <p:nvGrpSpPr>
          <p:cNvPr id="14" name="组合 13"/>
          <p:cNvGrpSpPr/>
          <p:nvPr/>
        </p:nvGrpSpPr>
        <p:grpSpPr>
          <a:xfrm>
            <a:off x="-999927" y="1198168"/>
            <a:ext cx="694006" cy="4219993"/>
            <a:chOff x="-999927" y="1198168"/>
            <a:chExt cx="694006" cy="6293375"/>
          </a:xfrm>
        </p:grpSpPr>
        <p:sp>
          <p:nvSpPr>
            <p:cNvPr id="15" name="矩形 14"/>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234679" y="2185172"/>
            <a:ext cx="1504913" cy="1193647"/>
            <a:chOff x="3535437" y="2229778"/>
            <a:chExt cx="4702601" cy="4190229"/>
          </a:xfrm>
        </p:grpSpPr>
        <p:sp>
          <p:nvSpPr>
            <p:cNvPr id="21" name="任意多边形 20"/>
            <p:cNvSpPr/>
            <p:nvPr/>
          </p:nvSpPr>
          <p:spPr>
            <a:xfrm rot="20794993">
              <a:off x="3535437" y="2575398"/>
              <a:ext cx="2859898" cy="1797293"/>
            </a:xfrm>
            <a:custGeom>
              <a:avLst/>
              <a:gdLst>
                <a:gd name="connsiteX0" fmla="*/ 1601408 w 3105659"/>
                <a:gd name="connsiteY0" fmla="*/ 25640 h 1951740"/>
                <a:gd name="connsiteX1" fmla="*/ 2340891 w 3105659"/>
                <a:gd name="connsiteY1" fmla="*/ 842319 h 1951740"/>
                <a:gd name="connsiteX2" fmla="*/ 2352079 w 3105659"/>
                <a:gd name="connsiteY2" fmla="*/ 926292 h 1951740"/>
                <a:gd name="connsiteX3" fmla="*/ 2386570 w 3105659"/>
                <a:gd name="connsiteY3" fmla="*/ 913103 h 1951740"/>
                <a:gd name="connsiteX4" fmla="*/ 2687887 w 3105659"/>
                <a:gd name="connsiteY4" fmla="*/ 909007 h 1951740"/>
                <a:gd name="connsiteX5" fmla="*/ 3095739 w 3105659"/>
                <a:gd name="connsiteY5" fmla="*/ 1451145 h 1951740"/>
                <a:gd name="connsiteX6" fmla="*/ 2952802 w 3105659"/>
                <a:gd name="connsiteY6" fmla="*/ 1665767 h 1951740"/>
                <a:gd name="connsiteX7" fmla="*/ 2941515 w 3105659"/>
                <a:gd name="connsiteY7" fmla="*/ 1672735 h 1951740"/>
                <a:gd name="connsiteX8" fmla="*/ 2934818 w 3105659"/>
                <a:gd name="connsiteY8" fmla="*/ 1681756 h 1951740"/>
                <a:gd name="connsiteX9" fmla="*/ 2409953 w 3105659"/>
                <a:gd name="connsiteY9" fmla="*/ 1885822 h 1951740"/>
                <a:gd name="connsiteX10" fmla="*/ 2221729 w 3105659"/>
                <a:gd name="connsiteY10" fmla="*/ 1865013 h 1951740"/>
                <a:gd name="connsiteX11" fmla="*/ 2203416 w 3105659"/>
                <a:gd name="connsiteY11" fmla="*/ 1859737 h 1951740"/>
                <a:gd name="connsiteX12" fmla="*/ 2154441 w 3105659"/>
                <a:gd name="connsiteY12" fmla="*/ 1850320 h 1951740"/>
                <a:gd name="connsiteX13" fmla="*/ 2065945 w 3105659"/>
                <a:gd name="connsiteY13" fmla="*/ 1823526 h 1951740"/>
                <a:gd name="connsiteX14" fmla="*/ 2025747 w 3105659"/>
                <a:gd name="connsiteY14" fmla="*/ 1806746 h 1951740"/>
                <a:gd name="connsiteX15" fmla="*/ 1878644 w 3105659"/>
                <a:gd name="connsiteY15" fmla="*/ 1785041 h 1951740"/>
                <a:gd name="connsiteX16" fmla="*/ 1603116 w 3105659"/>
                <a:gd name="connsiteY16" fmla="*/ 1805430 h 1951740"/>
                <a:gd name="connsiteX17" fmla="*/ 1550300 w 3105659"/>
                <a:gd name="connsiteY17" fmla="*/ 1820359 h 1951740"/>
                <a:gd name="connsiteX18" fmla="*/ 1550032 w 3105659"/>
                <a:gd name="connsiteY18" fmla="*/ 1820741 h 1951740"/>
                <a:gd name="connsiteX19" fmla="*/ 1545756 w 3105659"/>
                <a:gd name="connsiteY19" fmla="*/ 1821644 h 1951740"/>
                <a:gd name="connsiteX20" fmla="*/ 1500359 w 3105659"/>
                <a:gd name="connsiteY20" fmla="*/ 1834476 h 1951740"/>
                <a:gd name="connsiteX21" fmla="*/ 1355305 w 3105659"/>
                <a:gd name="connsiteY21" fmla="*/ 1894020 h 1951740"/>
                <a:gd name="connsiteX22" fmla="*/ 1355268 w 3105659"/>
                <a:gd name="connsiteY22" fmla="*/ 1894036 h 1951740"/>
                <a:gd name="connsiteX23" fmla="*/ 1266979 w 3105659"/>
                <a:gd name="connsiteY23" fmla="*/ 1951740 h 1951740"/>
                <a:gd name="connsiteX24" fmla="*/ 1240899 w 3105659"/>
                <a:gd name="connsiteY24" fmla="*/ 1902486 h 1951740"/>
                <a:gd name="connsiteX25" fmla="*/ 603974 w 3105659"/>
                <a:gd name="connsiteY25" fmla="*/ 1454086 h 1951740"/>
                <a:gd name="connsiteX26" fmla="*/ 588602 w 3105659"/>
                <a:gd name="connsiteY26" fmla="*/ 1451818 h 1951740"/>
                <a:gd name="connsiteX27" fmla="*/ 588412 w 3105659"/>
                <a:gd name="connsiteY27" fmla="*/ 1451441 h 1951740"/>
                <a:gd name="connsiteX28" fmla="*/ 459988 w 3105659"/>
                <a:gd name="connsiteY28" fmla="*/ 1429623 h 1951740"/>
                <a:gd name="connsiteX29" fmla="*/ 50475 w 3105659"/>
                <a:gd name="connsiteY29" fmla="*/ 1468566 h 1951740"/>
                <a:gd name="connsiteX30" fmla="*/ 8426 w 3105659"/>
                <a:gd name="connsiteY30" fmla="*/ 1485827 h 1951740"/>
                <a:gd name="connsiteX31" fmla="*/ 1967 w 3105659"/>
                <a:gd name="connsiteY31" fmla="*/ 1431665 h 1951740"/>
                <a:gd name="connsiteX32" fmla="*/ 22829 w 3105659"/>
                <a:gd name="connsiteY32" fmla="*/ 1181530 h 1951740"/>
                <a:gd name="connsiteX33" fmla="*/ 543461 w 3105659"/>
                <a:gd name="connsiteY33" fmla="*/ 594345 h 1951740"/>
                <a:gd name="connsiteX34" fmla="*/ 558414 w 3105659"/>
                <a:gd name="connsiteY34" fmla="*/ 590358 h 1951740"/>
                <a:gd name="connsiteX35" fmla="*/ 634932 w 3105659"/>
                <a:gd name="connsiteY35" fmla="*/ 434743 h 1951740"/>
                <a:gd name="connsiteX36" fmla="*/ 1228391 w 3105659"/>
                <a:gd name="connsiteY36" fmla="*/ 15653 h 1951740"/>
                <a:gd name="connsiteX37" fmla="*/ 1601408 w 3105659"/>
                <a:gd name="connsiteY37" fmla="*/ 25640 h 195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05659" h="1951740">
                  <a:moveTo>
                    <a:pt x="1601408" y="25640"/>
                  </a:moveTo>
                  <a:cubicBezTo>
                    <a:pt x="1960687" y="114485"/>
                    <a:pt x="2260866" y="426603"/>
                    <a:pt x="2340891" y="842319"/>
                  </a:cubicBezTo>
                  <a:lnTo>
                    <a:pt x="2352079" y="926292"/>
                  </a:lnTo>
                  <a:lnTo>
                    <a:pt x="2386570" y="913103"/>
                  </a:lnTo>
                  <a:cubicBezTo>
                    <a:pt x="2478514" y="887070"/>
                    <a:pt x="2582624" y="883897"/>
                    <a:pt x="2687887" y="909007"/>
                  </a:cubicBezTo>
                  <a:cubicBezTo>
                    <a:pt x="2968588" y="975966"/>
                    <a:pt x="3151190" y="1218690"/>
                    <a:pt x="3095739" y="1451145"/>
                  </a:cubicBezTo>
                  <a:cubicBezTo>
                    <a:pt x="3074945" y="1538316"/>
                    <a:pt x="3023628" y="1611664"/>
                    <a:pt x="2952802" y="1665767"/>
                  </a:cubicBezTo>
                  <a:lnTo>
                    <a:pt x="2941515" y="1672735"/>
                  </a:lnTo>
                  <a:lnTo>
                    <a:pt x="2934818" y="1681756"/>
                  </a:lnTo>
                  <a:cubicBezTo>
                    <a:pt x="2821070" y="1804875"/>
                    <a:pt x="2628439" y="1885822"/>
                    <a:pt x="2409953" y="1885822"/>
                  </a:cubicBezTo>
                  <a:cubicBezTo>
                    <a:pt x="2344408" y="1885822"/>
                    <a:pt x="2281189" y="1878536"/>
                    <a:pt x="2221729" y="1865013"/>
                  </a:cubicBezTo>
                  <a:lnTo>
                    <a:pt x="2203416" y="1859737"/>
                  </a:lnTo>
                  <a:lnTo>
                    <a:pt x="2154441" y="1850320"/>
                  </a:lnTo>
                  <a:cubicBezTo>
                    <a:pt x="2124501" y="1842916"/>
                    <a:pt x="2094971" y="1833962"/>
                    <a:pt x="2065945" y="1823526"/>
                  </a:cubicBezTo>
                  <a:lnTo>
                    <a:pt x="2025747" y="1806746"/>
                  </a:lnTo>
                  <a:lnTo>
                    <a:pt x="1878644" y="1785041"/>
                  </a:lnTo>
                  <a:cubicBezTo>
                    <a:pt x="1783884" y="1779579"/>
                    <a:pt x="1691193" y="1786819"/>
                    <a:pt x="1603116" y="1805430"/>
                  </a:cubicBezTo>
                  <a:lnTo>
                    <a:pt x="1550300" y="1820359"/>
                  </a:lnTo>
                  <a:lnTo>
                    <a:pt x="1550032" y="1820741"/>
                  </a:lnTo>
                  <a:lnTo>
                    <a:pt x="1545756" y="1821644"/>
                  </a:lnTo>
                  <a:lnTo>
                    <a:pt x="1500359" y="1834476"/>
                  </a:lnTo>
                  <a:lnTo>
                    <a:pt x="1355305" y="1894020"/>
                  </a:lnTo>
                  <a:lnTo>
                    <a:pt x="1355268" y="1894036"/>
                  </a:lnTo>
                  <a:lnTo>
                    <a:pt x="1266979" y="1951740"/>
                  </a:lnTo>
                  <a:lnTo>
                    <a:pt x="1240899" y="1902486"/>
                  </a:lnTo>
                  <a:cubicBezTo>
                    <a:pt x="1111209" y="1689954"/>
                    <a:pt x="885110" y="1521148"/>
                    <a:pt x="603974" y="1454086"/>
                  </a:cubicBezTo>
                  <a:lnTo>
                    <a:pt x="588602" y="1451818"/>
                  </a:lnTo>
                  <a:lnTo>
                    <a:pt x="588412" y="1451441"/>
                  </a:lnTo>
                  <a:lnTo>
                    <a:pt x="459988" y="1429623"/>
                  </a:lnTo>
                  <a:cubicBezTo>
                    <a:pt x="316919" y="1415022"/>
                    <a:pt x="177552" y="1429504"/>
                    <a:pt x="50475" y="1468566"/>
                  </a:cubicBezTo>
                  <a:lnTo>
                    <a:pt x="8426" y="1485827"/>
                  </a:lnTo>
                  <a:lnTo>
                    <a:pt x="1967" y="1431665"/>
                  </a:lnTo>
                  <a:cubicBezTo>
                    <a:pt x="-3705" y="1349722"/>
                    <a:pt x="2778" y="1265584"/>
                    <a:pt x="22829" y="1181530"/>
                  </a:cubicBezTo>
                  <a:cubicBezTo>
                    <a:pt x="89665" y="901347"/>
                    <a:pt x="291422" y="688392"/>
                    <a:pt x="543461" y="594345"/>
                  </a:cubicBezTo>
                  <a:lnTo>
                    <a:pt x="558414" y="590358"/>
                  </a:lnTo>
                  <a:lnTo>
                    <a:pt x="634932" y="434743"/>
                  </a:lnTo>
                  <a:cubicBezTo>
                    <a:pt x="766332" y="221097"/>
                    <a:pt x="974533" y="64521"/>
                    <a:pt x="1228391" y="15653"/>
                  </a:cubicBezTo>
                  <a:cubicBezTo>
                    <a:pt x="1355320" y="-8781"/>
                    <a:pt x="1481647" y="-3975"/>
                    <a:pt x="1601408" y="25640"/>
                  </a:cubicBezTo>
                  <a:close/>
                </a:path>
              </a:pathLst>
            </a:custGeom>
            <a:solidFill>
              <a:srgbClr val="FEBC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747730">
              <a:off x="3663366" y="4221815"/>
              <a:ext cx="1183304" cy="702380"/>
            </a:xfrm>
            <a:custGeom>
              <a:avLst/>
              <a:gdLst>
                <a:gd name="connsiteX0" fmla="*/ 531206 w 1284989"/>
                <a:gd name="connsiteY0" fmla="*/ 10988 h 762738"/>
                <a:gd name="connsiteX1" fmla="*/ 682577 w 1284989"/>
                <a:gd name="connsiteY1" fmla="*/ 0 h 762738"/>
                <a:gd name="connsiteX2" fmla="*/ 1250513 w 1284989"/>
                <a:gd name="connsiteY2" fmla="*/ 186896 h 762738"/>
                <a:gd name="connsiteX3" fmla="*/ 1274941 w 1284989"/>
                <a:gd name="connsiteY3" fmla="*/ 211021 h 762738"/>
                <a:gd name="connsiteX4" fmla="*/ 1274258 w 1284989"/>
                <a:gd name="connsiteY4" fmla="*/ 212959 h 762738"/>
                <a:gd name="connsiteX5" fmla="*/ 1270922 w 1284989"/>
                <a:gd name="connsiteY5" fmla="*/ 546350 h 762738"/>
                <a:gd name="connsiteX6" fmla="*/ 1284989 w 1284989"/>
                <a:gd name="connsiteY6" fmla="*/ 587073 h 762738"/>
                <a:gd name="connsiteX7" fmla="*/ 1242693 w 1284989"/>
                <a:gd name="connsiteY7" fmla="*/ 622241 h 762738"/>
                <a:gd name="connsiteX8" fmla="*/ 737677 w 1284989"/>
                <a:gd name="connsiteY8" fmla="*/ 762738 h 762738"/>
                <a:gd name="connsiteX9" fmla="*/ 1845 w 1284989"/>
                <a:gd name="connsiteY9" fmla="*/ 330907 h 762738"/>
                <a:gd name="connsiteX10" fmla="*/ 0 w 1284989"/>
                <a:gd name="connsiteY10" fmla="*/ 317724 h 762738"/>
                <a:gd name="connsiteX11" fmla="*/ 59761 w 1284989"/>
                <a:gd name="connsiteY11" fmla="*/ 238446 h 762738"/>
                <a:gd name="connsiteX12" fmla="*/ 531206 w 1284989"/>
                <a:gd name="connsiteY12" fmla="*/ 10988 h 76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4989" h="762738">
                  <a:moveTo>
                    <a:pt x="531206" y="10988"/>
                  </a:moveTo>
                  <a:cubicBezTo>
                    <a:pt x="580100" y="3784"/>
                    <a:pt x="630725" y="0"/>
                    <a:pt x="682577" y="0"/>
                  </a:cubicBezTo>
                  <a:cubicBezTo>
                    <a:pt x="909430" y="0"/>
                    <a:pt x="1112793" y="72416"/>
                    <a:pt x="1250513" y="186896"/>
                  </a:cubicBezTo>
                  <a:lnTo>
                    <a:pt x="1274941" y="211021"/>
                  </a:lnTo>
                  <a:lnTo>
                    <a:pt x="1274258" y="212959"/>
                  </a:lnTo>
                  <a:cubicBezTo>
                    <a:pt x="1248519" y="320892"/>
                    <a:pt x="1246059" y="433848"/>
                    <a:pt x="1270922" y="546350"/>
                  </a:cubicBezTo>
                  <a:lnTo>
                    <a:pt x="1284989" y="587073"/>
                  </a:lnTo>
                  <a:lnTo>
                    <a:pt x="1242693" y="622241"/>
                  </a:lnTo>
                  <a:cubicBezTo>
                    <a:pt x="1109310" y="709534"/>
                    <a:pt x="932122" y="762738"/>
                    <a:pt x="737677" y="762738"/>
                  </a:cubicBezTo>
                  <a:cubicBezTo>
                    <a:pt x="374713" y="762738"/>
                    <a:pt x="71882" y="577353"/>
                    <a:pt x="1845" y="330907"/>
                  </a:cubicBezTo>
                  <a:lnTo>
                    <a:pt x="0" y="317724"/>
                  </a:lnTo>
                  <a:lnTo>
                    <a:pt x="59761" y="238446"/>
                  </a:lnTo>
                  <a:cubicBezTo>
                    <a:pt x="167742" y="123357"/>
                    <a:pt x="335630" y="39805"/>
                    <a:pt x="531206" y="10988"/>
                  </a:cubicBezTo>
                  <a:close/>
                </a:path>
              </a:pathLst>
            </a:custGeom>
            <a:solidFill>
              <a:srgbClr val="A883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20141227">
              <a:off x="5005969" y="3875148"/>
              <a:ext cx="2985762" cy="2544859"/>
            </a:xfrm>
            <a:custGeom>
              <a:avLst/>
              <a:gdLst>
                <a:gd name="connsiteX0" fmla="*/ 1825588 w 3242338"/>
                <a:gd name="connsiteY0" fmla="*/ 1984943 h 2763547"/>
                <a:gd name="connsiteX1" fmla="*/ 1836874 w 3242338"/>
                <a:gd name="connsiteY1" fmla="*/ 1996191 h 2763547"/>
                <a:gd name="connsiteX2" fmla="*/ 1849543 w 3242338"/>
                <a:gd name="connsiteY2" fmla="*/ 2005700 h 2763547"/>
                <a:gd name="connsiteX3" fmla="*/ 1637945 w 3242338"/>
                <a:gd name="connsiteY3" fmla="*/ 1762963 h 2763547"/>
                <a:gd name="connsiteX4" fmla="*/ 1645990 w 3242338"/>
                <a:gd name="connsiteY4" fmla="*/ 1777330 h 2763547"/>
                <a:gd name="connsiteX5" fmla="*/ 1655989 w 3242338"/>
                <a:gd name="connsiteY5" fmla="*/ 1790519 h 2763547"/>
                <a:gd name="connsiteX6" fmla="*/ 1564403 w 3242338"/>
                <a:gd name="connsiteY6" fmla="*/ 1626628 h 2763547"/>
                <a:gd name="connsiteX7" fmla="*/ 1564402 w 3242338"/>
                <a:gd name="connsiteY7" fmla="*/ 1626628 h 2763547"/>
                <a:gd name="connsiteX8" fmla="*/ 1569631 w 3242338"/>
                <a:gd name="connsiteY8" fmla="*/ 1639162 h 2763547"/>
                <a:gd name="connsiteX9" fmla="*/ 1572574 w 3242338"/>
                <a:gd name="connsiteY9" fmla="*/ 1646220 h 2763547"/>
                <a:gd name="connsiteX10" fmla="*/ 1572574 w 3242338"/>
                <a:gd name="connsiteY10" fmla="*/ 1646219 h 2763547"/>
                <a:gd name="connsiteX11" fmla="*/ 1569631 w 3242338"/>
                <a:gd name="connsiteY11" fmla="*/ 1639162 h 2763547"/>
                <a:gd name="connsiteX12" fmla="*/ 2421499 w 3242338"/>
                <a:gd name="connsiteY12" fmla="*/ 67356 h 2763547"/>
                <a:gd name="connsiteX13" fmla="*/ 2874075 w 3242338"/>
                <a:gd name="connsiteY13" fmla="*/ 971945 h 2763547"/>
                <a:gd name="connsiteX14" fmla="*/ 2845797 w 3242338"/>
                <a:gd name="connsiteY14" fmla="*/ 1056254 h 2763547"/>
                <a:gd name="connsiteX15" fmla="*/ 2827733 w 3242338"/>
                <a:gd name="connsiteY15" fmla="*/ 1053385 h 2763547"/>
                <a:gd name="connsiteX16" fmla="*/ 2816928 w 3242338"/>
                <a:gd name="connsiteY16" fmla="*/ 1072024 h 2763547"/>
                <a:gd name="connsiteX17" fmla="*/ 2805685 w 3242338"/>
                <a:gd name="connsiteY17" fmla="*/ 1069189 h 2763547"/>
                <a:gd name="connsiteX18" fmla="*/ 2742888 w 3242338"/>
                <a:gd name="connsiteY18" fmla="*/ 1063991 h 2763547"/>
                <a:gd name="connsiteX19" fmla="*/ 2330534 w 3242338"/>
                <a:gd name="connsiteY19" fmla="*/ 1515115 h 2763547"/>
                <a:gd name="connsiteX20" fmla="*/ 2333357 w 3242338"/>
                <a:gd name="connsiteY20" fmla="*/ 1545752 h 2763547"/>
                <a:gd name="connsiteX21" fmla="*/ 2345126 w 3242338"/>
                <a:gd name="connsiteY21" fmla="*/ 1544857 h 2763547"/>
                <a:gd name="connsiteX22" fmla="*/ 2428230 w 3242338"/>
                <a:gd name="connsiteY22" fmla="*/ 1551179 h 2763547"/>
                <a:gd name="connsiteX23" fmla="*/ 2431492 w 3242338"/>
                <a:gd name="connsiteY23" fmla="*/ 1551944 h 2763547"/>
                <a:gd name="connsiteX24" fmla="*/ 2450035 w 3242338"/>
                <a:gd name="connsiteY24" fmla="*/ 1486590 h 2763547"/>
                <a:gd name="connsiteX25" fmla="*/ 2829984 w 3242338"/>
                <a:gd name="connsiteY25" fmla="*/ 1211063 h 2763547"/>
                <a:gd name="connsiteX26" fmla="*/ 3242338 w 3242338"/>
                <a:gd name="connsiteY26" fmla="*/ 1662187 h 2763547"/>
                <a:gd name="connsiteX27" fmla="*/ 2913088 w 3242338"/>
                <a:gd name="connsiteY27" fmla="*/ 2104146 h 2763547"/>
                <a:gd name="connsiteX28" fmla="*/ 2892857 w 3242338"/>
                <a:gd name="connsiteY28" fmla="*/ 2106378 h 2763547"/>
                <a:gd name="connsiteX29" fmla="*/ 2864516 w 3242338"/>
                <a:gd name="connsiteY29" fmla="*/ 2124280 h 2763547"/>
                <a:gd name="connsiteX30" fmla="*/ 2666629 w 3242338"/>
                <a:gd name="connsiteY30" fmla="*/ 2203185 h 2763547"/>
                <a:gd name="connsiteX31" fmla="*/ 2031423 w 3242338"/>
                <a:gd name="connsiteY31" fmla="*/ 2128354 h 2763547"/>
                <a:gd name="connsiteX32" fmla="*/ 2020176 w 3242338"/>
                <a:gd name="connsiteY32" fmla="*/ 2121836 h 2763547"/>
                <a:gd name="connsiteX33" fmla="*/ 1959700 w 3242338"/>
                <a:gd name="connsiteY33" fmla="*/ 2191565 h 2763547"/>
                <a:gd name="connsiteX34" fmla="*/ 1883024 w 3242338"/>
                <a:gd name="connsiteY34" fmla="*/ 2391451 h 2763547"/>
                <a:gd name="connsiteX35" fmla="*/ 1932242 w 3242338"/>
                <a:gd name="connsiteY35" fmla="*/ 2653466 h 2763547"/>
                <a:gd name="connsiteX36" fmla="*/ 1975533 w 3242338"/>
                <a:gd name="connsiteY36" fmla="*/ 2716102 h 2763547"/>
                <a:gd name="connsiteX37" fmla="*/ 1806147 w 3242338"/>
                <a:gd name="connsiteY37" fmla="*/ 2763547 h 2763547"/>
                <a:gd name="connsiteX38" fmla="*/ 1742459 w 3242338"/>
                <a:gd name="connsiteY38" fmla="*/ 2729021 h 2763547"/>
                <a:gd name="connsiteX39" fmla="*/ 1291722 w 3242338"/>
                <a:gd name="connsiteY39" fmla="*/ 1854930 h 2763547"/>
                <a:gd name="connsiteX40" fmla="*/ 1310741 w 3242338"/>
                <a:gd name="connsiteY40" fmla="*/ 1648950 h 2763547"/>
                <a:gd name="connsiteX41" fmla="*/ 1321307 w 3242338"/>
                <a:gd name="connsiteY41" fmla="*/ 1604091 h 2763547"/>
                <a:gd name="connsiteX42" fmla="*/ 1261650 w 3242338"/>
                <a:gd name="connsiteY42" fmla="*/ 1587335 h 2763547"/>
                <a:gd name="connsiteX43" fmla="*/ 1181645 w 3242338"/>
                <a:gd name="connsiteY43" fmla="*/ 1555918 h 2763547"/>
                <a:gd name="connsiteX44" fmla="*/ 910815 w 3242338"/>
                <a:gd name="connsiteY44" fmla="*/ 1361600 h 2763547"/>
                <a:gd name="connsiteX45" fmla="*/ 864208 w 3242338"/>
                <a:gd name="connsiteY45" fmla="*/ 1300512 h 2763547"/>
                <a:gd name="connsiteX46" fmla="*/ 776918 w 3242338"/>
                <a:gd name="connsiteY46" fmla="*/ 1309256 h 2763547"/>
                <a:gd name="connsiteX47" fmla="*/ 445868 w 3242338"/>
                <a:gd name="connsiteY47" fmla="*/ 1242344 h 2763547"/>
                <a:gd name="connsiteX48" fmla="*/ 18969 w 3242338"/>
                <a:gd name="connsiteY48" fmla="*/ 380228 h 2763547"/>
                <a:gd name="connsiteX49" fmla="*/ 20207 w 3242338"/>
                <a:gd name="connsiteY49" fmla="*/ 375816 h 2763547"/>
                <a:gd name="connsiteX50" fmla="*/ 78969 w 3242338"/>
                <a:gd name="connsiteY50" fmla="*/ 311136 h 2763547"/>
                <a:gd name="connsiteX51" fmla="*/ 625108 w 3242338"/>
                <a:gd name="connsiteY51" fmla="*/ 73693 h 2763547"/>
                <a:gd name="connsiteX52" fmla="*/ 880424 w 3242338"/>
                <a:gd name="connsiteY52" fmla="*/ 120441 h 2763547"/>
                <a:gd name="connsiteX53" fmla="*/ 957122 w 3242338"/>
                <a:gd name="connsiteY53" fmla="*/ 154439 h 2763547"/>
                <a:gd name="connsiteX54" fmla="*/ 1031375 w 3242338"/>
                <a:gd name="connsiteY54" fmla="*/ 203687 h 2763547"/>
                <a:gd name="connsiteX55" fmla="*/ 1477614 w 3242338"/>
                <a:gd name="connsiteY55" fmla="*/ 327043 h 2763547"/>
                <a:gd name="connsiteX56" fmla="*/ 2139593 w 3242338"/>
                <a:gd name="connsiteY56" fmla="*/ 27690 h 2763547"/>
                <a:gd name="connsiteX57" fmla="*/ 2162644 w 3242338"/>
                <a:gd name="connsiteY57" fmla="*/ 0 h 2763547"/>
                <a:gd name="connsiteX58" fmla="*/ 2189600 w 3242338"/>
                <a:gd name="connsiteY58" fmla="*/ 2008 h 2763547"/>
                <a:gd name="connsiteX59" fmla="*/ 2421499 w 3242338"/>
                <a:gd name="connsiteY59" fmla="*/ 67356 h 27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42338" h="2763547">
                  <a:moveTo>
                    <a:pt x="1825588" y="1984943"/>
                  </a:moveTo>
                  <a:lnTo>
                    <a:pt x="1836874" y="1996191"/>
                  </a:lnTo>
                  <a:lnTo>
                    <a:pt x="1849543" y="2005700"/>
                  </a:lnTo>
                  <a:close/>
                  <a:moveTo>
                    <a:pt x="1637945" y="1762963"/>
                  </a:moveTo>
                  <a:lnTo>
                    <a:pt x="1645990" y="1777330"/>
                  </a:lnTo>
                  <a:lnTo>
                    <a:pt x="1655989" y="1790519"/>
                  </a:lnTo>
                  <a:close/>
                  <a:moveTo>
                    <a:pt x="1564403" y="1626628"/>
                  </a:moveTo>
                  <a:lnTo>
                    <a:pt x="1564402" y="1626628"/>
                  </a:lnTo>
                  <a:lnTo>
                    <a:pt x="1569631" y="1639162"/>
                  </a:lnTo>
                  <a:lnTo>
                    <a:pt x="1572574" y="1646220"/>
                  </a:lnTo>
                  <a:lnTo>
                    <a:pt x="1572574" y="1646219"/>
                  </a:lnTo>
                  <a:lnTo>
                    <a:pt x="1569631" y="1639162"/>
                  </a:lnTo>
                  <a:close/>
                  <a:moveTo>
                    <a:pt x="2421499" y="67356"/>
                  </a:moveTo>
                  <a:cubicBezTo>
                    <a:pt x="2774317" y="226755"/>
                    <a:pt x="2955912" y="609360"/>
                    <a:pt x="2874075" y="971945"/>
                  </a:cubicBezTo>
                  <a:lnTo>
                    <a:pt x="2845797" y="1056254"/>
                  </a:lnTo>
                  <a:lnTo>
                    <a:pt x="2827733" y="1053385"/>
                  </a:lnTo>
                  <a:lnTo>
                    <a:pt x="2816928" y="1072024"/>
                  </a:lnTo>
                  <a:lnTo>
                    <a:pt x="2805685" y="1069189"/>
                  </a:lnTo>
                  <a:cubicBezTo>
                    <a:pt x="2785210" y="1065766"/>
                    <a:pt x="2764238" y="1063991"/>
                    <a:pt x="2742888" y="1063991"/>
                  </a:cubicBezTo>
                  <a:cubicBezTo>
                    <a:pt x="2515151" y="1063992"/>
                    <a:pt x="2330534" y="1265966"/>
                    <a:pt x="2330534" y="1515115"/>
                  </a:cubicBezTo>
                  <a:lnTo>
                    <a:pt x="2333357" y="1545752"/>
                  </a:lnTo>
                  <a:lnTo>
                    <a:pt x="2345126" y="1544857"/>
                  </a:lnTo>
                  <a:cubicBezTo>
                    <a:pt x="2373593" y="1544857"/>
                    <a:pt x="2401386" y="1547034"/>
                    <a:pt x="2428230" y="1551179"/>
                  </a:cubicBezTo>
                  <a:lnTo>
                    <a:pt x="2431492" y="1551944"/>
                  </a:lnTo>
                  <a:lnTo>
                    <a:pt x="2450035" y="1486590"/>
                  </a:lnTo>
                  <a:cubicBezTo>
                    <a:pt x="2512634" y="1324675"/>
                    <a:pt x="2659181" y="1211064"/>
                    <a:pt x="2829984" y="1211063"/>
                  </a:cubicBezTo>
                  <a:cubicBezTo>
                    <a:pt x="3057721" y="1211064"/>
                    <a:pt x="3242338" y="1413038"/>
                    <a:pt x="3242338" y="1662187"/>
                  </a:cubicBezTo>
                  <a:cubicBezTo>
                    <a:pt x="3242338" y="1880193"/>
                    <a:pt x="3100991" y="2062081"/>
                    <a:pt x="2913088" y="2104146"/>
                  </a:cubicBezTo>
                  <a:lnTo>
                    <a:pt x="2892857" y="2106378"/>
                  </a:lnTo>
                  <a:lnTo>
                    <a:pt x="2864516" y="2124280"/>
                  </a:lnTo>
                  <a:cubicBezTo>
                    <a:pt x="2803131" y="2158065"/>
                    <a:pt x="2736964" y="2184756"/>
                    <a:pt x="2666629" y="2203185"/>
                  </a:cubicBezTo>
                  <a:cubicBezTo>
                    <a:pt x="2447812" y="2260519"/>
                    <a:pt x="2224921" y="2228378"/>
                    <a:pt x="2031423" y="2128354"/>
                  </a:cubicBezTo>
                  <a:lnTo>
                    <a:pt x="2020176" y="2121836"/>
                  </a:lnTo>
                  <a:lnTo>
                    <a:pt x="1959700" y="2191565"/>
                  </a:lnTo>
                  <a:cubicBezTo>
                    <a:pt x="1918684" y="2250900"/>
                    <a:pt x="1891832" y="2318334"/>
                    <a:pt x="1883024" y="2391451"/>
                  </a:cubicBezTo>
                  <a:cubicBezTo>
                    <a:pt x="1872014" y="2482849"/>
                    <a:pt x="1890500" y="2572313"/>
                    <a:pt x="1932242" y="2653466"/>
                  </a:cubicBezTo>
                  <a:lnTo>
                    <a:pt x="1975533" y="2716102"/>
                  </a:lnTo>
                  <a:lnTo>
                    <a:pt x="1806147" y="2763547"/>
                  </a:lnTo>
                  <a:lnTo>
                    <a:pt x="1742459" y="2729021"/>
                  </a:lnTo>
                  <a:cubicBezTo>
                    <a:pt x="1472231" y="2549764"/>
                    <a:pt x="1291722" y="2225361"/>
                    <a:pt x="1291722" y="1854930"/>
                  </a:cubicBezTo>
                  <a:cubicBezTo>
                    <a:pt x="1291722" y="1784371"/>
                    <a:pt x="1298271" y="1715483"/>
                    <a:pt x="1310741" y="1648950"/>
                  </a:cubicBezTo>
                  <a:lnTo>
                    <a:pt x="1321307" y="1604091"/>
                  </a:lnTo>
                  <a:lnTo>
                    <a:pt x="1261650" y="1587335"/>
                  </a:lnTo>
                  <a:cubicBezTo>
                    <a:pt x="1234755" y="1578311"/>
                    <a:pt x="1208056" y="1567850"/>
                    <a:pt x="1181645" y="1555918"/>
                  </a:cubicBezTo>
                  <a:cubicBezTo>
                    <a:pt x="1076000" y="1508189"/>
                    <a:pt x="984970" y="1441439"/>
                    <a:pt x="910815" y="1361600"/>
                  </a:cubicBezTo>
                  <a:lnTo>
                    <a:pt x="864208" y="1300512"/>
                  </a:lnTo>
                  <a:lnTo>
                    <a:pt x="776918" y="1309256"/>
                  </a:lnTo>
                  <a:cubicBezTo>
                    <a:pt x="666278" y="1312238"/>
                    <a:pt x="553367" y="1290911"/>
                    <a:pt x="445868" y="1242344"/>
                  </a:cubicBezTo>
                  <a:cubicBezTo>
                    <a:pt x="111428" y="1091248"/>
                    <a:pt x="-59804" y="726578"/>
                    <a:pt x="18969" y="380228"/>
                  </a:cubicBezTo>
                  <a:lnTo>
                    <a:pt x="20207" y="375816"/>
                  </a:lnTo>
                  <a:lnTo>
                    <a:pt x="78969" y="311136"/>
                  </a:lnTo>
                  <a:cubicBezTo>
                    <a:pt x="227383" y="162800"/>
                    <a:pt x="417653" y="73693"/>
                    <a:pt x="625108" y="73693"/>
                  </a:cubicBezTo>
                  <a:cubicBezTo>
                    <a:pt x="714017" y="73693"/>
                    <a:pt x="799770" y="90060"/>
                    <a:pt x="880424" y="120441"/>
                  </a:cubicBezTo>
                  <a:lnTo>
                    <a:pt x="957122" y="154439"/>
                  </a:lnTo>
                  <a:lnTo>
                    <a:pt x="1031375" y="203687"/>
                  </a:lnTo>
                  <a:cubicBezTo>
                    <a:pt x="1164025" y="282357"/>
                    <a:pt x="1316039" y="327043"/>
                    <a:pt x="1477614" y="327043"/>
                  </a:cubicBezTo>
                  <a:cubicBezTo>
                    <a:pt x="1736133" y="327043"/>
                    <a:pt x="1970178" y="212645"/>
                    <a:pt x="2139593" y="27690"/>
                  </a:cubicBezTo>
                  <a:lnTo>
                    <a:pt x="2162644" y="0"/>
                  </a:lnTo>
                  <a:lnTo>
                    <a:pt x="2189600" y="2008"/>
                  </a:lnTo>
                  <a:cubicBezTo>
                    <a:pt x="2267797" y="11717"/>
                    <a:pt x="2345895" y="33199"/>
                    <a:pt x="2421499" y="67356"/>
                  </a:cubicBezTo>
                  <a:close/>
                </a:path>
              </a:pathLst>
            </a:custGeom>
            <a:solidFill>
              <a:srgbClr val="45A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20141227">
              <a:off x="7329839" y="3043248"/>
              <a:ext cx="908199" cy="1500623"/>
            </a:xfrm>
            <a:custGeom>
              <a:avLst/>
              <a:gdLst>
                <a:gd name="connsiteX0" fmla="*/ 824105 w 986243"/>
                <a:gd name="connsiteY0" fmla="*/ 0 h 1629576"/>
                <a:gd name="connsiteX1" fmla="*/ 868157 w 986243"/>
                <a:gd name="connsiteY1" fmla="*/ 90026 h 1629576"/>
                <a:gd name="connsiteX2" fmla="*/ 986243 w 986243"/>
                <a:gd name="connsiteY2" fmla="*/ 669014 h 1629576"/>
                <a:gd name="connsiteX3" fmla="*/ 630202 w 986243"/>
                <a:gd name="connsiteY3" fmla="*/ 1606320 h 1629576"/>
                <a:gd name="connsiteX4" fmla="*/ 605153 w 986243"/>
                <a:gd name="connsiteY4" fmla="*/ 1629576 h 1629576"/>
                <a:gd name="connsiteX5" fmla="*/ 604483 w 986243"/>
                <a:gd name="connsiteY5" fmla="*/ 1628227 h 1629576"/>
                <a:gd name="connsiteX6" fmla="*/ 351614 w 986243"/>
                <a:gd name="connsiteY6" fmla="*/ 1352163 h 1629576"/>
                <a:gd name="connsiteX7" fmla="*/ 199995 w 986243"/>
                <a:gd name="connsiteY7" fmla="*/ 1262318 h 1629576"/>
                <a:gd name="connsiteX8" fmla="*/ 204950 w 986243"/>
                <a:gd name="connsiteY8" fmla="*/ 1245645 h 1629576"/>
                <a:gd name="connsiteX9" fmla="*/ 234423 w 986243"/>
                <a:gd name="connsiteY9" fmla="*/ 990218 h 1629576"/>
                <a:gd name="connsiteX10" fmla="*/ 20645 w 986243"/>
                <a:gd name="connsiteY10" fmla="*/ 340095 h 1629576"/>
                <a:gd name="connsiteX11" fmla="*/ 0 w 986243"/>
                <a:gd name="connsiteY11" fmla="*/ 315295 h 1629576"/>
                <a:gd name="connsiteX12" fmla="*/ 39112 w 986243"/>
                <a:gd name="connsiteY12" fmla="*/ 284745 h 1629576"/>
                <a:gd name="connsiteX13" fmla="*/ 289737 w 986243"/>
                <a:gd name="connsiteY13" fmla="*/ 212270 h 1629576"/>
                <a:gd name="connsiteX14" fmla="*/ 380077 w 986243"/>
                <a:gd name="connsiteY14" fmla="*/ 220892 h 1629576"/>
                <a:gd name="connsiteX15" fmla="*/ 445353 w 986243"/>
                <a:gd name="connsiteY15" fmla="*/ 240075 h 1629576"/>
                <a:gd name="connsiteX16" fmla="*/ 446769 w 986243"/>
                <a:gd name="connsiteY16" fmla="*/ 241472 h 1629576"/>
                <a:gd name="connsiteX17" fmla="*/ 573435 w 986243"/>
                <a:gd name="connsiteY17" fmla="*/ 287733 h 1629576"/>
                <a:gd name="connsiteX18" fmla="*/ 733630 w 986243"/>
                <a:gd name="connsiteY18" fmla="*/ 208397 h 1629576"/>
                <a:gd name="connsiteX19" fmla="*/ 739243 w 986243"/>
                <a:gd name="connsiteY19" fmla="*/ 198443 h 1629576"/>
                <a:gd name="connsiteX20" fmla="*/ 741315 w 986243"/>
                <a:gd name="connsiteY20" fmla="*/ 198097 h 1629576"/>
                <a:gd name="connsiteX21" fmla="*/ 779811 w 986243"/>
                <a:gd name="connsiteY21" fmla="*/ 134082 h 1629576"/>
                <a:gd name="connsiteX22" fmla="*/ 810358 w 986243"/>
                <a:gd name="connsiteY22" fmla="*/ 54259 h 162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6243" h="1629576">
                  <a:moveTo>
                    <a:pt x="824105" y="0"/>
                  </a:moveTo>
                  <a:lnTo>
                    <a:pt x="868157" y="90026"/>
                  </a:lnTo>
                  <a:cubicBezTo>
                    <a:pt x="943466" y="262138"/>
                    <a:pt x="986243" y="459374"/>
                    <a:pt x="986243" y="669014"/>
                  </a:cubicBezTo>
                  <a:cubicBezTo>
                    <a:pt x="986243" y="1046367"/>
                    <a:pt x="847645" y="1383530"/>
                    <a:pt x="630202" y="1606320"/>
                  </a:cubicBezTo>
                  <a:lnTo>
                    <a:pt x="605153" y="1629576"/>
                  </a:lnTo>
                  <a:lnTo>
                    <a:pt x="604483" y="1628227"/>
                  </a:lnTo>
                  <a:cubicBezTo>
                    <a:pt x="537187" y="1519480"/>
                    <a:pt x="451225" y="1425632"/>
                    <a:pt x="351614" y="1352163"/>
                  </a:cubicBezTo>
                  <a:lnTo>
                    <a:pt x="199995" y="1262318"/>
                  </a:lnTo>
                  <a:lnTo>
                    <a:pt x="204950" y="1245645"/>
                  </a:lnTo>
                  <a:cubicBezTo>
                    <a:pt x="224190" y="1164004"/>
                    <a:pt x="234423" y="1078415"/>
                    <a:pt x="234423" y="990218"/>
                  </a:cubicBezTo>
                  <a:cubicBezTo>
                    <a:pt x="234423" y="743264"/>
                    <a:pt x="154197" y="516766"/>
                    <a:pt x="20645" y="340095"/>
                  </a:cubicBezTo>
                  <a:lnTo>
                    <a:pt x="0" y="315295"/>
                  </a:lnTo>
                  <a:lnTo>
                    <a:pt x="39112" y="284745"/>
                  </a:lnTo>
                  <a:cubicBezTo>
                    <a:pt x="110654" y="238987"/>
                    <a:pt x="196899" y="212270"/>
                    <a:pt x="289737" y="212270"/>
                  </a:cubicBezTo>
                  <a:cubicBezTo>
                    <a:pt x="320683" y="212270"/>
                    <a:pt x="350897" y="215239"/>
                    <a:pt x="380077" y="220892"/>
                  </a:cubicBezTo>
                  <a:lnTo>
                    <a:pt x="445353" y="240075"/>
                  </a:lnTo>
                  <a:lnTo>
                    <a:pt x="446769" y="241472"/>
                  </a:lnTo>
                  <a:cubicBezTo>
                    <a:pt x="482927" y="270679"/>
                    <a:pt x="526515" y="287733"/>
                    <a:pt x="573435" y="287733"/>
                  </a:cubicBezTo>
                  <a:cubicBezTo>
                    <a:pt x="635995" y="287733"/>
                    <a:pt x="692632" y="257414"/>
                    <a:pt x="733630" y="208397"/>
                  </a:cubicBezTo>
                  <a:lnTo>
                    <a:pt x="739243" y="198443"/>
                  </a:lnTo>
                  <a:lnTo>
                    <a:pt x="741315" y="198097"/>
                  </a:lnTo>
                  <a:lnTo>
                    <a:pt x="779811" y="134082"/>
                  </a:lnTo>
                  <a:cubicBezTo>
                    <a:pt x="791670" y="107832"/>
                    <a:pt x="801837" y="81192"/>
                    <a:pt x="810358" y="54259"/>
                  </a:cubicBezTo>
                  <a:close/>
                </a:path>
              </a:pathLst>
            </a:custGeom>
            <a:solidFill>
              <a:srgbClr val="FF66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5120554" y="2229778"/>
              <a:ext cx="2477934" cy="1308496"/>
            </a:xfrm>
            <a:custGeom>
              <a:avLst/>
              <a:gdLst>
                <a:gd name="connsiteX0" fmla="*/ 753368 w 2690871"/>
                <a:gd name="connsiteY0" fmla="*/ 0 h 1420939"/>
                <a:gd name="connsiteX1" fmla="*/ 1297698 w 2690871"/>
                <a:gd name="connsiteY1" fmla="*/ 142516 h 1420939"/>
                <a:gd name="connsiteX2" fmla="*/ 1299739 w 2690871"/>
                <a:gd name="connsiteY2" fmla="*/ 143959 h 1420939"/>
                <a:gd name="connsiteX3" fmla="*/ 1338349 w 2690871"/>
                <a:gd name="connsiteY3" fmla="*/ 125997 h 1420939"/>
                <a:gd name="connsiteX4" fmla="*/ 1717305 w 2690871"/>
                <a:gd name="connsiteY4" fmla="*/ 60419 h 1420939"/>
                <a:gd name="connsiteX5" fmla="*/ 2690871 w 2690871"/>
                <a:gd name="connsiteY5" fmla="*/ 894898 h 1420939"/>
                <a:gd name="connsiteX6" fmla="*/ 2682146 w 2690871"/>
                <a:gd name="connsiteY6" fmla="*/ 969085 h 1420939"/>
                <a:gd name="connsiteX7" fmla="*/ 2680400 w 2690871"/>
                <a:gd name="connsiteY7" fmla="*/ 970253 h 1420939"/>
                <a:gd name="connsiteX8" fmla="*/ 2679383 w 2690871"/>
                <a:gd name="connsiteY8" fmla="*/ 981635 h 1420939"/>
                <a:gd name="connsiteX9" fmla="*/ 2566060 w 2690871"/>
                <a:gd name="connsiteY9" fmla="*/ 1119890 h 1420939"/>
                <a:gd name="connsiteX10" fmla="*/ 2431581 w 2690871"/>
                <a:gd name="connsiteY10" fmla="*/ 1129883 h 1420939"/>
                <a:gd name="connsiteX11" fmla="*/ 2429715 w 2690871"/>
                <a:gd name="connsiteY11" fmla="*/ 1129193 h 1420939"/>
                <a:gd name="connsiteX12" fmla="*/ 2362331 w 2690871"/>
                <a:gd name="connsiteY12" fmla="*/ 1138587 h 1420939"/>
                <a:gd name="connsiteX13" fmla="*/ 2276453 w 2690871"/>
                <a:gd name="connsiteY13" fmla="*/ 1167924 h 1420939"/>
                <a:gd name="connsiteX14" fmla="*/ 2077895 w 2690871"/>
                <a:gd name="connsiteY14" fmla="*/ 1337159 h 1420939"/>
                <a:gd name="connsiteX15" fmla="*/ 2048305 w 2690871"/>
                <a:gd name="connsiteY15" fmla="*/ 1393536 h 1420939"/>
                <a:gd name="connsiteX16" fmla="*/ 2000273 w 2690871"/>
                <a:gd name="connsiteY16" fmla="*/ 1384489 h 1420939"/>
                <a:gd name="connsiteX17" fmla="*/ 1723311 w 2690871"/>
                <a:gd name="connsiteY17" fmla="*/ 1397040 h 1420939"/>
                <a:gd name="connsiteX18" fmla="*/ 1633195 w 2690871"/>
                <a:gd name="connsiteY18" fmla="*/ 1420939 h 1420939"/>
                <a:gd name="connsiteX19" fmla="*/ 1628718 w 2690871"/>
                <a:gd name="connsiteY19" fmla="*/ 1395065 h 1420939"/>
                <a:gd name="connsiteX20" fmla="*/ 1475822 w 2690871"/>
                <a:gd name="connsiteY20" fmla="*/ 1103477 h 1420939"/>
                <a:gd name="connsiteX21" fmla="*/ 757097 w 2690871"/>
                <a:gd name="connsiteY21" fmla="*/ 920642 h 1420939"/>
                <a:gd name="connsiteX22" fmla="*/ 695022 w 2690871"/>
                <a:gd name="connsiteY22" fmla="*/ 949410 h 1420939"/>
                <a:gd name="connsiteX23" fmla="*/ 679284 w 2690871"/>
                <a:gd name="connsiteY23" fmla="*/ 915037 h 1420939"/>
                <a:gd name="connsiteX24" fmla="*/ 492527 w 2690871"/>
                <a:gd name="connsiteY24" fmla="*/ 650594 h 1420939"/>
                <a:gd name="connsiteX25" fmla="*/ 63158 w 2690871"/>
                <a:gd name="connsiteY25" fmla="*/ 333688 h 1420939"/>
                <a:gd name="connsiteX26" fmla="*/ 0 w 2690871"/>
                <a:gd name="connsiteY26" fmla="*/ 311891 h 1420939"/>
                <a:gd name="connsiteX27" fmla="*/ 64953 w 2690871"/>
                <a:gd name="connsiteY27" fmla="*/ 244413 h 1420939"/>
                <a:gd name="connsiteX28" fmla="*/ 753368 w 2690871"/>
                <a:gd name="connsiteY28" fmla="*/ 0 h 1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90871" h="1420939">
                  <a:moveTo>
                    <a:pt x="753368" y="0"/>
                  </a:moveTo>
                  <a:cubicBezTo>
                    <a:pt x="955001" y="0"/>
                    <a:pt x="1142316" y="52539"/>
                    <a:pt x="1297698" y="142516"/>
                  </a:cubicBezTo>
                  <a:lnTo>
                    <a:pt x="1299739" y="143959"/>
                  </a:lnTo>
                  <a:lnTo>
                    <a:pt x="1338349" y="125997"/>
                  </a:lnTo>
                  <a:cubicBezTo>
                    <a:pt x="1454825" y="83770"/>
                    <a:pt x="1582884" y="60419"/>
                    <a:pt x="1717305" y="60419"/>
                  </a:cubicBezTo>
                  <a:cubicBezTo>
                    <a:pt x="2254991" y="60419"/>
                    <a:pt x="2690871" y="434028"/>
                    <a:pt x="2690871" y="894898"/>
                  </a:cubicBezTo>
                  <a:lnTo>
                    <a:pt x="2682146" y="969085"/>
                  </a:lnTo>
                  <a:lnTo>
                    <a:pt x="2680400" y="970253"/>
                  </a:lnTo>
                  <a:lnTo>
                    <a:pt x="2679383" y="981635"/>
                  </a:lnTo>
                  <a:cubicBezTo>
                    <a:pt x="2662203" y="1043185"/>
                    <a:pt x="2623071" y="1094133"/>
                    <a:pt x="2566060" y="1119890"/>
                  </a:cubicBezTo>
                  <a:cubicBezTo>
                    <a:pt x="2523301" y="1139208"/>
                    <a:pt x="2476557" y="1141613"/>
                    <a:pt x="2431581" y="1129883"/>
                  </a:cubicBezTo>
                  <a:lnTo>
                    <a:pt x="2429715" y="1129193"/>
                  </a:lnTo>
                  <a:lnTo>
                    <a:pt x="2362331" y="1138587"/>
                  </a:lnTo>
                  <a:cubicBezTo>
                    <a:pt x="2333411" y="1145449"/>
                    <a:pt x="2304655" y="1155183"/>
                    <a:pt x="2276453" y="1167924"/>
                  </a:cubicBezTo>
                  <a:cubicBezTo>
                    <a:pt x="2191849" y="1206147"/>
                    <a:pt x="2124253" y="1266004"/>
                    <a:pt x="2077895" y="1337159"/>
                  </a:cubicBezTo>
                  <a:lnTo>
                    <a:pt x="2048305" y="1393536"/>
                  </a:lnTo>
                  <a:lnTo>
                    <a:pt x="2000273" y="1384489"/>
                  </a:lnTo>
                  <a:cubicBezTo>
                    <a:pt x="1908307" y="1374242"/>
                    <a:pt x="1815026" y="1378014"/>
                    <a:pt x="1723311" y="1397040"/>
                  </a:cubicBezTo>
                  <a:lnTo>
                    <a:pt x="1633195" y="1420939"/>
                  </a:lnTo>
                  <a:lnTo>
                    <a:pt x="1628718" y="1395065"/>
                  </a:lnTo>
                  <a:cubicBezTo>
                    <a:pt x="1603870" y="1289845"/>
                    <a:pt x="1553092" y="1189338"/>
                    <a:pt x="1475822" y="1103477"/>
                  </a:cubicBezTo>
                  <a:cubicBezTo>
                    <a:pt x="1290375" y="897410"/>
                    <a:pt x="1005003" y="834230"/>
                    <a:pt x="757097" y="920642"/>
                  </a:cubicBezTo>
                  <a:lnTo>
                    <a:pt x="695022" y="949410"/>
                  </a:lnTo>
                  <a:lnTo>
                    <a:pt x="679284" y="915037"/>
                  </a:lnTo>
                  <a:cubicBezTo>
                    <a:pt x="630535" y="824043"/>
                    <a:pt x="568093" y="734561"/>
                    <a:pt x="492527" y="650594"/>
                  </a:cubicBezTo>
                  <a:cubicBezTo>
                    <a:pt x="362987" y="506650"/>
                    <a:pt x="213277" y="399354"/>
                    <a:pt x="63158" y="333688"/>
                  </a:cubicBezTo>
                  <a:lnTo>
                    <a:pt x="0" y="311891"/>
                  </a:lnTo>
                  <a:lnTo>
                    <a:pt x="64953" y="244413"/>
                  </a:lnTo>
                  <a:cubicBezTo>
                    <a:pt x="241134" y="93402"/>
                    <a:pt x="484525" y="0"/>
                    <a:pt x="753368" y="0"/>
                  </a:cubicBezTo>
                  <a:close/>
                </a:path>
              </a:pathLst>
            </a:custGeom>
            <a:solidFill>
              <a:srgbClr val="80A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589946" y="3085673"/>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27" name="文本框 26"/>
            <p:cNvSpPr txBox="1"/>
            <p:nvPr/>
          </p:nvSpPr>
          <p:spPr>
            <a:xfrm>
              <a:off x="6338148" y="2406976"/>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28" name="文本框 27"/>
            <p:cNvSpPr txBox="1"/>
            <p:nvPr/>
          </p:nvSpPr>
          <p:spPr>
            <a:xfrm>
              <a:off x="7539898" y="3408838"/>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29" name="文本框 28"/>
            <p:cNvSpPr txBox="1"/>
            <p:nvPr/>
          </p:nvSpPr>
          <p:spPr>
            <a:xfrm>
              <a:off x="6240056" y="4341122"/>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grpSp>
      <p:sp>
        <p:nvSpPr>
          <p:cNvPr id="40961" name="Rectangle 1"/>
          <p:cNvSpPr>
            <a:spLocks noChangeArrowheads="1"/>
          </p:cNvSpPr>
          <p:nvPr/>
        </p:nvSpPr>
        <p:spPr bwMode="auto">
          <a:xfrm>
            <a:off x="4467930" y="1884557"/>
            <a:ext cx="74044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effectLst/>
                <a:latin typeface="Times New Roman" pitchFamily="18" charset="0"/>
                <a:ea typeface="Times New Roman" pitchFamily="18" charset="0"/>
                <a:cs typeface="Times New Roman" pitchFamily="18" charset="0"/>
              </a:rPr>
              <a:t>Xác định được đối tượng miêu tả.</a:t>
            </a:r>
            <a:endParaRPr kumimoji="0" lang="en-US" sz="1600" b="0" i="0" u="none" strike="noStrike" cap="none" normalizeH="0" baseline="0" dirty="0" smtClean="0">
              <a:ln>
                <a:noFill/>
              </a:ln>
              <a:effectLst/>
              <a:latin typeface="Times New Roman" pitchFamily="18" charset="0"/>
              <a:cs typeface="Times New Roman" pitchFamily="18" charset="0"/>
              <a:sym typeface="Wingdings" pitchFamily="2" charset="2"/>
            </a:endParaRPr>
          </a:p>
        </p:txBody>
      </p:sp>
      <p:sp>
        <p:nvSpPr>
          <p:cNvPr id="41" name="Rectangle 2"/>
          <p:cNvSpPr>
            <a:spLocks noChangeArrowheads="1"/>
          </p:cNvSpPr>
          <p:nvPr/>
        </p:nvSpPr>
        <p:spPr bwMode="auto">
          <a:xfrm>
            <a:off x="1958906" y="2204231"/>
            <a:ext cx="163179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rPr>
              <a:t>Muốn</a:t>
            </a:r>
            <a:r>
              <a:rPr kumimoji="0" lang="nl-NL" sz="32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rPr>
              <a:t> tả cảnh cần</a:t>
            </a:r>
            <a:endPar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endParaRPr>
          </a:p>
        </p:txBody>
      </p:sp>
      <p:pic>
        <p:nvPicPr>
          <p:cNvPr id="42" name="图片 32"/>
          <p:cNvPicPr>
            <a:picLocks noChangeAspect="1"/>
          </p:cNvPicPr>
          <p:nvPr/>
        </p:nvPicPr>
        <p:blipFill>
          <a:blip r:embed="rId4"/>
          <a:stretch>
            <a:fillRect/>
          </a:stretch>
        </p:blipFill>
        <p:spPr>
          <a:xfrm>
            <a:off x="8488037" y="162210"/>
            <a:ext cx="595376" cy="842513"/>
          </a:xfrm>
          <a:prstGeom prst="rect">
            <a:avLst/>
          </a:prstGeom>
        </p:spPr>
      </p:pic>
      <p:pic>
        <p:nvPicPr>
          <p:cNvPr id="43" name="图片 33"/>
          <p:cNvPicPr>
            <a:picLocks noChangeAspect="1"/>
          </p:cNvPicPr>
          <p:nvPr/>
        </p:nvPicPr>
        <p:blipFill>
          <a:blip r:embed="rId5"/>
          <a:stretch>
            <a:fillRect/>
          </a:stretch>
        </p:blipFill>
        <p:spPr>
          <a:xfrm>
            <a:off x="723219" y="429450"/>
            <a:ext cx="540000" cy="371250"/>
          </a:xfrm>
          <a:prstGeom prst="rect">
            <a:avLst/>
          </a:prstGeom>
        </p:spPr>
      </p:pic>
      <p:pic>
        <p:nvPicPr>
          <p:cNvPr id="44" name="图片 34"/>
          <p:cNvPicPr>
            <a:picLocks noChangeAspect="1"/>
          </p:cNvPicPr>
          <p:nvPr/>
        </p:nvPicPr>
        <p:blipFill>
          <a:blip r:embed="rId6"/>
          <a:stretch>
            <a:fillRect/>
          </a:stretch>
        </p:blipFill>
        <p:spPr>
          <a:xfrm>
            <a:off x="10041151" y="510983"/>
            <a:ext cx="795054" cy="419612"/>
          </a:xfrm>
          <a:prstGeom prst="rect">
            <a:avLst/>
          </a:prstGeom>
        </p:spPr>
      </p:pic>
      <p:pic>
        <p:nvPicPr>
          <p:cNvPr id="45" name="图片 35"/>
          <p:cNvPicPr>
            <a:picLocks noChangeAspect="1"/>
          </p:cNvPicPr>
          <p:nvPr/>
        </p:nvPicPr>
        <p:blipFill>
          <a:blip r:embed="rId7"/>
          <a:stretch>
            <a:fillRect/>
          </a:stretch>
        </p:blipFill>
        <p:spPr>
          <a:xfrm flipH="1">
            <a:off x="2838209" y="0"/>
            <a:ext cx="1289800" cy="954787"/>
          </a:xfrm>
          <a:prstGeom prst="rect">
            <a:avLst/>
          </a:prstGeom>
        </p:spPr>
      </p:pic>
      <p:pic>
        <p:nvPicPr>
          <p:cNvPr id="46" name="图片 37"/>
          <p:cNvPicPr>
            <a:picLocks noChangeAspect="1"/>
          </p:cNvPicPr>
          <p:nvPr/>
        </p:nvPicPr>
        <p:blipFill>
          <a:blip r:embed="rId5"/>
          <a:stretch>
            <a:fillRect/>
          </a:stretch>
        </p:blipFill>
        <p:spPr>
          <a:xfrm>
            <a:off x="11322649" y="125278"/>
            <a:ext cx="540000" cy="371250"/>
          </a:xfrm>
          <a:prstGeom prst="rect">
            <a:avLst/>
          </a:prstGeom>
        </p:spPr>
      </p:pic>
      <p:cxnSp>
        <p:nvCxnSpPr>
          <p:cNvPr id="48" name="Straight Arrow Connector 47"/>
          <p:cNvCxnSpPr>
            <a:stCxn id="41" idx="3"/>
            <a:endCxn id="40961" idx="1"/>
          </p:cNvCxnSpPr>
          <p:nvPr/>
        </p:nvCxnSpPr>
        <p:spPr>
          <a:xfrm flipV="1">
            <a:off x="3590702" y="2146167"/>
            <a:ext cx="877228" cy="5966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9" name="Rectangle 1"/>
          <p:cNvSpPr>
            <a:spLocks noChangeArrowheads="1"/>
          </p:cNvSpPr>
          <p:nvPr/>
        </p:nvSpPr>
        <p:spPr bwMode="auto">
          <a:xfrm>
            <a:off x="4527406" y="2505315"/>
            <a:ext cx="74044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effectLst/>
                <a:latin typeface="Times New Roman" pitchFamily="18" charset="0"/>
                <a:ea typeface="Times New Roman" pitchFamily="18" charset="0"/>
                <a:cs typeface="Times New Roman" pitchFamily="18" charset="0"/>
              </a:rPr>
              <a:t>Quan sát, lựa chọn được những hình ảnh tiêu biểu</a:t>
            </a:r>
            <a:endParaRPr kumimoji="0" lang="nl-NL" sz="2800" b="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endParaRPr>
          </a:p>
        </p:txBody>
      </p:sp>
      <p:cxnSp>
        <p:nvCxnSpPr>
          <p:cNvPr id="50" name="Straight Arrow Connector 49"/>
          <p:cNvCxnSpPr>
            <a:stCxn id="41" idx="3"/>
            <a:endCxn id="49" idx="1"/>
          </p:cNvCxnSpPr>
          <p:nvPr/>
        </p:nvCxnSpPr>
        <p:spPr>
          <a:xfrm>
            <a:off x="3590702" y="2742840"/>
            <a:ext cx="936704" cy="240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Rectangle 1"/>
          <p:cNvSpPr>
            <a:spLocks noChangeArrowheads="1"/>
          </p:cNvSpPr>
          <p:nvPr/>
        </p:nvSpPr>
        <p:spPr bwMode="auto">
          <a:xfrm>
            <a:off x="4486514" y="3192975"/>
            <a:ext cx="74044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0" i="0" u="none" strike="noStrike" cap="none" normalizeH="0" baseline="0" dirty="0" smtClean="0">
                <a:ln>
                  <a:noFill/>
                </a:ln>
                <a:effectLst/>
                <a:latin typeface="Times New Roman" pitchFamily="18" charset="0"/>
                <a:ea typeface="Times New Roman" pitchFamily="18" charset="0"/>
                <a:cs typeface="Times New Roman" pitchFamily="18" charset="0"/>
              </a:rPr>
              <a:t>Trình bày những điều quan sát được theo 1 thứ tự</a:t>
            </a:r>
            <a:r>
              <a:rPr kumimoji="0" lang="en-US" sz="1600" b="0" i="0" u="none" strike="noStrike" cap="none" normalizeH="0" baseline="0" dirty="0" smtClean="0">
                <a:ln>
                  <a:noFill/>
                </a:ln>
                <a:effectLst/>
                <a:latin typeface="Times New Roman" pitchFamily="18" charset="0"/>
                <a:cs typeface="Times New Roman" pitchFamily="18" charset="0"/>
                <a:sym typeface="Wingdings" pitchFamily="2" charset="2"/>
              </a:rPr>
              <a:t> </a:t>
            </a:r>
            <a:endPar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endParaRPr>
          </a:p>
        </p:txBody>
      </p:sp>
      <p:cxnSp>
        <p:nvCxnSpPr>
          <p:cNvPr id="69" name="Straight Arrow Connector 68"/>
          <p:cNvCxnSpPr>
            <a:stCxn id="41" idx="3"/>
            <a:endCxn id="68" idx="1"/>
          </p:cNvCxnSpPr>
          <p:nvPr/>
        </p:nvCxnSpPr>
        <p:spPr>
          <a:xfrm>
            <a:off x="3590702" y="2742840"/>
            <a:ext cx="895812" cy="7117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71" name="组合 19"/>
          <p:cNvGrpSpPr/>
          <p:nvPr/>
        </p:nvGrpSpPr>
        <p:grpSpPr>
          <a:xfrm>
            <a:off x="186357" y="4712780"/>
            <a:ext cx="1504913" cy="1193647"/>
            <a:chOff x="3535437" y="2229778"/>
            <a:chExt cx="4702601" cy="4190229"/>
          </a:xfrm>
        </p:grpSpPr>
        <p:sp>
          <p:nvSpPr>
            <p:cNvPr id="72" name="任意多边形 20"/>
            <p:cNvSpPr/>
            <p:nvPr/>
          </p:nvSpPr>
          <p:spPr>
            <a:xfrm rot="20794993">
              <a:off x="3535437" y="2575398"/>
              <a:ext cx="2859898" cy="1797293"/>
            </a:xfrm>
            <a:custGeom>
              <a:avLst/>
              <a:gdLst>
                <a:gd name="connsiteX0" fmla="*/ 1601408 w 3105659"/>
                <a:gd name="connsiteY0" fmla="*/ 25640 h 1951740"/>
                <a:gd name="connsiteX1" fmla="*/ 2340891 w 3105659"/>
                <a:gd name="connsiteY1" fmla="*/ 842319 h 1951740"/>
                <a:gd name="connsiteX2" fmla="*/ 2352079 w 3105659"/>
                <a:gd name="connsiteY2" fmla="*/ 926292 h 1951740"/>
                <a:gd name="connsiteX3" fmla="*/ 2386570 w 3105659"/>
                <a:gd name="connsiteY3" fmla="*/ 913103 h 1951740"/>
                <a:gd name="connsiteX4" fmla="*/ 2687887 w 3105659"/>
                <a:gd name="connsiteY4" fmla="*/ 909007 h 1951740"/>
                <a:gd name="connsiteX5" fmla="*/ 3095739 w 3105659"/>
                <a:gd name="connsiteY5" fmla="*/ 1451145 h 1951740"/>
                <a:gd name="connsiteX6" fmla="*/ 2952802 w 3105659"/>
                <a:gd name="connsiteY6" fmla="*/ 1665767 h 1951740"/>
                <a:gd name="connsiteX7" fmla="*/ 2941515 w 3105659"/>
                <a:gd name="connsiteY7" fmla="*/ 1672735 h 1951740"/>
                <a:gd name="connsiteX8" fmla="*/ 2934818 w 3105659"/>
                <a:gd name="connsiteY8" fmla="*/ 1681756 h 1951740"/>
                <a:gd name="connsiteX9" fmla="*/ 2409953 w 3105659"/>
                <a:gd name="connsiteY9" fmla="*/ 1885822 h 1951740"/>
                <a:gd name="connsiteX10" fmla="*/ 2221729 w 3105659"/>
                <a:gd name="connsiteY10" fmla="*/ 1865013 h 1951740"/>
                <a:gd name="connsiteX11" fmla="*/ 2203416 w 3105659"/>
                <a:gd name="connsiteY11" fmla="*/ 1859737 h 1951740"/>
                <a:gd name="connsiteX12" fmla="*/ 2154441 w 3105659"/>
                <a:gd name="connsiteY12" fmla="*/ 1850320 h 1951740"/>
                <a:gd name="connsiteX13" fmla="*/ 2065945 w 3105659"/>
                <a:gd name="connsiteY13" fmla="*/ 1823526 h 1951740"/>
                <a:gd name="connsiteX14" fmla="*/ 2025747 w 3105659"/>
                <a:gd name="connsiteY14" fmla="*/ 1806746 h 1951740"/>
                <a:gd name="connsiteX15" fmla="*/ 1878644 w 3105659"/>
                <a:gd name="connsiteY15" fmla="*/ 1785041 h 1951740"/>
                <a:gd name="connsiteX16" fmla="*/ 1603116 w 3105659"/>
                <a:gd name="connsiteY16" fmla="*/ 1805430 h 1951740"/>
                <a:gd name="connsiteX17" fmla="*/ 1550300 w 3105659"/>
                <a:gd name="connsiteY17" fmla="*/ 1820359 h 1951740"/>
                <a:gd name="connsiteX18" fmla="*/ 1550032 w 3105659"/>
                <a:gd name="connsiteY18" fmla="*/ 1820741 h 1951740"/>
                <a:gd name="connsiteX19" fmla="*/ 1545756 w 3105659"/>
                <a:gd name="connsiteY19" fmla="*/ 1821644 h 1951740"/>
                <a:gd name="connsiteX20" fmla="*/ 1500359 w 3105659"/>
                <a:gd name="connsiteY20" fmla="*/ 1834476 h 1951740"/>
                <a:gd name="connsiteX21" fmla="*/ 1355305 w 3105659"/>
                <a:gd name="connsiteY21" fmla="*/ 1894020 h 1951740"/>
                <a:gd name="connsiteX22" fmla="*/ 1355268 w 3105659"/>
                <a:gd name="connsiteY22" fmla="*/ 1894036 h 1951740"/>
                <a:gd name="connsiteX23" fmla="*/ 1266979 w 3105659"/>
                <a:gd name="connsiteY23" fmla="*/ 1951740 h 1951740"/>
                <a:gd name="connsiteX24" fmla="*/ 1240899 w 3105659"/>
                <a:gd name="connsiteY24" fmla="*/ 1902486 h 1951740"/>
                <a:gd name="connsiteX25" fmla="*/ 603974 w 3105659"/>
                <a:gd name="connsiteY25" fmla="*/ 1454086 h 1951740"/>
                <a:gd name="connsiteX26" fmla="*/ 588602 w 3105659"/>
                <a:gd name="connsiteY26" fmla="*/ 1451818 h 1951740"/>
                <a:gd name="connsiteX27" fmla="*/ 588412 w 3105659"/>
                <a:gd name="connsiteY27" fmla="*/ 1451441 h 1951740"/>
                <a:gd name="connsiteX28" fmla="*/ 459988 w 3105659"/>
                <a:gd name="connsiteY28" fmla="*/ 1429623 h 1951740"/>
                <a:gd name="connsiteX29" fmla="*/ 50475 w 3105659"/>
                <a:gd name="connsiteY29" fmla="*/ 1468566 h 1951740"/>
                <a:gd name="connsiteX30" fmla="*/ 8426 w 3105659"/>
                <a:gd name="connsiteY30" fmla="*/ 1485827 h 1951740"/>
                <a:gd name="connsiteX31" fmla="*/ 1967 w 3105659"/>
                <a:gd name="connsiteY31" fmla="*/ 1431665 h 1951740"/>
                <a:gd name="connsiteX32" fmla="*/ 22829 w 3105659"/>
                <a:gd name="connsiteY32" fmla="*/ 1181530 h 1951740"/>
                <a:gd name="connsiteX33" fmla="*/ 543461 w 3105659"/>
                <a:gd name="connsiteY33" fmla="*/ 594345 h 1951740"/>
                <a:gd name="connsiteX34" fmla="*/ 558414 w 3105659"/>
                <a:gd name="connsiteY34" fmla="*/ 590358 h 1951740"/>
                <a:gd name="connsiteX35" fmla="*/ 634932 w 3105659"/>
                <a:gd name="connsiteY35" fmla="*/ 434743 h 1951740"/>
                <a:gd name="connsiteX36" fmla="*/ 1228391 w 3105659"/>
                <a:gd name="connsiteY36" fmla="*/ 15653 h 1951740"/>
                <a:gd name="connsiteX37" fmla="*/ 1601408 w 3105659"/>
                <a:gd name="connsiteY37" fmla="*/ 25640 h 195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05659" h="1951740">
                  <a:moveTo>
                    <a:pt x="1601408" y="25640"/>
                  </a:moveTo>
                  <a:cubicBezTo>
                    <a:pt x="1960687" y="114485"/>
                    <a:pt x="2260866" y="426603"/>
                    <a:pt x="2340891" y="842319"/>
                  </a:cubicBezTo>
                  <a:lnTo>
                    <a:pt x="2352079" y="926292"/>
                  </a:lnTo>
                  <a:lnTo>
                    <a:pt x="2386570" y="913103"/>
                  </a:lnTo>
                  <a:cubicBezTo>
                    <a:pt x="2478514" y="887070"/>
                    <a:pt x="2582624" y="883897"/>
                    <a:pt x="2687887" y="909007"/>
                  </a:cubicBezTo>
                  <a:cubicBezTo>
                    <a:pt x="2968588" y="975966"/>
                    <a:pt x="3151190" y="1218690"/>
                    <a:pt x="3095739" y="1451145"/>
                  </a:cubicBezTo>
                  <a:cubicBezTo>
                    <a:pt x="3074945" y="1538316"/>
                    <a:pt x="3023628" y="1611664"/>
                    <a:pt x="2952802" y="1665767"/>
                  </a:cubicBezTo>
                  <a:lnTo>
                    <a:pt x="2941515" y="1672735"/>
                  </a:lnTo>
                  <a:lnTo>
                    <a:pt x="2934818" y="1681756"/>
                  </a:lnTo>
                  <a:cubicBezTo>
                    <a:pt x="2821070" y="1804875"/>
                    <a:pt x="2628439" y="1885822"/>
                    <a:pt x="2409953" y="1885822"/>
                  </a:cubicBezTo>
                  <a:cubicBezTo>
                    <a:pt x="2344408" y="1885822"/>
                    <a:pt x="2281189" y="1878536"/>
                    <a:pt x="2221729" y="1865013"/>
                  </a:cubicBezTo>
                  <a:lnTo>
                    <a:pt x="2203416" y="1859737"/>
                  </a:lnTo>
                  <a:lnTo>
                    <a:pt x="2154441" y="1850320"/>
                  </a:lnTo>
                  <a:cubicBezTo>
                    <a:pt x="2124501" y="1842916"/>
                    <a:pt x="2094971" y="1833962"/>
                    <a:pt x="2065945" y="1823526"/>
                  </a:cubicBezTo>
                  <a:lnTo>
                    <a:pt x="2025747" y="1806746"/>
                  </a:lnTo>
                  <a:lnTo>
                    <a:pt x="1878644" y="1785041"/>
                  </a:lnTo>
                  <a:cubicBezTo>
                    <a:pt x="1783884" y="1779579"/>
                    <a:pt x="1691193" y="1786819"/>
                    <a:pt x="1603116" y="1805430"/>
                  </a:cubicBezTo>
                  <a:lnTo>
                    <a:pt x="1550300" y="1820359"/>
                  </a:lnTo>
                  <a:lnTo>
                    <a:pt x="1550032" y="1820741"/>
                  </a:lnTo>
                  <a:lnTo>
                    <a:pt x="1545756" y="1821644"/>
                  </a:lnTo>
                  <a:lnTo>
                    <a:pt x="1500359" y="1834476"/>
                  </a:lnTo>
                  <a:lnTo>
                    <a:pt x="1355305" y="1894020"/>
                  </a:lnTo>
                  <a:lnTo>
                    <a:pt x="1355268" y="1894036"/>
                  </a:lnTo>
                  <a:lnTo>
                    <a:pt x="1266979" y="1951740"/>
                  </a:lnTo>
                  <a:lnTo>
                    <a:pt x="1240899" y="1902486"/>
                  </a:lnTo>
                  <a:cubicBezTo>
                    <a:pt x="1111209" y="1689954"/>
                    <a:pt x="885110" y="1521148"/>
                    <a:pt x="603974" y="1454086"/>
                  </a:cubicBezTo>
                  <a:lnTo>
                    <a:pt x="588602" y="1451818"/>
                  </a:lnTo>
                  <a:lnTo>
                    <a:pt x="588412" y="1451441"/>
                  </a:lnTo>
                  <a:lnTo>
                    <a:pt x="459988" y="1429623"/>
                  </a:lnTo>
                  <a:cubicBezTo>
                    <a:pt x="316919" y="1415022"/>
                    <a:pt x="177552" y="1429504"/>
                    <a:pt x="50475" y="1468566"/>
                  </a:cubicBezTo>
                  <a:lnTo>
                    <a:pt x="8426" y="1485827"/>
                  </a:lnTo>
                  <a:lnTo>
                    <a:pt x="1967" y="1431665"/>
                  </a:lnTo>
                  <a:cubicBezTo>
                    <a:pt x="-3705" y="1349722"/>
                    <a:pt x="2778" y="1265584"/>
                    <a:pt x="22829" y="1181530"/>
                  </a:cubicBezTo>
                  <a:cubicBezTo>
                    <a:pt x="89665" y="901347"/>
                    <a:pt x="291422" y="688392"/>
                    <a:pt x="543461" y="594345"/>
                  </a:cubicBezTo>
                  <a:lnTo>
                    <a:pt x="558414" y="590358"/>
                  </a:lnTo>
                  <a:lnTo>
                    <a:pt x="634932" y="434743"/>
                  </a:lnTo>
                  <a:cubicBezTo>
                    <a:pt x="766332" y="221097"/>
                    <a:pt x="974533" y="64521"/>
                    <a:pt x="1228391" y="15653"/>
                  </a:cubicBezTo>
                  <a:cubicBezTo>
                    <a:pt x="1355320" y="-8781"/>
                    <a:pt x="1481647" y="-3975"/>
                    <a:pt x="1601408" y="25640"/>
                  </a:cubicBezTo>
                  <a:close/>
                </a:path>
              </a:pathLst>
            </a:custGeom>
            <a:solidFill>
              <a:srgbClr val="FEBC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21"/>
            <p:cNvSpPr/>
            <p:nvPr/>
          </p:nvSpPr>
          <p:spPr>
            <a:xfrm rot="747730">
              <a:off x="3663366" y="4221815"/>
              <a:ext cx="1183304" cy="702380"/>
            </a:xfrm>
            <a:custGeom>
              <a:avLst/>
              <a:gdLst>
                <a:gd name="connsiteX0" fmla="*/ 531206 w 1284989"/>
                <a:gd name="connsiteY0" fmla="*/ 10988 h 762738"/>
                <a:gd name="connsiteX1" fmla="*/ 682577 w 1284989"/>
                <a:gd name="connsiteY1" fmla="*/ 0 h 762738"/>
                <a:gd name="connsiteX2" fmla="*/ 1250513 w 1284989"/>
                <a:gd name="connsiteY2" fmla="*/ 186896 h 762738"/>
                <a:gd name="connsiteX3" fmla="*/ 1274941 w 1284989"/>
                <a:gd name="connsiteY3" fmla="*/ 211021 h 762738"/>
                <a:gd name="connsiteX4" fmla="*/ 1274258 w 1284989"/>
                <a:gd name="connsiteY4" fmla="*/ 212959 h 762738"/>
                <a:gd name="connsiteX5" fmla="*/ 1270922 w 1284989"/>
                <a:gd name="connsiteY5" fmla="*/ 546350 h 762738"/>
                <a:gd name="connsiteX6" fmla="*/ 1284989 w 1284989"/>
                <a:gd name="connsiteY6" fmla="*/ 587073 h 762738"/>
                <a:gd name="connsiteX7" fmla="*/ 1242693 w 1284989"/>
                <a:gd name="connsiteY7" fmla="*/ 622241 h 762738"/>
                <a:gd name="connsiteX8" fmla="*/ 737677 w 1284989"/>
                <a:gd name="connsiteY8" fmla="*/ 762738 h 762738"/>
                <a:gd name="connsiteX9" fmla="*/ 1845 w 1284989"/>
                <a:gd name="connsiteY9" fmla="*/ 330907 h 762738"/>
                <a:gd name="connsiteX10" fmla="*/ 0 w 1284989"/>
                <a:gd name="connsiteY10" fmla="*/ 317724 h 762738"/>
                <a:gd name="connsiteX11" fmla="*/ 59761 w 1284989"/>
                <a:gd name="connsiteY11" fmla="*/ 238446 h 762738"/>
                <a:gd name="connsiteX12" fmla="*/ 531206 w 1284989"/>
                <a:gd name="connsiteY12" fmla="*/ 10988 h 76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4989" h="762738">
                  <a:moveTo>
                    <a:pt x="531206" y="10988"/>
                  </a:moveTo>
                  <a:cubicBezTo>
                    <a:pt x="580100" y="3784"/>
                    <a:pt x="630725" y="0"/>
                    <a:pt x="682577" y="0"/>
                  </a:cubicBezTo>
                  <a:cubicBezTo>
                    <a:pt x="909430" y="0"/>
                    <a:pt x="1112793" y="72416"/>
                    <a:pt x="1250513" y="186896"/>
                  </a:cubicBezTo>
                  <a:lnTo>
                    <a:pt x="1274941" y="211021"/>
                  </a:lnTo>
                  <a:lnTo>
                    <a:pt x="1274258" y="212959"/>
                  </a:lnTo>
                  <a:cubicBezTo>
                    <a:pt x="1248519" y="320892"/>
                    <a:pt x="1246059" y="433848"/>
                    <a:pt x="1270922" y="546350"/>
                  </a:cubicBezTo>
                  <a:lnTo>
                    <a:pt x="1284989" y="587073"/>
                  </a:lnTo>
                  <a:lnTo>
                    <a:pt x="1242693" y="622241"/>
                  </a:lnTo>
                  <a:cubicBezTo>
                    <a:pt x="1109310" y="709534"/>
                    <a:pt x="932122" y="762738"/>
                    <a:pt x="737677" y="762738"/>
                  </a:cubicBezTo>
                  <a:cubicBezTo>
                    <a:pt x="374713" y="762738"/>
                    <a:pt x="71882" y="577353"/>
                    <a:pt x="1845" y="330907"/>
                  </a:cubicBezTo>
                  <a:lnTo>
                    <a:pt x="0" y="317724"/>
                  </a:lnTo>
                  <a:lnTo>
                    <a:pt x="59761" y="238446"/>
                  </a:lnTo>
                  <a:cubicBezTo>
                    <a:pt x="167742" y="123357"/>
                    <a:pt x="335630" y="39805"/>
                    <a:pt x="531206" y="10988"/>
                  </a:cubicBezTo>
                  <a:close/>
                </a:path>
              </a:pathLst>
            </a:custGeom>
            <a:solidFill>
              <a:srgbClr val="A883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22"/>
            <p:cNvSpPr/>
            <p:nvPr/>
          </p:nvSpPr>
          <p:spPr>
            <a:xfrm rot="20141227">
              <a:off x="5005969" y="3875148"/>
              <a:ext cx="2985762" cy="2544859"/>
            </a:xfrm>
            <a:custGeom>
              <a:avLst/>
              <a:gdLst>
                <a:gd name="connsiteX0" fmla="*/ 1825588 w 3242338"/>
                <a:gd name="connsiteY0" fmla="*/ 1984943 h 2763547"/>
                <a:gd name="connsiteX1" fmla="*/ 1836874 w 3242338"/>
                <a:gd name="connsiteY1" fmla="*/ 1996191 h 2763547"/>
                <a:gd name="connsiteX2" fmla="*/ 1849543 w 3242338"/>
                <a:gd name="connsiteY2" fmla="*/ 2005700 h 2763547"/>
                <a:gd name="connsiteX3" fmla="*/ 1637945 w 3242338"/>
                <a:gd name="connsiteY3" fmla="*/ 1762963 h 2763547"/>
                <a:gd name="connsiteX4" fmla="*/ 1645990 w 3242338"/>
                <a:gd name="connsiteY4" fmla="*/ 1777330 h 2763547"/>
                <a:gd name="connsiteX5" fmla="*/ 1655989 w 3242338"/>
                <a:gd name="connsiteY5" fmla="*/ 1790519 h 2763547"/>
                <a:gd name="connsiteX6" fmla="*/ 1564403 w 3242338"/>
                <a:gd name="connsiteY6" fmla="*/ 1626628 h 2763547"/>
                <a:gd name="connsiteX7" fmla="*/ 1564402 w 3242338"/>
                <a:gd name="connsiteY7" fmla="*/ 1626628 h 2763547"/>
                <a:gd name="connsiteX8" fmla="*/ 1569631 w 3242338"/>
                <a:gd name="connsiteY8" fmla="*/ 1639162 h 2763547"/>
                <a:gd name="connsiteX9" fmla="*/ 1572574 w 3242338"/>
                <a:gd name="connsiteY9" fmla="*/ 1646220 h 2763547"/>
                <a:gd name="connsiteX10" fmla="*/ 1572574 w 3242338"/>
                <a:gd name="connsiteY10" fmla="*/ 1646219 h 2763547"/>
                <a:gd name="connsiteX11" fmla="*/ 1569631 w 3242338"/>
                <a:gd name="connsiteY11" fmla="*/ 1639162 h 2763547"/>
                <a:gd name="connsiteX12" fmla="*/ 2421499 w 3242338"/>
                <a:gd name="connsiteY12" fmla="*/ 67356 h 2763547"/>
                <a:gd name="connsiteX13" fmla="*/ 2874075 w 3242338"/>
                <a:gd name="connsiteY13" fmla="*/ 971945 h 2763547"/>
                <a:gd name="connsiteX14" fmla="*/ 2845797 w 3242338"/>
                <a:gd name="connsiteY14" fmla="*/ 1056254 h 2763547"/>
                <a:gd name="connsiteX15" fmla="*/ 2827733 w 3242338"/>
                <a:gd name="connsiteY15" fmla="*/ 1053385 h 2763547"/>
                <a:gd name="connsiteX16" fmla="*/ 2816928 w 3242338"/>
                <a:gd name="connsiteY16" fmla="*/ 1072024 h 2763547"/>
                <a:gd name="connsiteX17" fmla="*/ 2805685 w 3242338"/>
                <a:gd name="connsiteY17" fmla="*/ 1069189 h 2763547"/>
                <a:gd name="connsiteX18" fmla="*/ 2742888 w 3242338"/>
                <a:gd name="connsiteY18" fmla="*/ 1063991 h 2763547"/>
                <a:gd name="connsiteX19" fmla="*/ 2330534 w 3242338"/>
                <a:gd name="connsiteY19" fmla="*/ 1515115 h 2763547"/>
                <a:gd name="connsiteX20" fmla="*/ 2333357 w 3242338"/>
                <a:gd name="connsiteY20" fmla="*/ 1545752 h 2763547"/>
                <a:gd name="connsiteX21" fmla="*/ 2345126 w 3242338"/>
                <a:gd name="connsiteY21" fmla="*/ 1544857 h 2763547"/>
                <a:gd name="connsiteX22" fmla="*/ 2428230 w 3242338"/>
                <a:gd name="connsiteY22" fmla="*/ 1551179 h 2763547"/>
                <a:gd name="connsiteX23" fmla="*/ 2431492 w 3242338"/>
                <a:gd name="connsiteY23" fmla="*/ 1551944 h 2763547"/>
                <a:gd name="connsiteX24" fmla="*/ 2450035 w 3242338"/>
                <a:gd name="connsiteY24" fmla="*/ 1486590 h 2763547"/>
                <a:gd name="connsiteX25" fmla="*/ 2829984 w 3242338"/>
                <a:gd name="connsiteY25" fmla="*/ 1211063 h 2763547"/>
                <a:gd name="connsiteX26" fmla="*/ 3242338 w 3242338"/>
                <a:gd name="connsiteY26" fmla="*/ 1662187 h 2763547"/>
                <a:gd name="connsiteX27" fmla="*/ 2913088 w 3242338"/>
                <a:gd name="connsiteY27" fmla="*/ 2104146 h 2763547"/>
                <a:gd name="connsiteX28" fmla="*/ 2892857 w 3242338"/>
                <a:gd name="connsiteY28" fmla="*/ 2106378 h 2763547"/>
                <a:gd name="connsiteX29" fmla="*/ 2864516 w 3242338"/>
                <a:gd name="connsiteY29" fmla="*/ 2124280 h 2763547"/>
                <a:gd name="connsiteX30" fmla="*/ 2666629 w 3242338"/>
                <a:gd name="connsiteY30" fmla="*/ 2203185 h 2763547"/>
                <a:gd name="connsiteX31" fmla="*/ 2031423 w 3242338"/>
                <a:gd name="connsiteY31" fmla="*/ 2128354 h 2763547"/>
                <a:gd name="connsiteX32" fmla="*/ 2020176 w 3242338"/>
                <a:gd name="connsiteY32" fmla="*/ 2121836 h 2763547"/>
                <a:gd name="connsiteX33" fmla="*/ 1959700 w 3242338"/>
                <a:gd name="connsiteY33" fmla="*/ 2191565 h 2763547"/>
                <a:gd name="connsiteX34" fmla="*/ 1883024 w 3242338"/>
                <a:gd name="connsiteY34" fmla="*/ 2391451 h 2763547"/>
                <a:gd name="connsiteX35" fmla="*/ 1932242 w 3242338"/>
                <a:gd name="connsiteY35" fmla="*/ 2653466 h 2763547"/>
                <a:gd name="connsiteX36" fmla="*/ 1975533 w 3242338"/>
                <a:gd name="connsiteY36" fmla="*/ 2716102 h 2763547"/>
                <a:gd name="connsiteX37" fmla="*/ 1806147 w 3242338"/>
                <a:gd name="connsiteY37" fmla="*/ 2763547 h 2763547"/>
                <a:gd name="connsiteX38" fmla="*/ 1742459 w 3242338"/>
                <a:gd name="connsiteY38" fmla="*/ 2729021 h 2763547"/>
                <a:gd name="connsiteX39" fmla="*/ 1291722 w 3242338"/>
                <a:gd name="connsiteY39" fmla="*/ 1854930 h 2763547"/>
                <a:gd name="connsiteX40" fmla="*/ 1310741 w 3242338"/>
                <a:gd name="connsiteY40" fmla="*/ 1648950 h 2763547"/>
                <a:gd name="connsiteX41" fmla="*/ 1321307 w 3242338"/>
                <a:gd name="connsiteY41" fmla="*/ 1604091 h 2763547"/>
                <a:gd name="connsiteX42" fmla="*/ 1261650 w 3242338"/>
                <a:gd name="connsiteY42" fmla="*/ 1587335 h 2763547"/>
                <a:gd name="connsiteX43" fmla="*/ 1181645 w 3242338"/>
                <a:gd name="connsiteY43" fmla="*/ 1555918 h 2763547"/>
                <a:gd name="connsiteX44" fmla="*/ 910815 w 3242338"/>
                <a:gd name="connsiteY44" fmla="*/ 1361600 h 2763547"/>
                <a:gd name="connsiteX45" fmla="*/ 864208 w 3242338"/>
                <a:gd name="connsiteY45" fmla="*/ 1300512 h 2763547"/>
                <a:gd name="connsiteX46" fmla="*/ 776918 w 3242338"/>
                <a:gd name="connsiteY46" fmla="*/ 1309256 h 2763547"/>
                <a:gd name="connsiteX47" fmla="*/ 445868 w 3242338"/>
                <a:gd name="connsiteY47" fmla="*/ 1242344 h 2763547"/>
                <a:gd name="connsiteX48" fmla="*/ 18969 w 3242338"/>
                <a:gd name="connsiteY48" fmla="*/ 380228 h 2763547"/>
                <a:gd name="connsiteX49" fmla="*/ 20207 w 3242338"/>
                <a:gd name="connsiteY49" fmla="*/ 375816 h 2763547"/>
                <a:gd name="connsiteX50" fmla="*/ 78969 w 3242338"/>
                <a:gd name="connsiteY50" fmla="*/ 311136 h 2763547"/>
                <a:gd name="connsiteX51" fmla="*/ 625108 w 3242338"/>
                <a:gd name="connsiteY51" fmla="*/ 73693 h 2763547"/>
                <a:gd name="connsiteX52" fmla="*/ 880424 w 3242338"/>
                <a:gd name="connsiteY52" fmla="*/ 120441 h 2763547"/>
                <a:gd name="connsiteX53" fmla="*/ 957122 w 3242338"/>
                <a:gd name="connsiteY53" fmla="*/ 154439 h 2763547"/>
                <a:gd name="connsiteX54" fmla="*/ 1031375 w 3242338"/>
                <a:gd name="connsiteY54" fmla="*/ 203687 h 2763547"/>
                <a:gd name="connsiteX55" fmla="*/ 1477614 w 3242338"/>
                <a:gd name="connsiteY55" fmla="*/ 327043 h 2763547"/>
                <a:gd name="connsiteX56" fmla="*/ 2139593 w 3242338"/>
                <a:gd name="connsiteY56" fmla="*/ 27690 h 2763547"/>
                <a:gd name="connsiteX57" fmla="*/ 2162644 w 3242338"/>
                <a:gd name="connsiteY57" fmla="*/ 0 h 2763547"/>
                <a:gd name="connsiteX58" fmla="*/ 2189600 w 3242338"/>
                <a:gd name="connsiteY58" fmla="*/ 2008 h 2763547"/>
                <a:gd name="connsiteX59" fmla="*/ 2421499 w 3242338"/>
                <a:gd name="connsiteY59" fmla="*/ 67356 h 27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42338" h="2763547">
                  <a:moveTo>
                    <a:pt x="1825588" y="1984943"/>
                  </a:moveTo>
                  <a:lnTo>
                    <a:pt x="1836874" y="1996191"/>
                  </a:lnTo>
                  <a:lnTo>
                    <a:pt x="1849543" y="2005700"/>
                  </a:lnTo>
                  <a:close/>
                  <a:moveTo>
                    <a:pt x="1637945" y="1762963"/>
                  </a:moveTo>
                  <a:lnTo>
                    <a:pt x="1645990" y="1777330"/>
                  </a:lnTo>
                  <a:lnTo>
                    <a:pt x="1655989" y="1790519"/>
                  </a:lnTo>
                  <a:close/>
                  <a:moveTo>
                    <a:pt x="1564403" y="1626628"/>
                  </a:moveTo>
                  <a:lnTo>
                    <a:pt x="1564402" y="1626628"/>
                  </a:lnTo>
                  <a:lnTo>
                    <a:pt x="1569631" y="1639162"/>
                  </a:lnTo>
                  <a:lnTo>
                    <a:pt x="1572574" y="1646220"/>
                  </a:lnTo>
                  <a:lnTo>
                    <a:pt x="1572574" y="1646219"/>
                  </a:lnTo>
                  <a:lnTo>
                    <a:pt x="1569631" y="1639162"/>
                  </a:lnTo>
                  <a:close/>
                  <a:moveTo>
                    <a:pt x="2421499" y="67356"/>
                  </a:moveTo>
                  <a:cubicBezTo>
                    <a:pt x="2774317" y="226755"/>
                    <a:pt x="2955912" y="609360"/>
                    <a:pt x="2874075" y="971945"/>
                  </a:cubicBezTo>
                  <a:lnTo>
                    <a:pt x="2845797" y="1056254"/>
                  </a:lnTo>
                  <a:lnTo>
                    <a:pt x="2827733" y="1053385"/>
                  </a:lnTo>
                  <a:lnTo>
                    <a:pt x="2816928" y="1072024"/>
                  </a:lnTo>
                  <a:lnTo>
                    <a:pt x="2805685" y="1069189"/>
                  </a:lnTo>
                  <a:cubicBezTo>
                    <a:pt x="2785210" y="1065766"/>
                    <a:pt x="2764238" y="1063991"/>
                    <a:pt x="2742888" y="1063991"/>
                  </a:cubicBezTo>
                  <a:cubicBezTo>
                    <a:pt x="2515151" y="1063992"/>
                    <a:pt x="2330534" y="1265966"/>
                    <a:pt x="2330534" y="1515115"/>
                  </a:cubicBezTo>
                  <a:lnTo>
                    <a:pt x="2333357" y="1545752"/>
                  </a:lnTo>
                  <a:lnTo>
                    <a:pt x="2345126" y="1544857"/>
                  </a:lnTo>
                  <a:cubicBezTo>
                    <a:pt x="2373593" y="1544857"/>
                    <a:pt x="2401386" y="1547034"/>
                    <a:pt x="2428230" y="1551179"/>
                  </a:cubicBezTo>
                  <a:lnTo>
                    <a:pt x="2431492" y="1551944"/>
                  </a:lnTo>
                  <a:lnTo>
                    <a:pt x="2450035" y="1486590"/>
                  </a:lnTo>
                  <a:cubicBezTo>
                    <a:pt x="2512634" y="1324675"/>
                    <a:pt x="2659181" y="1211064"/>
                    <a:pt x="2829984" y="1211063"/>
                  </a:cubicBezTo>
                  <a:cubicBezTo>
                    <a:pt x="3057721" y="1211064"/>
                    <a:pt x="3242338" y="1413038"/>
                    <a:pt x="3242338" y="1662187"/>
                  </a:cubicBezTo>
                  <a:cubicBezTo>
                    <a:pt x="3242338" y="1880193"/>
                    <a:pt x="3100991" y="2062081"/>
                    <a:pt x="2913088" y="2104146"/>
                  </a:cubicBezTo>
                  <a:lnTo>
                    <a:pt x="2892857" y="2106378"/>
                  </a:lnTo>
                  <a:lnTo>
                    <a:pt x="2864516" y="2124280"/>
                  </a:lnTo>
                  <a:cubicBezTo>
                    <a:pt x="2803131" y="2158065"/>
                    <a:pt x="2736964" y="2184756"/>
                    <a:pt x="2666629" y="2203185"/>
                  </a:cubicBezTo>
                  <a:cubicBezTo>
                    <a:pt x="2447812" y="2260519"/>
                    <a:pt x="2224921" y="2228378"/>
                    <a:pt x="2031423" y="2128354"/>
                  </a:cubicBezTo>
                  <a:lnTo>
                    <a:pt x="2020176" y="2121836"/>
                  </a:lnTo>
                  <a:lnTo>
                    <a:pt x="1959700" y="2191565"/>
                  </a:lnTo>
                  <a:cubicBezTo>
                    <a:pt x="1918684" y="2250900"/>
                    <a:pt x="1891832" y="2318334"/>
                    <a:pt x="1883024" y="2391451"/>
                  </a:cubicBezTo>
                  <a:cubicBezTo>
                    <a:pt x="1872014" y="2482849"/>
                    <a:pt x="1890500" y="2572313"/>
                    <a:pt x="1932242" y="2653466"/>
                  </a:cubicBezTo>
                  <a:lnTo>
                    <a:pt x="1975533" y="2716102"/>
                  </a:lnTo>
                  <a:lnTo>
                    <a:pt x="1806147" y="2763547"/>
                  </a:lnTo>
                  <a:lnTo>
                    <a:pt x="1742459" y="2729021"/>
                  </a:lnTo>
                  <a:cubicBezTo>
                    <a:pt x="1472231" y="2549764"/>
                    <a:pt x="1291722" y="2225361"/>
                    <a:pt x="1291722" y="1854930"/>
                  </a:cubicBezTo>
                  <a:cubicBezTo>
                    <a:pt x="1291722" y="1784371"/>
                    <a:pt x="1298271" y="1715483"/>
                    <a:pt x="1310741" y="1648950"/>
                  </a:cubicBezTo>
                  <a:lnTo>
                    <a:pt x="1321307" y="1604091"/>
                  </a:lnTo>
                  <a:lnTo>
                    <a:pt x="1261650" y="1587335"/>
                  </a:lnTo>
                  <a:cubicBezTo>
                    <a:pt x="1234755" y="1578311"/>
                    <a:pt x="1208056" y="1567850"/>
                    <a:pt x="1181645" y="1555918"/>
                  </a:cubicBezTo>
                  <a:cubicBezTo>
                    <a:pt x="1076000" y="1508189"/>
                    <a:pt x="984970" y="1441439"/>
                    <a:pt x="910815" y="1361600"/>
                  </a:cubicBezTo>
                  <a:lnTo>
                    <a:pt x="864208" y="1300512"/>
                  </a:lnTo>
                  <a:lnTo>
                    <a:pt x="776918" y="1309256"/>
                  </a:lnTo>
                  <a:cubicBezTo>
                    <a:pt x="666278" y="1312238"/>
                    <a:pt x="553367" y="1290911"/>
                    <a:pt x="445868" y="1242344"/>
                  </a:cubicBezTo>
                  <a:cubicBezTo>
                    <a:pt x="111428" y="1091248"/>
                    <a:pt x="-59804" y="726578"/>
                    <a:pt x="18969" y="380228"/>
                  </a:cubicBezTo>
                  <a:lnTo>
                    <a:pt x="20207" y="375816"/>
                  </a:lnTo>
                  <a:lnTo>
                    <a:pt x="78969" y="311136"/>
                  </a:lnTo>
                  <a:cubicBezTo>
                    <a:pt x="227383" y="162800"/>
                    <a:pt x="417653" y="73693"/>
                    <a:pt x="625108" y="73693"/>
                  </a:cubicBezTo>
                  <a:cubicBezTo>
                    <a:pt x="714017" y="73693"/>
                    <a:pt x="799770" y="90060"/>
                    <a:pt x="880424" y="120441"/>
                  </a:cubicBezTo>
                  <a:lnTo>
                    <a:pt x="957122" y="154439"/>
                  </a:lnTo>
                  <a:lnTo>
                    <a:pt x="1031375" y="203687"/>
                  </a:lnTo>
                  <a:cubicBezTo>
                    <a:pt x="1164025" y="282357"/>
                    <a:pt x="1316039" y="327043"/>
                    <a:pt x="1477614" y="327043"/>
                  </a:cubicBezTo>
                  <a:cubicBezTo>
                    <a:pt x="1736133" y="327043"/>
                    <a:pt x="1970178" y="212645"/>
                    <a:pt x="2139593" y="27690"/>
                  </a:cubicBezTo>
                  <a:lnTo>
                    <a:pt x="2162644" y="0"/>
                  </a:lnTo>
                  <a:lnTo>
                    <a:pt x="2189600" y="2008"/>
                  </a:lnTo>
                  <a:cubicBezTo>
                    <a:pt x="2267797" y="11717"/>
                    <a:pt x="2345895" y="33199"/>
                    <a:pt x="2421499" y="67356"/>
                  </a:cubicBezTo>
                  <a:close/>
                </a:path>
              </a:pathLst>
            </a:custGeom>
            <a:solidFill>
              <a:srgbClr val="45A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23"/>
            <p:cNvSpPr/>
            <p:nvPr/>
          </p:nvSpPr>
          <p:spPr>
            <a:xfrm rot="20141227">
              <a:off x="7329839" y="3043248"/>
              <a:ext cx="908199" cy="1500623"/>
            </a:xfrm>
            <a:custGeom>
              <a:avLst/>
              <a:gdLst>
                <a:gd name="connsiteX0" fmla="*/ 824105 w 986243"/>
                <a:gd name="connsiteY0" fmla="*/ 0 h 1629576"/>
                <a:gd name="connsiteX1" fmla="*/ 868157 w 986243"/>
                <a:gd name="connsiteY1" fmla="*/ 90026 h 1629576"/>
                <a:gd name="connsiteX2" fmla="*/ 986243 w 986243"/>
                <a:gd name="connsiteY2" fmla="*/ 669014 h 1629576"/>
                <a:gd name="connsiteX3" fmla="*/ 630202 w 986243"/>
                <a:gd name="connsiteY3" fmla="*/ 1606320 h 1629576"/>
                <a:gd name="connsiteX4" fmla="*/ 605153 w 986243"/>
                <a:gd name="connsiteY4" fmla="*/ 1629576 h 1629576"/>
                <a:gd name="connsiteX5" fmla="*/ 604483 w 986243"/>
                <a:gd name="connsiteY5" fmla="*/ 1628227 h 1629576"/>
                <a:gd name="connsiteX6" fmla="*/ 351614 w 986243"/>
                <a:gd name="connsiteY6" fmla="*/ 1352163 h 1629576"/>
                <a:gd name="connsiteX7" fmla="*/ 199995 w 986243"/>
                <a:gd name="connsiteY7" fmla="*/ 1262318 h 1629576"/>
                <a:gd name="connsiteX8" fmla="*/ 204950 w 986243"/>
                <a:gd name="connsiteY8" fmla="*/ 1245645 h 1629576"/>
                <a:gd name="connsiteX9" fmla="*/ 234423 w 986243"/>
                <a:gd name="connsiteY9" fmla="*/ 990218 h 1629576"/>
                <a:gd name="connsiteX10" fmla="*/ 20645 w 986243"/>
                <a:gd name="connsiteY10" fmla="*/ 340095 h 1629576"/>
                <a:gd name="connsiteX11" fmla="*/ 0 w 986243"/>
                <a:gd name="connsiteY11" fmla="*/ 315295 h 1629576"/>
                <a:gd name="connsiteX12" fmla="*/ 39112 w 986243"/>
                <a:gd name="connsiteY12" fmla="*/ 284745 h 1629576"/>
                <a:gd name="connsiteX13" fmla="*/ 289737 w 986243"/>
                <a:gd name="connsiteY13" fmla="*/ 212270 h 1629576"/>
                <a:gd name="connsiteX14" fmla="*/ 380077 w 986243"/>
                <a:gd name="connsiteY14" fmla="*/ 220892 h 1629576"/>
                <a:gd name="connsiteX15" fmla="*/ 445353 w 986243"/>
                <a:gd name="connsiteY15" fmla="*/ 240075 h 1629576"/>
                <a:gd name="connsiteX16" fmla="*/ 446769 w 986243"/>
                <a:gd name="connsiteY16" fmla="*/ 241472 h 1629576"/>
                <a:gd name="connsiteX17" fmla="*/ 573435 w 986243"/>
                <a:gd name="connsiteY17" fmla="*/ 287733 h 1629576"/>
                <a:gd name="connsiteX18" fmla="*/ 733630 w 986243"/>
                <a:gd name="connsiteY18" fmla="*/ 208397 h 1629576"/>
                <a:gd name="connsiteX19" fmla="*/ 739243 w 986243"/>
                <a:gd name="connsiteY19" fmla="*/ 198443 h 1629576"/>
                <a:gd name="connsiteX20" fmla="*/ 741315 w 986243"/>
                <a:gd name="connsiteY20" fmla="*/ 198097 h 1629576"/>
                <a:gd name="connsiteX21" fmla="*/ 779811 w 986243"/>
                <a:gd name="connsiteY21" fmla="*/ 134082 h 1629576"/>
                <a:gd name="connsiteX22" fmla="*/ 810358 w 986243"/>
                <a:gd name="connsiteY22" fmla="*/ 54259 h 162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6243" h="1629576">
                  <a:moveTo>
                    <a:pt x="824105" y="0"/>
                  </a:moveTo>
                  <a:lnTo>
                    <a:pt x="868157" y="90026"/>
                  </a:lnTo>
                  <a:cubicBezTo>
                    <a:pt x="943466" y="262138"/>
                    <a:pt x="986243" y="459374"/>
                    <a:pt x="986243" y="669014"/>
                  </a:cubicBezTo>
                  <a:cubicBezTo>
                    <a:pt x="986243" y="1046367"/>
                    <a:pt x="847645" y="1383530"/>
                    <a:pt x="630202" y="1606320"/>
                  </a:cubicBezTo>
                  <a:lnTo>
                    <a:pt x="605153" y="1629576"/>
                  </a:lnTo>
                  <a:lnTo>
                    <a:pt x="604483" y="1628227"/>
                  </a:lnTo>
                  <a:cubicBezTo>
                    <a:pt x="537187" y="1519480"/>
                    <a:pt x="451225" y="1425632"/>
                    <a:pt x="351614" y="1352163"/>
                  </a:cubicBezTo>
                  <a:lnTo>
                    <a:pt x="199995" y="1262318"/>
                  </a:lnTo>
                  <a:lnTo>
                    <a:pt x="204950" y="1245645"/>
                  </a:lnTo>
                  <a:cubicBezTo>
                    <a:pt x="224190" y="1164004"/>
                    <a:pt x="234423" y="1078415"/>
                    <a:pt x="234423" y="990218"/>
                  </a:cubicBezTo>
                  <a:cubicBezTo>
                    <a:pt x="234423" y="743264"/>
                    <a:pt x="154197" y="516766"/>
                    <a:pt x="20645" y="340095"/>
                  </a:cubicBezTo>
                  <a:lnTo>
                    <a:pt x="0" y="315295"/>
                  </a:lnTo>
                  <a:lnTo>
                    <a:pt x="39112" y="284745"/>
                  </a:lnTo>
                  <a:cubicBezTo>
                    <a:pt x="110654" y="238987"/>
                    <a:pt x="196899" y="212270"/>
                    <a:pt x="289737" y="212270"/>
                  </a:cubicBezTo>
                  <a:cubicBezTo>
                    <a:pt x="320683" y="212270"/>
                    <a:pt x="350897" y="215239"/>
                    <a:pt x="380077" y="220892"/>
                  </a:cubicBezTo>
                  <a:lnTo>
                    <a:pt x="445353" y="240075"/>
                  </a:lnTo>
                  <a:lnTo>
                    <a:pt x="446769" y="241472"/>
                  </a:lnTo>
                  <a:cubicBezTo>
                    <a:pt x="482927" y="270679"/>
                    <a:pt x="526515" y="287733"/>
                    <a:pt x="573435" y="287733"/>
                  </a:cubicBezTo>
                  <a:cubicBezTo>
                    <a:pt x="635995" y="287733"/>
                    <a:pt x="692632" y="257414"/>
                    <a:pt x="733630" y="208397"/>
                  </a:cubicBezTo>
                  <a:lnTo>
                    <a:pt x="739243" y="198443"/>
                  </a:lnTo>
                  <a:lnTo>
                    <a:pt x="741315" y="198097"/>
                  </a:lnTo>
                  <a:lnTo>
                    <a:pt x="779811" y="134082"/>
                  </a:lnTo>
                  <a:cubicBezTo>
                    <a:pt x="791670" y="107832"/>
                    <a:pt x="801837" y="81192"/>
                    <a:pt x="810358" y="54259"/>
                  </a:cubicBezTo>
                  <a:close/>
                </a:path>
              </a:pathLst>
            </a:custGeom>
            <a:solidFill>
              <a:srgbClr val="FF66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24"/>
            <p:cNvSpPr/>
            <p:nvPr/>
          </p:nvSpPr>
          <p:spPr>
            <a:xfrm>
              <a:off x="5120554" y="2229778"/>
              <a:ext cx="2477934" cy="1308496"/>
            </a:xfrm>
            <a:custGeom>
              <a:avLst/>
              <a:gdLst>
                <a:gd name="connsiteX0" fmla="*/ 753368 w 2690871"/>
                <a:gd name="connsiteY0" fmla="*/ 0 h 1420939"/>
                <a:gd name="connsiteX1" fmla="*/ 1297698 w 2690871"/>
                <a:gd name="connsiteY1" fmla="*/ 142516 h 1420939"/>
                <a:gd name="connsiteX2" fmla="*/ 1299739 w 2690871"/>
                <a:gd name="connsiteY2" fmla="*/ 143959 h 1420939"/>
                <a:gd name="connsiteX3" fmla="*/ 1338349 w 2690871"/>
                <a:gd name="connsiteY3" fmla="*/ 125997 h 1420939"/>
                <a:gd name="connsiteX4" fmla="*/ 1717305 w 2690871"/>
                <a:gd name="connsiteY4" fmla="*/ 60419 h 1420939"/>
                <a:gd name="connsiteX5" fmla="*/ 2690871 w 2690871"/>
                <a:gd name="connsiteY5" fmla="*/ 894898 h 1420939"/>
                <a:gd name="connsiteX6" fmla="*/ 2682146 w 2690871"/>
                <a:gd name="connsiteY6" fmla="*/ 969085 h 1420939"/>
                <a:gd name="connsiteX7" fmla="*/ 2680400 w 2690871"/>
                <a:gd name="connsiteY7" fmla="*/ 970253 h 1420939"/>
                <a:gd name="connsiteX8" fmla="*/ 2679383 w 2690871"/>
                <a:gd name="connsiteY8" fmla="*/ 981635 h 1420939"/>
                <a:gd name="connsiteX9" fmla="*/ 2566060 w 2690871"/>
                <a:gd name="connsiteY9" fmla="*/ 1119890 h 1420939"/>
                <a:gd name="connsiteX10" fmla="*/ 2431581 w 2690871"/>
                <a:gd name="connsiteY10" fmla="*/ 1129883 h 1420939"/>
                <a:gd name="connsiteX11" fmla="*/ 2429715 w 2690871"/>
                <a:gd name="connsiteY11" fmla="*/ 1129193 h 1420939"/>
                <a:gd name="connsiteX12" fmla="*/ 2362331 w 2690871"/>
                <a:gd name="connsiteY12" fmla="*/ 1138587 h 1420939"/>
                <a:gd name="connsiteX13" fmla="*/ 2276453 w 2690871"/>
                <a:gd name="connsiteY13" fmla="*/ 1167924 h 1420939"/>
                <a:gd name="connsiteX14" fmla="*/ 2077895 w 2690871"/>
                <a:gd name="connsiteY14" fmla="*/ 1337159 h 1420939"/>
                <a:gd name="connsiteX15" fmla="*/ 2048305 w 2690871"/>
                <a:gd name="connsiteY15" fmla="*/ 1393536 h 1420939"/>
                <a:gd name="connsiteX16" fmla="*/ 2000273 w 2690871"/>
                <a:gd name="connsiteY16" fmla="*/ 1384489 h 1420939"/>
                <a:gd name="connsiteX17" fmla="*/ 1723311 w 2690871"/>
                <a:gd name="connsiteY17" fmla="*/ 1397040 h 1420939"/>
                <a:gd name="connsiteX18" fmla="*/ 1633195 w 2690871"/>
                <a:gd name="connsiteY18" fmla="*/ 1420939 h 1420939"/>
                <a:gd name="connsiteX19" fmla="*/ 1628718 w 2690871"/>
                <a:gd name="connsiteY19" fmla="*/ 1395065 h 1420939"/>
                <a:gd name="connsiteX20" fmla="*/ 1475822 w 2690871"/>
                <a:gd name="connsiteY20" fmla="*/ 1103477 h 1420939"/>
                <a:gd name="connsiteX21" fmla="*/ 757097 w 2690871"/>
                <a:gd name="connsiteY21" fmla="*/ 920642 h 1420939"/>
                <a:gd name="connsiteX22" fmla="*/ 695022 w 2690871"/>
                <a:gd name="connsiteY22" fmla="*/ 949410 h 1420939"/>
                <a:gd name="connsiteX23" fmla="*/ 679284 w 2690871"/>
                <a:gd name="connsiteY23" fmla="*/ 915037 h 1420939"/>
                <a:gd name="connsiteX24" fmla="*/ 492527 w 2690871"/>
                <a:gd name="connsiteY24" fmla="*/ 650594 h 1420939"/>
                <a:gd name="connsiteX25" fmla="*/ 63158 w 2690871"/>
                <a:gd name="connsiteY25" fmla="*/ 333688 h 1420939"/>
                <a:gd name="connsiteX26" fmla="*/ 0 w 2690871"/>
                <a:gd name="connsiteY26" fmla="*/ 311891 h 1420939"/>
                <a:gd name="connsiteX27" fmla="*/ 64953 w 2690871"/>
                <a:gd name="connsiteY27" fmla="*/ 244413 h 1420939"/>
                <a:gd name="connsiteX28" fmla="*/ 753368 w 2690871"/>
                <a:gd name="connsiteY28" fmla="*/ 0 h 1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90871" h="1420939">
                  <a:moveTo>
                    <a:pt x="753368" y="0"/>
                  </a:moveTo>
                  <a:cubicBezTo>
                    <a:pt x="955001" y="0"/>
                    <a:pt x="1142316" y="52539"/>
                    <a:pt x="1297698" y="142516"/>
                  </a:cubicBezTo>
                  <a:lnTo>
                    <a:pt x="1299739" y="143959"/>
                  </a:lnTo>
                  <a:lnTo>
                    <a:pt x="1338349" y="125997"/>
                  </a:lnTo>
                  <a:cubicBezTo>
                    <a:pt x="1454825" y="83770"/>
                    <a:pt x="1582884" y="60419"/>
                    <a:pt x="1717305" y="60419"/>
                  </a:cubicBezTo>
                  <a:cubicBezTo>
                    <a:pt x="2254991" y="60419"/>
                    <a:pt x="2690871" y="434028"/>
                    <a:pt x="2690871" y="894898"/>
                  </a:cubicBezTo>
                  <a:lnTo>
                    <a:pt x="2682146" y="969085"/>
                  </a:lnTo>
                  <a:lnTo>
                    <a:pt x="2680400" y="970253"/>
                  </a:lnTo>
                  <a:lnTo>
                    <a:pt x="2679383" y="981635"/>
                  </a:lnTo>
                  <a:cubicBezTo>
                    <a:pt x="2662203" y="1043185"/>
                    <a:pt x="2623071" y="1094133"/>
                    <a:pt x="2566060" y="1119890"/>
                  </a:cubicBezTo>
                  <a:cubicBezTo>
                    <a:pt x="2523301" y="1139208"/>
                    <a:pt x="2476557" y="1141613"/>
                    <a:pt x="2431581" y="1129883"/>
                  </a:cubicBezTo>
                  <a:lnTo>
                    <a:pt x="2429715" y="1129193"/>
                  </a:lnTo>
                  <a:lnTo>
                    <a:pt x="2362331" y="1138587"/>
                  </a:lnTo>
                  <a:cubicBezTo>
                    <a:pt x="2333411" y="1145449"/>
                    <a:pt x="2304655" y="1155183"/>
                    <a:pt x="2276453" y="1167924"/>
                  </a:cubicBezTo>
                  <a:cubicBezTo>
                    <a:pt x="2191849" y="1206147"/>
                    <a:pt x="2124253" y="1266004"/>
                    <a:pt x="2077895" y="1337159"/>
                  </a:cubicBezTo>
                  <a:lnTo>
                    <a:pt x="2048305" y="1393536"/>
                  </a:lnTo>
                  <a:lnTo>
                    <a:pt x="2000273" y="1384489"/>
                  </a:lnTo>
                  <a:cubicBezTo>
                    <a:pt x="1908307" y="1374242"/>
                    <a:pt x="1815026" y="1378014"/>
                    <a:pt x="1723311" y="1397040"/>
                  </a:cubicBezTo>
                  <a:lnTo>
                    <a:pt x="1633195" y="1420939"/>
                  </a:lnTo>
                  <a:lnTo>
                    <a:pt x="1628718" y="1395065"/>
                  </a:lnTo>
                  <a:cubicBezTo>
                    <a:pt x="1603870" y="1289845"/>
                    <a:pt x="1553092" y="1189338"/>
                    <a:pt x="1475822" y="1103477"/>
                  </a:cubicBezTo>
                  <a:cubicBezTo>
                    <a:pt x="1290375" y="897410"/>
                    <a:pt x="1005003" y="834230"/>
                    <a:pt x="757097" y="920642"/>
                  </a:cubicBezTo>
                  <a:lnTo>
                    <a:pt x="695022" y="949410"/>
                  </a:lnTo>
                  <a:lnTo>
                    <a:pt x="679284" y="915037"/>
                  </a:lnTo>
                  <a:cubicBezTo>
                    <a:pt x="630535" y="824043"/>
                    <a:pt x="568093" y="734561"/>
                    <a:pt x="492527" y="650594"/>
                  </a:cubicBezTo>
                  <a:cubicBezTo>
                    <a:pt x="362987" y="506650"/>
                    <a:pt x="213277" y="399354"/>
                    <a:pt x="63158" y="333688"/>
                  </a:cubicBezTo>
                  <a:lnTo>
                    <a:pt x="0" y="311891"/>
                  </a:lnTo>
                  <a:lnTo>
                    <a:pt x="64953" y="244413"/>
                  </a:lnTo>
                  <a:cubicBezTo>
                    <a:pt x="241134" y="93402"/>
                    <a:pt x="484525" y="0"/>
                    <a:pt x="753368" y="0"/>
                  </a:cubicBezTo>
                  <a:close/>
                </a:path>
              </a:pathLst>
            </a:custGeom>
            <a:solidFill>
              <a:srgbClr val="80A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25"/>
            <p:cNvSpPr txBox="1"/>
            <p:nvPr/>
          </p:nvSpPr>
          <p:spPr>
            <a:xfrm>
              <a:off x="4589946" y="3085673"/>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78" name="文本框 26"/>
            <p:cNvSpPr txBox="1"/>
            <p:nvPr/>
          </p:nvSpPr>
          <p:spPr>
            <a:xfrm>
              <a:off x="6338148" y="2406976"/>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79" name="文本框 27"/>
            <p:cNvSpPr txBox="1"/>
            <p:nvPr/>
          </p:nvSpPr>
          <p:spPr>
            <a:xfrm>
              <a:off x="7539898" y="3408838"/>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80" name="文本框 28"/>
            <p:cNvSpPr txBox="1"/>
            <p:nvPr/>
          </p:nvSpPr>
          <p:spPr>
            <a:xfrm>
              <a:off x="6240056" y="4341122"/>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grpSp>
      <p:sp>
        <p:nvSpPr>
          <p:cNvPr id="81" name="Rectangle 2"/>
          <p:cNvSpPr>
            <a:spLocks noChangeArrowheads="1"/>
          </p:cNvSpPr>
          <p:nvPr/>
        </p:nvSpPr>
        <p:spPr bwMode="auto">
          <a:xfrm>
            <a:off x="1906859" y="4575723"/>
            <a:ext cx="1405051"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rPr>
              <a:t>Bố</a:t>
            </a:r>
            <a:r>
              <a:rPr kumimoji="0" lang="nl-NL" sz="32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rPr>
              <a:t> cục bài tả cảnh</a:t>
            </a:r>
            <a:endPar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endParaRPr>
          </a:p>
        </p:txBody>
      </p:sp>
      <p:sp>
        <p:nvSpPr>
          <p:cNvPr id="82" name="Rectangle 1"/>
          <p:cNvSpPr>
            <a:spLocks noChangeArrowheads="1"/>
          </p:cNvSpPr>
          <p:nvPr/>
        </p:nvSpPr>
        <p:spPr bwMode="auto">
          <a:xfrm>
            <a:off x="4441909" y="4423317"/>
            <a:ext cx="74044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nl-NL" sz="2800" dirty="0" smtClean="0">
                <a:solidFill>
                  <a:srgbClr val="00B050"/>
                </a:solidFill>
                <a:latin typeface="Times New Roman" pitchFamily="18" charset="0"/>
                <a:ea typeface="Times New Roman" pitchFamily="18" charset="0"/>
                <a:cs typeface="Times New Roman" pitchFamily="18" charset="0"/>
              </a:rPr>
              <a:t>MB </a:t>
            </a:r>
            <a:r>
              <a:rPr lang="nl-NL" sz="2800" dirty="0" smtClean="0">
                <a:solidFill>
                  <a:srgbClr val="00B050"/>
                </a:solidFill>
                <a:latin typeface="Times New Roman" pitchFamily="18" charset="0"/>
                <a:ea typeface="Times New Roman" pitchFamily="18" charset="0"/>
                <a:cs typeface="Times New Roman" pitchFamily="18" charset="0"/>
                <a:sym typeface="Wingdings" pitchFamily="2" charset="2"/>
              </a:rPr>
              <a:t></a:t>
            </a:r>
            <a:r>
              <a:rPr lang="nl-NL" sz="2800" dirty="0" smtClean="0">
                <a:solidFill>
                  <a:srgbClr val="00B050"/>
                </a:solidFill>
                <a:latin typeface="Times New Roman" pitchFamily="18" charset="0"/>
                <a:ea typeface="Times New Roman" pitchFamily="18" charset="0"/>
                <a:cs typeface="Times New Roman" pitchFamily="18" charset="0"/>
              </a:rPr>
              <a:t> Giới thiệu cảnh được tả</a:t>
            </a:r>
            <a:endParaRPr kumimoji="0" lang="en-US" sz="1600" b="0" i="0" u="none" strike="noStrike" cap="none" normalizeH="0" baseline="0" dirty="0" smtClean="0">
              <a:ln>
                <a:noFill/>
              </a:ln>
              <a:solidFill>
                <a:srgbClr val="00B050"/>
              </a:solidFill>
              <a:effectLst/>
              <a:latin typeface="Times New Roman" pitchFamily="18" charset="0"/>
              <a:cs typeface="Times New Roman" pitchFamily="18" charset="0"/>
              <a:sym typeface="Wingdings" pitchFamily="2" charset="2"/>
            </a:endParaRPr>
          </a:p>
        </p:txBody>
      </p:sp>
      <p:cxnSp>
        <p:nvCxnSpPr>
          <p:cNvPr id="83" name="Straight Arrow Connector 82"/>
          <p:cNvCxnSpPr>
            <a:stCxn id="81" idx="3"/>
            <a:endCxn id="82" idx="1"/>
          </p:cNvCxnSpPr>
          <p:nvPr/>
        </p:nvCxnSpPr>
        <p:spPr>
          <a:xfrm flipV="1">
            <a:off x="3311910" y="4684927"/>
            <a:ext cx="1129999" cy="6756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4" name="Rectangle 1"/>
          <p:cNvSpPr>
            <a:spLocks noChangeArrowheads="1"/>
          </p:cNvSpPr>
          <p:nvPr/>
        </p:nvSpPr>
        <p:spPr bwMode="auto">
          <a:xfrm>
            <a:off x="4434479" y="5110981"/>
            <a:ext cx="74044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nl-NL" sz="2800" dirty="0" smtClean="0">
                <a:solidFill>
                  <a:srgbClr val="00B050"/>
                </a:solidFill>
                <a:latin typeface="Times New Roman" pitchFamily="18" charset="0"/>
                <a:ea typeface="Times New Roman" pitchFamily="18" charset="0"/>
                <a:cs typeface="Times New Roman" pitchFamily="18" charset="0"/>
                <a:sym typeface="Wingdings" pitchFamily="2" charset="2"/>
              </a:rPr>
              <a:t>TB </a:t>
            </a:r>
            <a:r>
              <a:rPr lang="nl-NL" sz="2800" dirty="0" smtClean="0">
                <a:solidFill>
                  <a:srgbClr val="00B050"/>
                </a:solidFill>
                <a:latin typeface="Times New Roman" pitchFamily="18" charset="0"/>
                <a:ea typeface="Times New Roman" pitchFamily="18" charset="0"/>
                <a:cs typeface="Times New Roman" pitchFamily="18" charset="0"/>
              </a:rPr>
              <a:t> Tập trung tả cảnh vật chi tiết theo 1 thứ tự</a:t>
            </a:r>
            <a:endParaRPr kumimoji="0" lang="nl-NL" sz="28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sym typeface="Wingdings" pitchFamily="2" charset="2"/>
            </a:endParaRPr>
          </a:p>
        </p:txBody>
      </p:sp>
      <p:cxnSp>
        <p:nvCxnSpPr>
          <p:cNvPr id="85" name="Straight Arrow Connector 84"/>
          <p:cNvCxnSpPr>
            <a:stCxn id="81" idx="3"/>
            <a:endCxn id="84" idx="1"/>
          </p:cNvCxnSpPr>
          <p:nvPr/>
        </p:nvCxnSpPr>
        <p:spPr>
          <a:xfrm>
            <a:off x="3311910" y="5360553"/>
            <a:ext cx="1122569" cy="120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6" name="Rectangle 1"/>
          <p:cNvSpPr>
            <a:spLocks noChangeArrowheads="1"/>
          </p:cNvSpPr>
          <p:nvPr/>
        </p:nvSpPr>
        <p:spPr bwMode="auto">
          <a:xfrm>
            <a:off x="4482795" y="5843245"/>
            <a:ext cx="779841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sz="2800" dirty="0" smtClean="0">
                <a:solidFill>
                  <a:srgbClr val="00B050"/>
                </a:solidFill>
                <a:latin typeface="Times New Roman" pitchFamily="18" charset="0"/>
                <a:ea typeface="Times New Roman" pitchFamily="18" charset="0"/>
                <a:cs typeface="Times New Roman" pitchFamily="18" charset="0"/>
                <a:sym typeface="Wingdings" pitchFamily="2" charset="2"/>
              </a:rPr>
              <a:t>KB </a:t>
            </a:r>
            <a:r>
              <a:rPr lang="nl-NL" sz="2800" dirty="0" smtClean="0">
                <a:solidFill>
                  <a:srgbClr val="00B050"/>
                </a:solidFill>
                <a:latin typeface="Times New Roman" pitchFamily="18" charset="0"/>
                <a:ea typeface="Times New Roman" pitchFamily="18" charset="0"/>
                <a:cs typeface="Times New Roman" pitchFamily="18" charset="0"/>
              </a:rPr>
              <a:t> Thường phát biểu cảm tưởng về cảnh vật đó.</a:t>
            </a:r>
            <a:r>
              <a:rPr lang="en-US" sz="1600" dirty="0" smtClean="0">
                <a:solidFill>
                  <a:srgbClr val="00B050"/>
                </a:solidFill>
                <a:latin typeface="Times New Roman" pitchFamily="18" charset="0"/>
                <a:cs typeface="Times New Roman" pitchFamily="18" charset="0"/>
                <a:sym typeface="Wingdings" pitchFamily="2" charset="2"/>
              </a:rPr>
              <a:t> </a:t>
            </a:r>
            <a:endParaRPr lang="en-US" sz="2800" dirty="0" smtClean="0">
              <a:solidFill>
                <a:srgbClr val="00B050"/>
              </a:solidFill>
              <a:latin typeface="Times New Roman" pitchFamily="18" charset="0"/>
              <a:ea typeface="Times New Roman" pitchFamily="18" charset="0"/>
              <a:cs typeface="Times New Roman" pitchFamily="18" charset="0"/>
              <a:sym typeface="Wingdings" pitchFamily="2" charset="2"/>
            </a:endParaRPr>
          </a:p>
        </p:txBody>
      </p:sp>
      <p:cxnSp>
        <p:nvCxnSpPr>
          <p:cNvPr id="87" name="Straight Arrow Connector 86"/>
          <p:cNvCxnSpPr>
            <a:stCxn id="81" idx="3"/>
            <a:endCxn id="86" idx="1"/>
          </p:cNvCxnSpPr>
          <p:nvPr/>
        </p:nvCxnSpPr>
        <p:spPr>
          <a:xfrm>
            <a:off x="3311910" y="5360553"/>
            <a:ext cx="1170885" cy="7443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98349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1000" fill="hold"/>
                                        <p:tgtEl>
                                          <p:spTgt spid="41"/>
                                        </p:tgtEl>
                                        <p:attrNameLst>
                                          <p:attrName>ppt_w</p:attrName>
                                        </p:attrNameLst>
                                      </p:cBhvr>
                                      <p:tavLst>
                                        <p:tav tm="0">
                                          <p:val>
                                            <p:strVal val="#ppt_w*0.70"/>
                                          </p:val>
                                        </p:tav>
                                        <p:tav tm="100000">
                                          <p:val>
                                            <p:strVal val="#ppt_w"/>
                                          </p:val>
                                        </p:tav>
                                      </p:tavLst>
                                    </p:anim>
                                    <p:anim calcmode="lin" valueType="num">
                                      <p:cBhvr>
                                        <p:cTn id="13" dur="1000" fill="hold"/>
                                        <p:tgtEl>
                                          <p:spTgt spid="41"/>
                                        </p:tgtEl>
                                        <p:attrNameLst>
                                          <p:attrName>ppt_h</p:attrName>
                                        </p:attrNameLst>
                                      </p:cBhvr>
                                      <p:tavLst>
                                        <p:tav tm="0">
                                          <p:val>
                                            <p:strVal val="#ppt_h"/>
                                          </p:val>
                                        </p:tav>
                                        <p:tav tm="100000">
                                          <p:val>
                                            <p:strVal val="#ppt_h"/>
                                          </p:val>
                                        </p:tav>
                                      </p:tavLst>
                                    </p:anim>
                                    <p:animEffect transition="in" filter="fade">
                                      <p:cBhvr>
                                        <p:cTn id="14" dur="10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strips(downLeft)">
                                      <p:cBhvr>
                                        <p:cTn id="19" dur="500"/>
                                        <p:tgtEl>
                                          <p:spTgt spid="48"/>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40961"/>
                                        </p:tgtEl>
                                        <p:attrNameLst>
                                          <p:attrName>style.visibility</p:attrName>
                                        </p:attrNameLst>
                                      </p:cBhvr>
                                      <p:to>
                                        <p:strVal val="visible"/>
                                      </p:to>
                                    </p:set>
                                    <p:animEffect transition="in" filter="strips(downLeft)">
                                      <p:cBhvr>
                                        <p:cTn id="22" dur="500"/>
                                        <p:tgtEl>
                                          <p:spTgt spid="4096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strips(downLeft)">
                                      <p:cBhvr>
                                        <p:cTn id="27" dur="500"/>
                                        <p:tgtEl>
                                          <p:spTgt spid="50"/>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strips(downLeft)">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strips(downLeft)">
                                      <p:cBhvr>
                                        <p:cTn id="35" dur="500"/>
                                        <p:tgtEl>
                                          <p:spTgt spid="69"/>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strips(downLeft)">
                                      <p:cBhvr>
                                        <p:cTn id="38" dur="500"/>
                                        <p:tgtEl>
                                          <p:spTgt spid="6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dissolve">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p:cTn id="48" dur="1000" fill="hold"/>
                                        <p:tgtEl>
                                          <p:spTgt spid="81"/>
                                        </p:tgtEl>
                                        <p:attrNameLst>
                                          <p:attrName>ppt_w</p:attrName>
                                        </p:attrNameLst>
                                      </p:cBhvr>
                                      <p:tavLst>
                                        <p:tav tm="0">
                                          <p:val>
                                            <p:strVal val="#ppt_w*0.70"/>
                                          </p:val>
                                        </p:tav>
                                        <p:tav tm="100000">
                                          <p:val>
                                            <p:strVal val="#ppt_w"/>
                                          </p:val>
                                        </p:tav>
                                      </p:tavLst>
                                    </p:anim>
                                    <p:anim calcmode="lin" valueType="num">
                                      <p:cBhvr>
                                        <p:cTn id="49" dur="1000" fill="hold"/>
                                        <p:tgtEl>
                                          <p:spTgt spid="81"/>
                                        </p:tgtEl>
                                        <p:attrNameLst>
                                          <p:attrName>ppt_h</p:attrName>
                                        </p:attrNameLst>
                                      </p:cBhvr>
                                      <p:tavLst>
                                        <p:tav tm="0">
                                          <p:val>
                                            <p:strVal val="#ppt_h"/>
                                          </p:val>
                                        </p:tav>
                                        <p:tav tm="100000">
                                          <p:val>
                                            <p:strVal val="#ppt_h"/>
                                          </p:val>
                                        </p:tav>
                                      </p:tavLst>
                                    </p:anim>
                                    <p:animEffect transition="in" filter="fade">
                                      <p:cBhvr>
                                        <p:cTn id="50" dur="1000"/>
                                        <p:tgtEl>
                                          <p:spTgt spid="81"/>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nodeType="click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strips(downLeft)">
                                      <p:cBhvr>
                                        <p:cTn id="55" dur="500"/>
                                        <p:tgtEl>
                                          <p:spTgt spid="83"/>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strips(downLeft)">
                                      <p:cBhvr>
                                        <p:cTn id="58" dur="500"/>
                                        <p:tgtEl>
                                          <p:spTgt spid="82"/>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nodeType="click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strips(downLeft)">
                                      <p:cBhvr>
                                        <p:cTn id="63" dur="500"/>
                                        <p:tgtEl>
                                          <p:spTgt spid="85"/>
                                        </p:tgtEl>
                                      </p:cBhvr>
                                    </p:animEffect>
                                  </p:childTnLst>
                                </p:cTn>
                              </p:par>
                              <p:par>
                                <p:cTn id="64" presetID="18" presetClass="entr" presetSubtype="12" fill="hold" grpId="0" nodeType="with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strips(downLeft)">
                                      <p:cBhvr>
                                        <p:cTn id="66" dur="500"/>
                                        <p:tgtEl>
                                          <p:spTgt spid="84"/>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nodeType="click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strips(downLeft)">
                                      <p:cBhvr>
                                        <p:cTn id="71" dur="500"/>
                                        <p:tgtEl>
                                          <p:spTgt spid="87"/>
                                        </p:tgtEl>
                                      </p:cBhvr>
                                    </p:animEffect>
                                  </p:childTnLst>
                                </p:cTn>
                              </p:par>
                              <p:par>
                                <p:cTn id="72" presetID="18" presetClass="entr" presetSubtype="12" fill="hold" grpId="0" nodeType="with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strips(downLeft)">
                                      <p:cBhvr>
                                        <p:cTn id="7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p:bldP spid="41" grpId="0"/>
      <p:bldP spid="49" grpId="0"/>
      <p:bldP spid="68" grpId="0"/>
      <p:bldP spid="81" grpId="0"/>
      <p:bldP spid="82" grpId="0"/>
      <p:bldP spid="84"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404616" y="325260"/>
            <a:ext cx="11188006" cy="3592968"/>
          </a:xfrm>
          <a:prstGeom prst="rect">
            <a:avLst/>
          </a:prstGeom>
        </p:spPr>
      </p:pic>
      <p:grpSp>
        <p:nvGrpSpPr>
          <p:cNvPr id="2" name="组合 55"/>
          <p:cNvGrpSpPr/>
          <p:nvPr/>
        </p:nvGrpSpPr>
        <p:grpSpPr>
          <a:xfrm>
            <a:off x="6043961" y="1881946"/>
            <a:ext cx="5319132" cy="2592533"/>
            <a:chOff x="7065141" y="1881946"/>
            <a:chExt cx="3768009" cy="2592533"/>
          </a:xfrm>
        </p:grpSpPr>
        <p:sp>
          <p:nvSpPr>
            <p:cNvPr id="57" name="椭圆 56"/>
            <p:cNvSpPr/>
            <p:nvPr/>
          </p:nvSpPr>
          <p:spPr>
            <a:xfrm>
              <a:off x="7065141" y="1881946"/>
              <a:ext cx="3768009" cy="2592533"/>
            </a:xfrm>
            <a:prstGeom prst="ellipse">
              <a:avLst/>
            </a:prstGeom>
            <a:solidFill>
              <a:srgbClr val="45AFC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248938" y="2016269"/>
              <a:ext cx="3400414" cy="2323886"/>
            </a:xfrm>
            <a:prstGeom prst="ellipse">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4"/>
          <a:stretch>
            <a:fillRect/>
          </a:stretch>
        </p:blipFill>
        <p:spPr>
          <a:xfrm>
            <a:off x="0" y="5486400"/>
            <a:ext cx="12163928" cy="1371600"/>
          </a:xfrm>
          <a:prstGeom prst="rect">
            <a:avLst/>
          </a:prstGeom>
        </p:spPr>
      </p:pic>
      <p:pic>
        <p:nvPicPr>
          <p:cNvPr id="5" name="图片 4"/>
          <p:cNvPicPr>
            <a:picLocks noChangeAspect="1"/>
          </p:cNvPicPr>
          <p:nvPr/>
        </p:nvPicPr>
        <p:blipFill>
          <a:blip r:embed="rId5"/>
          <a:stretch>
            <a:fillRect/>
          </a:stretch>
        </p:blipFill>
        <p:spPr>
          <a:xfrm>
            <a:off x="0" y="4125971"/>
            <a:ext cx="12163928" cy="1888463"/>
          </a:xfrm>
          <a:prstGeom prst="rect">
            <a:avLst/>
          </a:prstGeom>
        </p:spPr>
      </p:pic>
      <p:pic>
        <p:nvPicPr>
          <p:cNvPr id="11" name="图片 10"/>
          <p:cNvPicPr>
            <a:picLocks noChangeAspect="1"/>
          </p:cNvPicPr>
          <p:nvPr/>
        </p:nvPicPr>
        <p:blipFill>
          <a:blip r:embed="rId6"/>
          <a:stretch>
            <a:fillRect/>
          </a:stretch>
        </p:blipFill>
        <p:spPr>
          <a:xfrm>
            <a:off x="5437129" y="6136783"/>
            <a:ext cx="663750" cy="247500"/>
          </a:xfrm>
          <a:prstGeom prst="rect">
            <a:avLst/>
          </a:prstGeom>
        </p:spPr>
      </p:pic>
      <p:pic>
        <p:nvPicPr>
          <p:cNvPr id="13" name="图片 12"/>
          <p:cNvPicPr>
            <a:picLocks noChangeAspect="1"/>
          </p:cNvPicPr>
          <p:nvPr/>
        </p:nvPicPr>
        <p:blipFill>
          <a:blip r:embed="rId7"/>
          <a:stretch>
            <a:fillRect/>
          </a:stretch>
        </p:blipFill>
        <p:spPr>
          <a:xfrm>
            <a:off x="6638369" y="6278717"/>
            <a:ext cx="416250" cy="157500"/>
          </a:xfrm>
          <a:prstGeom prst="rect">
            <a:avLst/>
          </a:prstGeom>
        </p:spPr>
      </p:pic>
      <p:pic>
        <p:nvPicPr>
          <p:cNvPr id="17" name="图片 16"/>
          <p:cNvPicPr>
            <a:picLocks noChangeAspect="1"/>
          </p:cNvPicPr>
          <p:nvPr/>
        </p:nvPicPr>
        <p:blipFill>
          <a:blip r:embed="rId8"/>
          <a:stretch>
            <a:fillRect/>
          </a:stretch>
        </p:blipFill>
        <p:spPr>
          <a:xfrm>
            <a:off x="4500467" y="1639613"/>
            <a:ext cx="540000" cy="371250"/>
          </a:xfrm>
          <a:prstGeom prst="rect">
            <a:avLst/>
          </a:prstGeom>
        </p:spPr>
      </p:pic>
      <p:pic>
        <p:nvPicPr>
          <p:cNvPr id="18" name="图片 17"/>
          <p:cNvPicPr>
            <a:picLocks noChangeAspect="1"/>
          </p:cNvPicPr>
          <p:nvPr/>
        </p:nvPicPr>
        <p:blipFill>
          <a:blip r:embed="rId9"/>
          <a:stretch>
            <a:fillRect/>
          </a:stretch>
        </p:blipFill>
        <p:spPr>
          <a:xfrm>
            <a:off x="592427" y="253170"/>
            <a:ext cx="795054" cy="419612"/>
          </a:xfrm>
          <a:prstGeom prst="rect">
            <a:avLst/>
          </a:prstGeom>
        </p:spPr>
      </p:pic>
      <p:pic>
        <p:nvPicPr>
          <p:cNvPr id="19" name="图片 18"/>
          <p:cNvPicPr>
            <a:picLocks noChangeAspect="1"/>
          </p:cNvPicPr>
          <p:nvPr/>
        </p:nvPicPr>
        <p:blipFill>
          <a:blip r:embed="rId10"/>
          <a:stretch>
            <a:fillRect/>
          </a:stretch>
        </p:blipFill>
        <p:spPr>
          <a:xfrm>
            <a:off x="10739068" y="117517"/>
            <a:ext cx="1289800" cy="954787"/>
          </a:xfrm>
          <a:prstGeom prst="rect">
            <a:avLst/>
          </a:prstGeom>
        </p:spPr>
      </p:pic>
      <p:pic>
        <p:nvPicPr>
          <p:cNvPr id="21" name="图片 20"/>
          <p:cNvPicPr>
            <a:picLocks noChangeAspect="1"/>
          </p:cNvPicPr>
          <p:nvPr/>
        </p:nvPicPr>
        <p:blipFill>
          <a:blip r:embed="rId11"/>
          <a:stretch>
            <a:fillRect/>
          </a:stretch>
        </p:blipFill>
        <p:spPr>
          <a:xfrm>
            <a:off x="1277256" y="5987792"/>
            <a:ext cx="2674144" cy="657577"/>
          </a:xfrm>
          <a:prstGeom prst="rect">
            <a:avLst/>
          </a:prstGeom>
        </p:spPr>
      </p:pic>
      <p:pic>
        <p:nvPicPr>
          <p:cNvPr id="10" name="图片 9"/>
          <p:cNvPicPr>
            <a:picLocks noChangeAspect="1"/>
          </p:cNvPicPr>
          <p:nvPr/>
        </p:nvPicPr>
        <p:blipFill>
          <a:blip r:embed="rId12"/>
          <a:stretch>
            <a:fillRect/>
          </a:stretch>
        </p:blipFill>
        <p:spPr>
          <a:xfrm>
            <a:off x="5410216" y="5518558"/>
            <a:ext cx="358788" cy="780892"/>
          </a:xfrm>
          <a:prstGeom prst="rect">
            <a:avLst/>
          </a:prstGeom>
        </p:spPr>
      </p:pic>
      <p:pic>
        <p:nvPicPr>
          <p:cNvPr id="9" name="图片 8"/>
          <p:cNvPicPr>
            <a:picLocks noChangeAspect="1"/>
          </p:cNvPicPr>
          <p:nvPr/>
        </p:nvPicPr>
        <p:blipFill>
          <a:blip r:embed="rId13"/>
          <a:stretch>
            <a:fillRect/>
          </a:stretch>
        </p:blipFill>
        <p:spPr>
          <a:xfrm>
            <a:off x="5734443" y="5486400"/>
            <a:ext cx="400998" cy="865311"/>
          </a:xfrm>
          <a:prstGeom prst="rect">
            <a:avLst/>
          </a:prstGeom>
        </p:spPr>
      </p:pic>
      <p:pic>
        <p:nvPicPr>
          <p:cNvPr id="12" name="图片 11"/>
          <p:cNvPicPr>
            <a:picLocks noChangeAspect="1"/>
          </p:cNvPicPr>
          <p:nvPr/>
        </p:nvPicPr>
        <p:blipFill>
          <a:blip r:embed="rId14"/>
          <a:stretch>
            <a:fillRect/>
          </a:stretch>
        </p:blipFill>
        <p:spPr>
          <a:xfrm>
            <a:off x="6582679" y="5613436"/>
            <a:ext cx="527629" cy="801996"/>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p:cNvPicPr>
            <a:picLocks noChangeAspect="1"/>
          </p:cNvPicPr>
          <p:nvPr/>
        </p:nvPicPr>
        <p:blipFill>
          <a:blip r:embed="rId15"/>
          <a:stretch>
            <a:fillRect/>
          </a:stretch>
        </p:blipFill>
        <p:spPr>
          <a:xfrm>
            <a:off x="332129" y="5417100"/>
            <a:ext cx="4661345" cy="709752"/>
          </a:xfrm>
          <a:prstGeom prst="rect">
            <a:avLst/>
          </a:prstGeom>
        </p:spPr>
      </p:pic>
      <p:pic>
        <p:nvPicPr>
          <p:cNvPr id="49" name="图片 48"/>
          <p:cNvPicPr>
            <a:picLocks noChangeAspect="1"/>
          </p:cNvPicPr>
          <p:nvPr/>
        </p:nvPicPr>
        <p:blipFill>
          <a:blip r:embed="rId16"/>
          <a:stretch>
            <a:fillRect/>
          </a:stretch>
        </p:blipFill>
        <p:spPr>
          <a:xfrm flipH="1">
            <a:off x="1263931" y="2967226"/>
            <a:ext cx="2508554" cy="2692107"/>
          </a:xfrm>
          <a:prstGeom prst="rect">
            <a:avLst/>
          </a:prstGeom>
        </p:spPr>
      </p:pic>
      <p:pic>
        <p:nvPicPr>
          <p:cNvPr id="50" name="图片 49"/>
          <p:cNvPicPr>
            <a:picLocks noChangeAspect="1"/>
          </p:cNvPicPr>
          <p:nvPr/>
        </p:nvPicPr>
        <p:blipFill>
          <a:blip r:embed="rId17"/>
          <a:stretch>
            <a:fillRect/>
          </a:stretch>
        </p:blipFill>
        <p:spPr>
          <a:xfrm flipH="1">
            <a:off x="2692679" y="3205793"/>
            <a:ext cx="467320" cy="670503"/>
          </a:xfrm>
          <a:prstGeom prst="rect">
            <a:avLst/>
          </a:prstGeom>
        </p:spPr>
      </p:pic>
      <p:pic>
        <p:nvPicPr>
          <p:cNvPr id="51" name="图片 50"/>
          <p:cNvPicPr>
            <a:picLocks noChangeAspect="1"/>
          </p:cNvPicPr>
          <p:nvPr/>
        </p:nvPicPr>
        <p:blipFill>
          <a:blip r:embed="rId18"/>
          <a:stretch>
            <a:fillRect/>
          </a:stretch>
        </p:blipFill>
        <p:spPr>
          <a:xfrm>
            <a:off x="145774" y="168433"/>
            <a:ext cx="11216940" cy="1414395"/>
          </a:xfrm>
          <a:prstGeom prst="rect">
            <a:avLst/>
          </a:prstGeom>
        </p:spPr>
      </p:pic>
      <p:pic>
        <p:nvPicPr>
          <p:cNvPr id="52" name="图片 51"/>
          <p:cNvPicPr>
            <a:picLocks noChangeAspect="1"/>
          </p:cNvPicPr>
          <p:nvPr/>
        </p:nvPicPr>
        <p:blipFill>
          <a:blip r:embed="rId19"/>
          <a:stretch>
            <a:fillRect/>
          </a:stretch>
        </p:blipFill>
        <p:spPr>
          <a:xfrm>
            <a:off x="1753509" y="1449961"/>
            <a:ext cx="1406490" cy="621047"/>
          </a:xfrm>
          <a:prstGeom prst="rect">
            <a:avLst/>
          </a:prstGeom>
        </p:spPr>
      </p:pic>
      <p:grpSp>
        <p:nvGrpSpPr>
          <p:cNvPr id="3" name="组合 52"/>
          <p:cNvGrpSpPr/>
          <p:nvPr/>
        </p:nvGrpSpPr>
        <p:grpSpPr>
          <a:xfrm>
            <a:off x="3505786" y="1556624"/>
            <a:ext cx="2133600" cy="2048256"/>
            <a:chOff x="3505786" y="1556624"/>
            <a:chExt cx="2133600" cy="2048256"/>
          </a:xfrm>
        </p:grpSpPr>
        <p:pic>
          <p:nvPicPr>
            <p:cNvPr id="54" name="图片 53"/>
            <p:cNvPicPr>
              <a:picLocks noChangeAspect="1"/>
            </p:cNvPicPr>
            <p:nvPr/>
          </p:nvPicPr>
          <p:blipFill>
            <a:blip r:embed="rId20"/>
            <a:stretch>
              <a:fillRect/>
            </a:stretch>
          </p:blipFill>
          <p:spPr>
            <a:xfrm flipH="1">
              <a:off x="3505786" y="1556624"/>
              <a:ext cx="2133600" cy="2048256"/>
            </a:xfrm>
            <a:prstGeom prst="rect">
              <a:avLst/>
            </a:prstGeom>
          </p:spPr>
        </p:pic>
        <p:sp>
          <p:nvSpPr>
            <p:cNvPr id="55" name="文本框 54"/>
            <p:cNvSpPr txBox="1"/>
            <p:nvPr/>
          </p:nvSpPr>
          <p:spPr>
            <a:xfrm>
              <a:off x="4119488" y="1975298"/>
              <a:ext cx="960519" cy="1107996"/>
            </a:xfrm>
            <a:prstGeom prst="rect">
              <a:avLst/>
            </a:prstGeom>
            <a:noFill/>
            <a:effectLst/>
          </p:spPr>
          <p:txBody>
            <a:bodyPr wrap="none" rtlCol="0">
              <a:spAutoFit/>
            </a:bodyPr>
            <a:lstStyle/>
            <a:p>
              <a:r>
                <a:rPr lang="en-US" altLang="zh-CN" sz="6600" dirty="0" smtClean="0">
                  <a:solidFill>
                    <a:schemeClr val="bg1"/>
                  </a:solidFill>
                  <a:latin typeface="Times New Roman" pitchFamily="18" charset="0"/>
                  <a:ea typeface="方正姚体" panose="02010601030101010101" pitchFamily="2" charset="-122"/>
                  <a:cs typeface="Times New Roman" pitchFamily="18" charset="0"/>
                </a:rPr>
                <a:t>II.</a:t>
              </a:r>
              <a:endParaRPr lang="zh-CN" altLang="en-US" sz="6600" dirty="0" smtClean="0">
                <a:solidFill>
                  <a:schemeClr val="bg1"/>
                </a:solidFill>
                <a:latin typeface="Times New Roman" pitchFamily="18" charset="0"/>
                <a:ea typeface="方正姚体" panose="02010601030101010101" pitchFamily="2" charset="-122"/>
                <a:cs typeface="Times New Roman" pitchFamily="18" charset="0"/>
              </a:endParaRPr>
            </a:p>
          </p:txBody>
        </p:sp>
      </p:grpSp>
      <p:pic>
        <p:nvPicPr>
          <p:cNvPr id="8" name="图片 7"/>
          <p:cNvPicPr>
            <a:picLocks noChangeAspect="1"/>
          </p:cNvPicPr>
          <p:nvPr/>
        </p:nvPicPr>
        <p:blipFill>
          <a:blip r:embed="rId21"/>
          <a:stretch>
            <a:fillRect/>
          </a:stretch>
        </p:blipFill>
        <p:spPr>
          <a:xfrm>
            <a:off x="1144771" y="5788547"/>
            <a:ext cx="485419" cy="696471"/>
          </a:xfrm>
          <a:prstGeom prst="rect">
            <a:avLst/>
          </a:prstGeom>
        </p:spPr>
      </p:pic>
      <p:sp>
        <p:nvSpPr>
          <p:cNvPr id="59" name="文本框 58"/>
          <p:cNvSpPr txBox="1"/>
          <p:nvPr/>
        </p:nvSpPr>
        <p:spPr>
          <a:xfrm>
            <a:off x="6367343" y="2223914"/>
            <a:ext cx="4783872" cy="1754326"/>
          </a:xfrm>
          <a:prstGeom prst="rect">
            <a:avLst/>
          </a:prstGeom>
          <a:noFill/>
        </p:spPr>
        <p:txBody>
          <a:bodyPr wrap="square" rtlCol="0">
            <a:spAutoFit/>
          </a:bodyPr>
          <a:lstStyle/>
          <a:p>
            <a:pPr algn="ctr" defTabSz="1218804">
              <a:defRPr/>
            </a:pP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Luyện</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tập</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phương</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pháp</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viết</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văn</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tả</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cảnh</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và</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bố</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cục</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bài</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tả</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cảnh</a:t>
            </a:r>
            <a:endParaRPr lang="zh-CN" altLang="en-US" sz="3600" b="1" kern="0" dirty="0">
              <a:solidFill>
                <a:schemeClr val="bg1"/>
              </a:solidFill>
              <a:latin typeface="Times New Roman" pitchFamily="18" charset="0"/>
              <a:ea typeface="幼圆" panose="02010509060101010101" pitchFamily="49" charset="-122"/>
              <a:cs typeface="Times New Roman" pitchFamily="18" charset="0"/>
            </a:endParaRPr>
          </a:p>
        </p:txBody>
      </p:sp>
    </p:spTree>
    <p:extLst>
      <p:ext uri="{BB962C8B-B14F-4D97-AF65-F5344CB8AC3E}">
        <p14:creationId xmlns:p14="http://schemas.microsoft.com/office/powerpoint/2010/main" val="4276829651"/>
      </p:ext>
    </p:extLst>
  </p:cSld>
  <p:clrMapOvr>
    <a:masterClrMapping/>
  </p:clrMapOvr>
  <p:transition spd="slow"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7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125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325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3750"/>
                            </p:stCondLst>
                            <p:childTnLst>
                              <p:par>
                                <p:cTn id="55" presetID="10" presetClass="entr" presetSubtype="0"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par>
                          <p:cTn id="58" fill="hold">
                            <p:stCondLst>
                              <p:cond delay="4250"/>
                            </p:stCondLst>
                            <p:childTnLst>
                              <p:par>
                                <p:cTn id="59" presetID="42" presetClass="entr" presetSubtype="0"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1000"/>
                                        <p:tgtEl>
                                          <p:spTgt spid="49"/>
                                        </p:tgtEl>
                                      </p:cBhvr>
                                    </p:animEffect>
                                    <p:anim calcmode="lin" valueType="num">
                                      <p:cBhvr>
                                        <p:cTn id="62" dur="1000" fill="hold"/>
                                        <p:tgtEl>
                                          <p:spTgt spid="49"/>
                                        </p:tgtEl>
                                        <p:attrNameLst>
                                          <p:attrName>ppt_x</p:attrName>
                                        </p:attrNameLst>
                                      </p:cBhvr>
                                      <p:tavLst>
                                        <p:tav tm="0">
                                          <p:val>
                                            <p:strVal val="#ppt_x"/>
                                          </p:val>
                                        </p:tav>
                                        <p:tav tm="100000">
                                          <p:val>
                                            <p:strVal val="#ppt_x"/>
                                          </p:val>
                                        </p:tav>
                                      </p:tavLst>
                                    </p:anim>
                                    <p:anim calcmode="lin" valueType="num">
                                      <p:cBhvr>
                                        <p:cTn id="63" dur="1000" fill="hold"/>
                                        <p:tgtEl>
                                          <p:spTgt spid="49"/>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16" presetClass="entr" presetSubtype="37"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outVertical)">
                                      <p:cBhvr>
                                        <p:cTn id="67" dur="500"/>
                                        <p:tgtEl>
                                          <p:spTgt spid="45"/>
                                        </p:tgtEl>
                                      </p:cBhvr>
                                    </p:animEffect>
                                  </p:childTnLst>
                                </p:cTn>
                              </p:par>
                            </p:childTnLst>
                          </p:cTn>
                        </p:par>
                        <p:par>
                          <p:cTn id="68" fill="hold">
                            <p:stCondLst>
                              <p:cond delay="5750"/>
                            </p:stCondLst>
                            <p:childTnLst>
                              <p:par>
                                <p:cTn id="69" presetID="10" presetClass="entr" presetSubtype="0"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childTnLst>
                          </p:cTn>
                        </p:par>
                        <p:par>
                          <p:cTn id="72" fill="hold">
                            <p:stCondLst>
                              <p:cond delay="6250"/>
                            </p:stCondLst>
                            <p:childTnLst>
                              <p:par>
                                <p:cTn id="73" presetID="10" presetClass="entr" presetSubtype="0" fill="hold"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childTnLst>
                          </p:cTn>
                        </p:par>
                        <p:par>
                          <p:cTn id="76" fill="hold">
                            <p:stCondLst>
                              <p:cond delay="6750"/>
                            </p:stCondLst>
                            <p:childTnLst>
                              <p:par>
                                <p:cTn id="77" presetID="2" presetClass="entr" presetSubtype="3" fill="hold" nodeType="after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1000" fill="hold"/>
                                        <p:tgtEl>
                                          <p:spTgt spid="3"/>
                                        </p:tgtEl>
                                        <p:attrNameLst>
                                          <p:attrName>ppt_x</p:attrName>
                                        </p:attrNameLst>
                                      </p:cBhvr>
                                      <p:tavLst>
                                        <p:tav tm="0">
                                          <p:val>
                                            <p:strVal val="1+#ppt_w/2"/>
                                          </p:val>
                                        </p:tav>
                                        <p:tav tm="100000">
                                          <p:val>
                                            <p:strVal val="#ppt_x"/>
                                          </p:val>
                                        </p:tav>
                                      </p:tavLst>
                                    </p:anim>
                                    <p:anim calcmode="lin" valueType="num">
                                      <p:cBhvr additive="base">
                                        <p:cTn id="80" dur="1000" fill="hold"/>
                                        <p:tgtEl>
                                          <p:spTgt spid="3"/>
                                        </p:tgtEl>
                                        <p:attrNameLst>
                                          <p:attrName>ppt_y</p:attrName>
                                        </p:attrNameLst>
                                      </p:cBhvr>
                                      <p:tavLst>
                                        <p:tav tm="0">
                                          <p:val>
                                            <p:strVal val="0-#ppt_h/2"/>
                                          </p:val>
                                        </p:tav>
                                        <p:tav tm="100000">
                                          <p:val>
                                            <p:strVal val="#ppt_y"/>
                                          </p:val>
                                        </p:tav>
                                      </p:tavLst>
                                    </p:anim>
                                  </p:childTnLst>
                                </p:cTn>
                              </p:par>
                            </p:childTnLst>
                          </p:cTn>
                        </p:par>
                        <p:par>
                          <p:cTn id="81" fill="hold">
                            <p:stCondLst>
                              <p:cond delay="7750"/>
                            </p:stCondLst>
                            <p:childTnLst>
                              <p:par>
                                <p:cTn id="82" presetID="53" presetClass="entr" presetSubtype="16"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1000" fill="hold"/>
                                        <p:tgtEl>
                                          <p:spTgt spid="2"/>
                                        </p:tgtEl>
                                        <p:attrNameLst>
                                          <p:attrName>ppt_w</p:attrName>
                                        </p:attrNameLst>
                                      </p:cBhvr>
                                      <p:tavLst>
                                        <p:tav tm="0">
                                          <p:val>
                                            <p:fltVal val="0"/>
                                          </p:val>
                                        </p:tav>
                                        <p:tav tm="100000">
                                          <p:val>
                                            <p:strVal val="#ppt_w"/>
                                          </p:val>
                                        </p:tav>
                                      </p:tavLst>
                                    </p:anim>
                                    <p:anim calcmode="lin" valueType="num">
                                      <p:cBhvr>
                                        <p:cTn id="85" dur="1000" fill="hold"/>
                                        <p:tgtEl>
                                          <p:spTgt spid="2"/>
                                        </p:tgtEl>
                                        <p:attrNameLst>
                                          <p:attrName>ppt_h</p:attrName>
                                        </p:attrNameLst>
                                      </p:cBhvr>
                                      <p:tavLst>
                                        <p:tav tm="0">
                                          <p:val>
                                            <p:fltVal val="0"/>
                                          </p:val>
                                        </p:tav>
                                        <p:tav tm="100000">
                                          <p:val>
                                            <p:strVal val="#ppt_h"/>
                                          </p:val>
                                        </p:tav>
                                      </p:tavLst>
                                    </p:anim>
                                    <p:animEffect transition="in" filter="fade">
                                      <p:cBhvr>
                                        <p:cTn id="86" dur="1000"/>
                                        <p:tgtEl>
                                          <p:spTgt spid="2"/>
                                        </p:tgtEl>
                                      </p:cBhvr>
                                    </p:animEffect>
                                  </p:childTnLst>
                                </p:cTn>
                              </p:par>
                            </p:childTnLst>
                          </p:cTn>
                        </p:par>
                        <p:par>
                          <p:cTn id="87" fill="hold">
                            <p:stCondLst>
                              <p:cond delay="8750"/>
                            </p:stCondLst>
                            <p:childTnLst>
                              <p:par>
                                <p:cTn id="88" presetID="10" presetClass="entr" presetSubtype="0" fill="hold" grpId="0" nodeType="after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284739" y="0"/>
            <a:ext cx="5139530" cy="1650533"/>
          </a:xfrm>
          <a:prstGeom prst="rect">
            <a:avLst/>
          </a:prstGeom>
        </p:spPr>
      </p:pic>
      <p:pic>
        <p:nvPicPr>
          <p:cNvPr id="33" name="图片 32"/>
          <p:cNvPicPr>
            <a:picLocks noChangeAspect="1"/>
          </p:cNvPicPr>
          <p:nvPr/>
        </p:nvPicPr>
        <p:blipFill>
          <a:blip r:embed="rId4"/>
          <a:stretch>
            <a:fillRect/>
          </a:stretch>
        </p:blipFill>
        <p:spPr>
          <a:xfrm>
            <a:off x="8488037"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2135682" y="-129321"/>
            <a:ext cx="1289800" cy="954787"/>
          </a:xfrm>
          <a:prstGeom prst="rect">
            <a:avLst/>
          </a:prstGeom>
        </p:spPr>
      </p:pic>
      <p:sp>
        <p:nvSpPr>
          <p:cNvPr id="37" name="文本框 36"/>
          <p:cNvSpPr txBox="1"/>
          <p:nvPr/>
        </p:nvSpPr>
        <p:spPr>
          <a:xfrm>
            <a:off x="3749266" y="335051"/>
            <a:ext cx="3961341" cy="646331"/>
          </a:xfrm>
          <a:prstGeom prst="rect">
            <a:avLst/>
          </a:prstGeom>
          <a:noFill/>
        </p:spPr>
        <p:txBody>
          <a:bodyPr wrap="none" rtlCol="0">
            <a:spAutoFit/>
          </a:bodyPr>
          <a:lstStyle/>
          <a:p>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Cộng</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hưởng</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trí</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tuệ</a:t>
            </a:r>
            <a:endParaRPr lang="zh-CN" altLang="en-US" sz="3600" b="1" dirty="0">
              <a:solidFill>
                <a:srgbClr val="000033"/>
              </a:solidFill>
              <a:latin typeface="Times New Roman" pitchFamily="18" charset="0"/>
              <a:ea typeface="幼圆" panose="02010509060101010101" pitchFamily="49" charset="-122"/>
              <a:cs typeface="Times New Roman" pitchFamily="18" charset="0"/>
            </a:endParaRPr>
          </a:p>
        </p:txBody>
      </p:sp>
      <p:pic>
        <p:nvPicPr>
          <p:cNvPr id="38" name="图片 37"/>
          <p:cNvPicPr>
            <a:picLocks noChangeAspect="1"/>
          </p:cNvPicPr>
          <p:nvPr/>
        </p:nvPicPr>
        <p:blipFill>
          <a:blip r:embed="rId5"/>
          <a:stretch>
            <a:fillRect/>
          </a:stretch>
        </p:blipFill>
        <p:spPr>
          <a:xfrm>
            <a:off x="11322649" y="125278"/>
            <a:ext cx="540000" cy="371250"/>
          </a:xfrm>
          <a:prstGeom prst="rect">
            <a:avLst/>
          </a:prstGeom>
        </p:spPr>
      </p:pic>
      <p:grpSp>
        <p:nvGrpSpPr>
          <p:cNvPr id="2" name="组合 1"/>
          <p:cNvGrpSpPr/>
          <p:nvPr/>
        </p:nvGrpSpPr>
        <p:grpSpPr>
          <a:xfrm>
            <a:off x="-999927" y="1198168"/>
            <a:ext cx="694006" cy="4219993"/>
            <a:chOff x="-999927" y="1198168"/>
            <a:chExt cx="694006" cy="6293375"/>
          </a:xfrm>
        </p:grpSpPr>
        <p:sp>
          <p:nvSpPr>
            <p:cNvPr id="39" name="矩形 38"/>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Shape 6891"/>
          <p:cNvSpPr/>
          <p:nvPr/>
        </p:nvSpPr>
        <p:spPr>
          <a:xfrm flipH="1">
            <a:off x="5638161" y="3735653"/>
            <a:ext cx="1019109" cy="921322"/>
          </a:xfrm>
          <a:custGeom>
            <a:avLst/>
            <a:gdLst/>
            <a:ahLst/>
            <a:cxnLst>
              <a:cxn ang="0">
                <a:pos x="wd2" y="hd2"/>
              </a:cxn>
              <a:cxn ang="5400000">
                <a:pos x="wd2" y="hd2"/>
              </a:cxn>
              <a:cxn ang="10800000">
                <a:pos x="wd2" y="hd2"/>
              </a:cxn>
              <a:cxn ang="16200000">
                <a:pos x="wd2" y="hd2"/>
              </a:cxn>
            </a:cxnLst>
            <a:rect l="0" t="0" r="r" b="b"/>
            <a:pathLst>
              <a:path w="21600" h="21600" extrusionOk="0">
                <a:moveTo>
                  <a:pt x="13507" y="0"/>
                </a:moveTo>
                <a:cubicBezTo>
                  <a:pt x="0" y="0"/>
                  <a:pt x="0" y="0"/>
                  <a:pt x="0" y="0"/>
                </a:cubicBezTo>
                <a:cubicBezTo>
                  <a:pt x="0" y="13507"/>
                  <a:pt x="0" y="13507"/>
                  <a:pt x="0" y="13507"/>
                </a:cubicBezTo>
                <a:cubicBezTo>
                  <a:pt x="0" y="17978"/>
                  <a:pt x="3622" y="21600"/>
                  <a:pt x="8112" y="21600"/>
                </a:cubicBezTo>
                <a:cubicBezTo>
                  <a:pt x="21600" y="21600"/>
                  <a:pt x="21600" y="21600"/>
                  <a:pt x="21600" y="21600"/>
                </a:cubicBezTo>
                <a:cubicBezTo>
                  <a:pt x="21600" y="8112"/>
                  <a:pt x="21600" y="8112"/>
                  <a:pt x="21600" y="8112"/>
                </a:cubicBezTo>
                <a:cubicBezTo>
                  <a:pt x="21600" y="3622"/>
                  <a:pt x="17978" y="0"/>
                  <a:pt x="13507" y="0"/>
                </a:cubicBezTo>
                <a:close/>
              </a:path>
            </a:pathLst>
          </a:custGeom>
          <a:solidFill>
            <a:srgbClr val="E0E0E0">
              <a:alpha val="15000"/>
            </a:srgbClr>
          </a:solidFill>
          <a:ln>
            <a:round/>
          </a:ln>
        </p:spPr>
        <p:txBody>
          <a:bodyPr lIns="0" tIns="0" rIns="0" bIns="0"/>
          <a:lstStyle/>
          <a:p>
            <a:pPr lvl="0">
              <a:buClrTx/>
            </a:pPr>
            <a:endParaRPr sz="2400">
              <a:latin typeface="+mn-ea"/>
            </a:endParaRPr>
          </a:p>
        </p:txBody>
      </p:sp>
      <p:sp>
        <p:nvSpPr>
          <p:cNvPr id="16" name="Shape 6914"/>
          <p:cNvSpPr/>
          <p:nvPr/>
        </p:nvSpPr>
        <p:spPr>
          <a:xfrm>
            <a:off x="4848141" y="2842282"/>
            <a:ext cx="1292315" cy="1295270"/>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rgbClr val="80AD31"/>
          </a:solidFill>
          <a:ln>
            <a:round/>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17" name="Shape 6915"/>
          <p:cNvSpPr/>
          <p:nvPr/>
        </p:nvSpPr>
        <p:spPr>
          <a:xfrm>
            <a:off x="6228075" y="2842282"/>
            <a:ext cx="1171861" cy="1437359"/>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rgbClr val="FEBC30"/>
          </a:solidFill>
          <a:ln>
            <a:round/>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18" name="Shape 6916"/>
          <p:cNvSpPr/>
          <p:nvPr/>
        </p:nvSpPr>
        <p:spPr>
          <a:xfrm>
            <a:off x="4870441" y="4146356"/>
            <a:ext cx="1163457" cy="1426033"/>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rgbClr val="FF6680"/>
          </a:solidFill>
          <a:ln>
            <a:round/>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19" name="Shape 6917"/>
          <p:cNvSpPr/>
          <p:nvPr/>
        </p:nvSpPr>
        <p:spPr>
          <a:xfrm>
            <a:off x="6081381" y="4278449"/>
            <a:ext cx="1300719" cy="1286004"/>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rgbClr val="A883BD"/>
          </a:solidFill>
          <a:ln>
            <a:round/>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20" name="Shape 6929"/>
          <p:cNvSpPr/>
          <p:nvPr/>
        </p:nvSpPr>
        <p:spPr>
          <a:xfrm flipH="1">
            <a:off x="7669769" y="5437304"/>
            <a:ext cx="968183" cy="1"/>
          </a:xfrm>
          <a:prstGeom prst="line">
            <a:avLst/>
          </a:prstGeom>
          <a:ln w="6350">
            <a:solidFill>
              <a:schemeClr val="bg1">
                <a:lumMod val="65000"/>
              </a:schemeClr>
            </a:solidFill>
            <a:prstDash val="dash"/>
            <a:miter lim="400000"/>
            <a:headEnd type="triangle"/>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21" name="Freeform 41"/>
          <p:cNvSpPr>
            <a:spLocks noEditPoints="1"/>
          </p:cNvSpPr>
          <p:nvPr/>
        </p:nvSpPr>
        <p:spPr bwMode="auto">
          <a:xfrm>
            <a:off x="5820569" y="3859273"/>
            <a:ext cx="631108" cy="633137"/>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rgbClr val="BFBFBF"/>
          </a:solidFill>
          <a:ln w="9525">
            <a:noFill/>
            <a:round/>
            <a:headEnd/>
            <a:tailE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4" name="Shape 6929"/>
          <p:cNvSpPr/>
          <p:nvPr/>
        </p:nvSpPr>
        <p:spPr>
          <a:xfrm>
            <a:off x="3803070" y="5392700"/>
            <a:ext cx="968183" cy="1"/>
          </a:xfrm>
          <a:prstGeom prst="line">
            <a:avLst/>
          </a:prstGeom>
          <a:ln w="6350">
            <a:solidFill>
              <a:schemeClr val="bg1">
                <a:lumMod val="65000"/>
              </a:schemeClr>
            </a:solidFill>
            <a:prstDash val="dash"/>
            <a:miter lim="400000"/>
            <a:headEnd type="triangle"/>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25" name="文本框 24"/>
          <p:cNvSpPr txBox="1"/>
          <p:nvPr/>
        </p:nvSpPr>
        <p:spPr>
          <a:xfrm>
            <a:off x="122669" y="1841588"/>
            <a:ext cx="3791407" cy="2246769"/>
          </a:xfrm>
          <a:prstGeom prst="rect">
            <a:avLst/>
          </a:prstGeom>
          <a:noFill/>
          <a:effectLst/>
        </p:spPr>
        <p:txBody>
          <a:bodyPr wrap="square" rtlCol="0">
            <a:spAutoFit/>
          </a:bodyPr>
          <a:lstStyle/>
          <a:p>
            <a:r>
              <a:rPr lang="en-US" altLang="zh-CN" sz="2800" b="1" dirty="0" err="1" smtClean="0">
                <a:solidFill>
                  <a:srgbClr val="00B050"/>
                </a:solidFill>
                <a:latin typeface="Times New Roman" pitchFamily="18" charset="0"/>
                <a:ea typeface="微软雅黑" panose="020B0503020204020204" pitchFamily="34" charset="-122"/>
                <a:cs typeface="Times New Roman" pitchFamily="18" charset="0"/>
              </a:rPr>
              <a:t>Đề</a:t>
            </a:r>
            <a:r>
              <a:rPr lang="en-US" altLang="zh-CN" sz="2800" b="1" dirty="0" smtClean="0">
                <a:solidFill>
                  <a:srgbClr val="00B05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00B050"/>
                </a:solidFill>
                <a:latin typeface="Times New Roman" pitchFamily="18" charset="0"/>
                <a:ea typeface="微软雅黑" panose="020B0503020204020204" pitchFamily="34" charset="-122"/>
                <a:cs typeface="Times New Roman" pitchFamily="18" charset="0"/>
              </a:rPr>
              <a:t>bài</a:t>
            </a:r>
            <a:r>
              <a:rPr lang="en-US" altLang="zh-CN" sz="2800" b="1" dirty="0" smtClean="0">
                <a:solidFill>
                  <a:srgbClr val="00B050"/>
                </a:solidFill>
                <a:latin typeface="Times New Roman" pitchFamily="18" charset="0"/>
                <a:ea typeface="微软雅黑" panose="020B0503020204020204" pitchFamily="34" charset="-122"/>
                <a:cs typeface="Times New Roman" pitchFamily="18" charset="0"/>
              </a:rPr>
              <a:t>: </a:t>
            </a:r>
          </a:p>
          <a:p>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1.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Tả</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quang</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cảnh</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lớp</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học</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trong</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giờ</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viết</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TLV</a:t>
            </a:r>
          </a:p>
          <a:p>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2.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Tả</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quang</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cảnh</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sân</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trường</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trong</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giờ</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ra</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chơi</a:t>
            </a:r>
            <a:endParaRPr lang="en-US" altLang="zh-CN" sz="44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
        <p:nvSpPr>
          <p:cNvPr id="26" name="文本框 25"/>
          <p:cNvSpPr txBox="1"/>
          <p:nvPr/>
        </p:nvSpPr>
        <p:spPr>
          <a:xfrm>
            <a:off x="412269" y="4614951"/>
            <a:ext cx="3167272" cy="1384995"/>
          </a:xfrm>
          <a:prstGeom prst="rect">
            <a:avLst/>
          </a:prstGeom>
          <a:noFill/>
          <a:effectLst/>
        </p:spPr>
        <p:txBody>
          <a:bodyPr wrap="square" rtlCol="0">
            <a:spAutoFit/>
          </a:bodyPr>
          <a:lstStyle/>
          <a:p>
            <a:pPr algn="ctr"/>
            <a:r>
              <a:rPr lang="zh-CN" altLang="en-US" sz="2400" b="1" dirty="0" smtClean="0">
                <a:solidFill>
                  <a:srgbClr val="FF6680"/>
                </a:solidFill>
                <a:latin typeface="Times New Roman" pitchFamily="18" charset="0"/>
                <a:ea typeface="微软雅黑" panose="020B0503020204020204" pitchFamily="34" charset="-122"/>
                <a:cs typeface="Times New Roman" pitchFamily="18" charset="0"/>
              </a:rPr>
              <a:t> </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GV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chọn</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lọc</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và</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tổng</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kết</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thành</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1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dàn</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ý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chung</a:t>
            </a:r>
            <a:endParaRPr lang="en-US" altLang="zh-CN" sz="4000" b="1" dirty="0">
              <a:solidFill>
                <a:srgbClr val="FF6680"/>
              </a:solidFill>
              <a:latin typeface="Times New Roman" pitchFamily="18" charset="0"/>
              <a:ea typeface="微软雅黑" panose="020B0503020204020204" pitchFamily="34" charset="-122"/>
              <a:cs typeface="Times New Roman" pitchFamily="18" charset="0"/>
            </a:endParaRPr>
          </a:p>
        </p:txBody>
      </p:sp>
      <p:sp>
        <p:nvSpPr>
          <p:cNvPr id="27" name="文本框 26"/>
          <p:cNvSpPr txBox="1"/>
          <p:nvPr/>
        </p:nvSpPr>
        <p:spPr>
          <a:xfrm>
            <a:off x="8664496" y="2280236"/>
            <a:ext cx="3267308" cy="1384995"/>
          </a:xfrm>
          <a:prstGeom prst="rect">
            <a:avLst/>
          </a:prstGeom>
          <a:noFill/>
          <a:effectLst/>
        </p:spPr>
        <p:txBody>
          <a:bodyPr wrap="square" rtlCol="0">
            <a:spAutoFit/>
          </a:bodyPr>
          <a:lstStyle/>
          <a:p>
            <a:pPr algn="ct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HS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lần</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lượt</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lên</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viết</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ý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kiến</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của</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mình</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vào</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2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cột</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của</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bảng</a:t>
            </a:r>
            <a:endParaRPr lang="en-US" altLang="zh-CN" sz="4400" b="1" dirty="0">
              <a:solidFill>
                <a:srgbClr val="FFC000"/>
              </a:solidFill>
              <a:latin typeface="Times New Roman" pitchFamily="18" charset="0"/>
              <a:ea typeface="微软雅黑" panose="020B0503020204020204" pitchFamily="34" charset="-122"/>
              <a:cs typeface="Times New Roman" pitchFamily="18" charset="0"/>
            </a:endParaRPr>
          </a:p>
        </p:txBody>
      </p:sp>
      <p:sp>
        <p:nvSpPr>
          <p:cNvPr id="28" name="文本框 27"/>
          <p:cNvSpPr txBox="1"/>
          <p:nvPr/>
        </p:nvSpPr>
        <p:spPr>
          <a:xfrm>
            <a:off x="8909825" y="4739337"/>
            <a:ext cx="2988528" cy="1384995"/>
          </a:xfrm>
          <a:prstGeom prst="rect">
            <a:avLst/>
          </a:prstGeom>
          <a:noFill/>
          <a:effectLst/>
        </p:spPr>
        <p:txBody>
          <a:bodyPr wrap="square" rtlCol="0">
            <a:spAutoFit/>
          </a:bodyPr>
          <a:lstStyle/>
          <a:p>
            <a:pPr algn="ctr"/>
            <a:r>
              <a:rPr lang="zh-CN" altLang="en-US" sz="24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HS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lựa</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chọn</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1 ý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mình</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thích</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và</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viết</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thành</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đoạn</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văn</a:t>
            </a:r>
            <a:endParaRPr lang="en-US" altLang="zh-CN" sz="4000" b="1" dirty="0">
              <a:solidFill>
                <a:srgbClr val="A883BD"/>
              </a:solidFill>
              <a:latin typeface="Times New Roman" pitchFamily="18" charset="0"/>
              <a:ea typeface="微软雅黑" panose="020B0503020204020204" pitchFamily="34" charset="-122"/>
              <a:cs typeface="Times New Roman" pitchFamily="18" charset="0"/>
            </a:endParaRPr>
          </a:p>
        </p:txBody>
      </p:sp>
      <p:sp>
        <p:nvSpPr>
          <p:cNvPr id="30" name="Shape 6929"/>
          <p:cNvSpPr/>
          <p:nvPr/>
        </p:nvSpPr>
        <p:spPr>
          <a:xfrm flipH="1">
            <a:off x="7398423" y="3036076"/>
            <a:ext cx="968183" cy="1"/>
          </a:xfrm>
          <a:prstGeom prst="line">
            <a:avLst/>
          </a:prstGeom>
          <a:ln w="6350">
            <a:solidFill>
              <a:schemeClr val="bg1">
                <a:lumMod val="65000"/>
              </a:schemeClr>
            </a:solidFill>
            <a:prstDash val="dash"/>
            <a:miter lim="400000"/>
            <a:headEnd type="triangle"/>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31" name="Shape 6929"/>
          <p:cNvSpPr/>
          <p:nvPr/>
        </p:nvSpPr>
        <p:spPr>
          <a:xfrm>
            <a:off x="3843959" y="3002622"/>
            <a:ext cx="968183" cy="1"/>
          </a:xfrm>
          <a:prstGeom prst="line">
            <a:avLst/>
          </a:prstGeom>
          <a:ln w="6350">
            <a:solidFill>
              <a:schemeClr val="bg1">
                <a:lumMod val="65000"/>
              </a:schemeClr>
            </a:solidFill>
            <a:prstDash val="dash"/>
            <a:miter lim="400000"/>
            <a:headEnd type="triangle"/>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Tree>
    <p:extLst>
      <p:ext uri="{BB962C8B-B14F-4D97-AF65-F5344CB8AC3E}">
        <p14:creationId xmlns:p14="http://schemas.microsoft.com/office/powerpoint/2010/main" val="345181739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 presetClass="entr" presetSubtype="9"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750" fill="hold"/>
                                        <p:tgtEl>
                                          <p:spTgt spid="16"/>
                                        </p:tgtEl>
                                        <p:attrNameLst>
                                          <p:attrName>ppt_x</p:attrName>
                                        </p:attrNameLst>
                                      </p:cBhvr>
                                      <p:tavLst>
                                        <p:tav tm="0">
                                          <p:val>
                                            <p:strVal val="0-#ppt_w/2"/>
                                          </p:val>
                                        </p:tav>
                                        <p:tav tm="100000">
                                          <p:val>
                                            <p:strVal val="#ppt_x"/>
                                          </p:val>
                                        </p:tav>
                                      </p:tavLst>
                                    </p:anim>
                                    <p:anim calcmode="lin" valueType="num">
                                      <p:cBhvr additive="base">
                                        <p:cTn id="14" dur="750" fill="hold"/>
                                        <p:tgtEl>
                                          <p:spTgt spid="16"/>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750" fill="hold"/>
                                        <p:tgtEl>
                                          <p:spTgt spid="17"/>
                                        </p:tgtEl>
                                        <p:attrNameLst>
                                          <p:attrName>ppt_x</p:attrName>
                                        </p:attrNameLst>
                                      </p:cBhvr>
                                      <p:tavLst>
                                        <p:tav tm="0">
                                          <p:val>
                                            <p:strVal val="1+#ppt_w/2"/>
                                          </p:val>
                                        </p:tav>
                                        <p:tav tm="100000">
                                          <p:val>
                                            <p:strVal val="#ppt_x"/>
                                          </p:val>
                                        </p:tav>
                                      </p:tavLst>
                                    </p:anim>
                                    <p:anim calcmode="lin" valueType="num">
                                      <p:cBhvr additive="base">
                                        <p:cTn id="18" dur="750" fill="hold"/>
                                        <p:tgtEl>
                                          <p:spTgt spid="17"/>
                                        </p:tgtEl>
                                        <p:attrNameLst>
                                          <p:attrName>ppt_y</p:attrName>
                                        </p:attrNameLst>
                                      </p:cBhvr>
                                      <p:tavLst>
                                        <p:tav tm="0">
                                          <p:val>
                                            <p:strVal val="0-#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1+#ppt_w/2"/>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750" fill="hold"/>
                                        <p:tgtEl>
                                          <p:spTgt spid="18"/>
                                        </p:tgtEl>
                                        <p:attrNameLst>
                                          <p:attrName>ppt_x</p:attrName>
                                        </p:attrNameLst>
                                      </p:cBhvr>
                                      <p:tavLst>
                                        <p:tav tm="0">
                                          <p:val>
                                            <p:strVal val="0-#ppt_w/2"/>
                                          </p:val>
                                        </p:tav>
                                        <p:tav tm="100000">
                                          <p:val>
                                            <p:strVal val="#ppt_x"/>
                                          </p:val>
                                        </p:tav>
                                      </p:tavLst>
                                    </p:anim>
                                    <p:anim calcmode="lin" valueType="num">
                                      <p:cBhvr additive="base">
                                        <p:cTn id="26"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strVal val="#ppt_w*0.70"/>
                                          </p:val>
                                        </p:tav>
                                        <p:tav tm="100000">
                                          <p:val>
                                            <p:strVal val="#ppt_w"/>
                                          </p:val>
                                        </p:tav>
                                      </p:tavLst>
                                    </p:anim>
                                    <p:anim calcmode="lin" valueType="num">
                                      <p:cBhvr>
                                        <p:cTn id="32" dur="1000" fill="hold"/>
                                        <p:tgtEl>
                                          <p:spTgt spid="31"/>
                                        </p:tgtEl>
                                        <p:attrNameLst>
                                          <p:attrName>ppt_h</p:attrName>
                                        </p:attrNameLst>
                                      </p:cBhvr>
                                      <p:tavLst>
                                        <p:tav tm="0">
                                          <p:val>
                                            <p:strVal val="#ppt_h"/>
                                          </p:val>
                                        </p:tav>
                                        <p:tav tm="100000">
                                          <p:val>
                                            <p:strVal val="#ppt_h"/>
                                          </p:val>
                                        </p:tav>
                                      </p:tavLst>
                                    </p:anim>
                                    <p:animEffect transition="in" filter="fade">
                                      <p:cBhvr>
                                        <p:cTn id="33" dur="1000"/>
                                        <p:tgtEl>
                                          <p:spTgt spid="31"/>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1000" fill="hold"/>
                                        <p:tgtEl>
                                          <p:spTgt spid="25"/>
                                        </p:tgtEl>
                                        <p:attrNameLst>
                                          <p:attrName>ppt_w</p:attrName>
                                        </p:attrNameLst>
                                      </p:cBhvr>
                                      <p:tavLst>
                                        <p:tav tm="0">
                                          <p:val>
                                            <p:strVal val="#ppt_w*0.70"/>
                                          </p:val>
                                        </p:tav>
                                        <p:tav tm="100000">
                                          <p:val>
                                            <p:strVal val="#ppt_w"/>
                                          </p:val>
                                        </p:tav>
                                      </p:tavLst>
                                    </p:anim>
                                    <p:anim calcmode="lin" valueType="num">
                                      <p:cBhvr>
                                        <p:cTn id="37" dur="1000" fill="hold"/>
                                        <p:tgtEl>
                                          <p:spTgt spid="25"/>
                                        </p:tgtEl>
                                        <p:attrNameLst>
                                          <p:attrName>ppt_h</p:attrName>
                                        </p:attrNameLst>
                                      </p:cBhvr>
                                      <p:tavLst>
                                        <p:tav tm="0">
                                          <p:val>
                                            <p:strVal val="#ppt_h"/>
                                          </p:val>
                                        </p:tav>
                                        <p:tav tm="100000">
                                          <p:val>
                                            <p:strVal val="#ppt_h"/>
                                          </p:val>
                                        </p:tav>
                                      </p:tavLst>
                                    </p:anim>
                                    <p:animEffect transition="in" filter="fade">
                                      <p:cBhvr>
                                        <p:cTn id="38" dur="10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1000" fill="hold"/>
                                        <p:tgtEl>
                                          <p:spTgt spid="30"/>
                                        </p:tgtEl>
                                        <p:attrNameLst>
                                          <p:attrName>ppt_w</p:attrName>
                                        </p:attrNameLst>
                                      </p:cBhvr>
                                      <p:tavLst>
                                        <p:tav tm="0">
                                          <p:val>
                                            <p:strVal val="#ppt_w*0.70"/>
                                          </p:val>
                                        </p:tav>
                                        <p:tav tm="100000">
                                          <p:val>
                                            <p:strVal val="#ppt_w"/>
                                          </p:val>
                                        </p:tav>
                                      </p:tavLst>
                                    </p:anim>
                                    <p:anim calcmode="lin" valueType="num">
                                      <p:cBhvr>
                                        <p:cTn id="44" dur="1000" fill="hold"/>
                                        <p:tgtEl>
                                          <p:spTgt spid="30"/>
                                        </p:tgtEl>
                                        <p:attrNameLst>
                                          <p:attrName>ppt_h</p:attrName>
                                        </p:attrNameLst>
                                      </p:cBhvr>
                                      <p:tavLst>
                                        <p:tav tm="0">
                                          <p:val>
                                            <p:strVal val="#ppt_h"/>
                                          </p:val>
                                        </p:tav>
                                        <p:tav tm="100000">
                                          <p:val>
                                            <p:strVal val="#ppt_h"/>
                                          </p:val>
                                        </p:tav>
                                      </p:tavLst>
                                    </p:anim>
                                    <p:animEffect transition="in" filter="fade">
                                      <p:cBhvr>
                                        <p:cTn id="45" dur="1000"/>
                                        <p:tgtEl>
                                          <p:spTgt spid="30"/>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1000" fill="hold"/>
                                        <p:tgtEl>
                                          <p:spTgt spid="27"/>
                                        </p:tgtEl>
                                        <p:attrNameLst>
                                          <p:attrName>ppt_w</p:attrName>
                                        </p:attrNameLst>
                                      </p:cBhvr>
                                      <p:tavLst>
                                        <p:tav tm="0">
                                          <p:val>
                                            <p:strVal val="#ppt_w*0.70"/>
                                          </p:val>
                                        </p:tav>
                                        <p:tav tm="100000">
                                          <p:val>
                                            <p:strVal val="#ppt_w"/>
                                          </p:val>
                                        </p:tav>
                                      </p:tavLst>
                                    </p:anim>
                                    <p:anim calcmode="lin" valueType="num">
                                      <p:cBhvr>
                                        <p:cTn id="49" dur="1000" fill="hold"/>
                                        <p:tgtEl>
                                          <p:spTgt spid="27"/>
                                        </p:tgtEl>
                                        <p:attrNameLst>
                                          <p:attrName>ppt_h</p:attrName>
                                        </p:attrNameLst>
                                      </p:cBhvr>
                                      <p:tavLst>
                                        <p:tav tm="0">
                                          <p:val>
                                            <p:strVal val="#ppt_h"/>
                                          </p:val>
                                        </p:tav>
                                        <p:tav tm="100000">
                                          <p:val>
                                            <p:strVal val="#ppt_h"/>
                                          </p:val>
                                        </p:tav>
                                      </p:tavLst>
                                    </p:anim>
                                    <p:animEffect transition="in" filter="fade">
                                      <p:cBhvr>
                                        <p:cTn id="50" dur="10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strVal val="#ppt_w*0.70"/>
                                          </p:val>
                                        </p:tav>
                                        <p:tav tm="100000">
                                          <p:val>
                                            <p:strVal val="#ppt_w"/>
                                          </p:val>
                                        </p:tav>
                                      </p:tavLst>
                                    </p:anim>
                                    <p:anim calcmode="lin" valueType="num">
                                      <p:cBhvr>
                                        <p:cTn id="56" dur="1000" fill="hold"/>
                                        <p:tgtEl>
                                          <p:spTgt spid="24"/>
                                        </p:tgtEl>
                                        <p:attrNameLst>
                                          <p:attrName>ppt_h</p:attrName>
                                        </p:attrNameLst>
                                      </p:cBhvr>
                                      <p:tavLst>
                                        <p:tav tm="0">
                                          <p:val>
                                            <p:strVal val="#ppt_h"/>
                                          </p:val>
                                        </p:tav>
                                        <p:tav tm="100000">
                                          <p:val>
                                            <p:strVal val="#ppt_h"/>
                                          </p:val>
                                        </p:tav>
                                      </p:tavLst>
                                    </p:anim>
                                    <p:animEffect transition="in" filter="fade">
                                      <p:cBhvr>
                                        <p:cTn id="57" dur="1000"/>
                                        <p:tgtEl>
                                          <p:spTgt spid="24"/>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1000" fill="hold"/>
                                        <p:tgtEl>
                                          <p:spTgt spid="26"/>
                                        </p:tgtEl>
                                        <p:attrNameLst>
                                          <p:attrName>ppt_w</p:attrName>
                                        </p:attrNameLst>
                                      </p:cBhvr>
                                      <p:tavLst>
                                        <p:tav tm="0">
                                          <p:val>
                                            <p:strVal val="#ppt_w*0.70"/>
                                          </p:val>
                                        </p:tav>
                                        <p:tav tm="100000">
                                          <p:val>
                                            <p:strVal val="#ppt_w"/>
                                          </p:val>
                                        </p:tav>
                                      </p:tavLst>
                                    </p:anim>
                                    <p:anim calcmode="lin" valueType="num">
                                      <p:cBhvr>
                                        <p:cTn id="61" dur="1000" fill="hold"/>
                                        <p:tgtEl>
                                          <p:spTgt spid="26"/>
                                        </p:tgtEl>
                                        <p:attrNameLst>
                                          <p:attrName>ppt_h</p:attrName>
                                        </p:attrNameLst>
                                      </p:cBhvr>
                                      <p:tavLst>
                                        <p:tav tm="0">
                                          <p:val>
                                            <p:strVal val="#ppt_h"/>
                                          </p:val>
                                        </p:tav>
                                        <p:tav tm="100000">
                                          <p:val>
                                            <p:strVal val="#ppt_h"/>
                                          </p:val>
                                        </p:tav>
                                      </p:tavLst>
                                    </p:anim>
                                    <p:animEffect transition="in" filter="fade">
                                      <p:cBhvr>
                                        <p:cTn id="62" dur="10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strVal val="#ppt_w*0.70"/>
                                          </p:val>
                                        </p:tav>
                                        <p:tav tm="100000">
                                          <p:val>
                                            <p:strVal val="#ppt_w"/>
                                          </p:val>
                                        </p:tav>
                                      </p:tavLst>
                                    </p:anim>
                                    <p:anim calcmode="lin" valueType="num">
                                      <p:cBhvr>
                                        <p:cTn id="68" dur="1000" fill="hold"/>
                                        <p:tgtEl>
                                          <p:spTgt spid="20"/>
                                        </p:tgtEl>
                                        <p:attrNameLst>
                                          <p:attrName>ppt_h</p:attrName>
                                        </p:attrNameLst>
                                      </p:cBhvr>
                                      <p:tavLst>
                                        <p:tav tm="0">
                                          <p:val>
                                            <p:strVal val="#ppt_h"/>
                                          </p:val>
                                        </p:tav>
                                        <p:tav tm="100000">
                                          <p:val>
                                            <p:strVal val="#ppt_h"/>
                                          </p:val>
                                        </p:tav>
                                      </p:tavLst>
                                    </p:anim>
                                    <p:animEffect transition="in" filter="fade">
                                      <p:cBhvr>
                                        <p:cTn id="69" dur="1000"/>
                                        <p:tgtEl>
                                          <p:spTgt spid="20"/>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1000" fill="hold"/>
                                        <p:tgtEl>
                                          <p:spTgt spid="28"/>
                                        </p:tgtEl>
                                        <p:attrNameLst>
                                          <p:attrName>ppt_w</p:attrName>
                                        </p:attrNameLst>
                                      </p:cBhvr>
                                      <p:tavLst>
                                        <p:tav tm="0">
                                          <p:val>
                                            <p:strVal val="#ppt_w*0.70"/>
                                          </p:val>
                                        </p:tav>
                                        <p:tav tm="100000">
                                          <p:val>
                                            <p:strVal val="#ppt_w"/>
                                          </p:val>
                                        </p:tav>
                                      </p:tavLst>
                                    </p:anim>
                                    <p:anim calcmode="lin" valueType="num">
                                      <p:cBhvr>
                                        <p:cTn id="73" dur="1000" fill="hold"/>
                                        <p:tgtEl>
                                          <p:spTgt spid="28"/>
                                        </p:tgtEl>
                                        <p:attrNameLst>
                                          <p:attrName>ppt_h</p:attrName>
                                        </p:attrNameLst>
                                      </p:cBhvr>
                                      <p:tavLst>
                                        <p:tav tm="0">
                                          <p:val>
                                            <p:strVal val="#ppt_h"/>
                                          </p:val>
                                        </p:tav>
                                        <p:tav tm="100000">
                                          <p:val>
                                            <p:strVal val="#ppt_h"/>
                                          </p:val>
                                        </p:tav>
                                      </p:tavLst>
                                    </p:anim>
                                    <p:animEffect transition="in" filter="fade">
                                      <p:cBhvr>
                                        <p:cTn id="7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4" grpId="0" animBg="1"/>
      <p:bldP spid="25" grpId="0"/>
      <p:bldP spid="26" grpId="0"/>
      <p:bldP spid="27" grpId="0"/>
      <p:bldP spid="28" grpId="0"/>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284739" y="66907"/>
            <a:ext cx="5139530" cy="1338146"/>
          </a:xfrm>
          <a:prstGeom prst="rect">
            <a:avLst/>
          </a:prstGeom>
        </p:spPr>
      </p:pic>
      <p:pic>
        <p:nvPicPr>
          <p:cNvPr id="33" name="图片 32"/>
          <p:cNvPicPr>
            <a:picLocks noChangeAspect="1"/>
          </p:cNvPicPr>
          <p:nvPr/>
        </p:nvPicPr>
        <p:blipFill>
          <a:blip r:embed="rId4"/>
          <a:stretch>
            <a:fillRect/>
          </a:stretch>
        </p:blipFill>
        <p:spPr>
          <a:xfrm>
            <a:off x="8488037"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2135682" y="-129321"/>
            <a:ext cx="1289800" cy="954787"/>
          </a:xfrm>
          <a:prstGeom prst="rect">
            <a:avLst/>
          </a:prstGeom>
        </p:spPr>
      </p:pic>
      <p:sp>
        <p:nvSpPr>
          <p:cNvPr id="37" name="文本框 36"/>
          <p:cNvSpPr txBox="1"/>
          <p:nvPr/>
        </p:nvSpPr>
        <p:spPr>
          <a:xfrm>
            <a:off x="4262221" y="379656"/>
            <a:ext cx="3557384" cy="646331"/>
          </a:xfrm>
          <a:prstGeom prst="rect">
            <a:avLst/>
          </a:prstGeom>
          <a:noFill/>
        </p:spPr>
        <p:txBody>
          <a:bodyPr wrap="none" rtlCol="0">
            <a:spAutoFit/>
          </a:bodyPr>
          <a:lstStyle/>
          <a:p>
            <a:pPr algn="ct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Bài</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tập</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vận</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dụng</a:t>
            </a:r>
            <a:endParaRPr lang="zh-CN" altLang="en-US" sz="3600" b="1" dirty="0">
              <a:solidFill>
                <a:srgbClr val="000033"/>
              </a:solidFill>
              <a:latin typeface="Times New Roman" pitchFamily="18" charset="0"/>
              <a:ea typeface="幼圆" panose="02010509060101010101" pitchFamily="49" charset="-122"/>
              <a:cs typeface="Times New Roman" pitchFamily="18" charset="0"/>
            </a:endParaRPr>
          </a:p>
        </p:txBody>
      </p:sp>
      <p:pic>
        <p:nvPicPr>
          <p:cNvPr id="38" name="图片 37"/>
          <p:cNvPicPr>
            <a:picLocks noChangeAspect="1"/>
          </p:cNvPicPr>
          <p:nvPr/>
        </p:nvPicPr>
        <p:blipFill>
          <a:blip r:embed="rId5"/>
          <a:stretch>
            <a:fillRect/>
          </a:stretch>
        </p:blipFill>
        <p:spPr>
          <a:xfrm>
            <a:off x="11322649" y="125278"/>
            <a:ext cx="540000" cy="371250"/>
          </a:xfrm>
          <a:prstGeom prst="rect">
            <a:avLst/>
          </a:prstGeom>
        </p:spPr>
      </p:pic>
      <p:grpSp>
        <p:nvGrpSpPr>
          <p:cNvPr id="14" name="组合 13"/>
          <p:cNvGrpSpPr/>
          <p:nvPr/>
        </p:nvGrpSpPr>
        <p:grpSpPr>
          <a:xfrm>
            <a:off x="-999927" y="1198168"/>
            <a:ext cx="694006" cy="4219993"/>
            <a:chOff x="-999927" y="1198168"/>
            <a:chExt cx="694006" cy="6293375"/>
          </a:xfrm>
        </p:grpSpPr>
        <p:sp>
          <p:nvSpPr>
            <p:cNvPr id="15" name="矩形 14"/>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Freeform 60"/>
          <p:cNvSpPr>
            <a:spLocks noEditPoints="1"/>
          </p:cNvSpPr>
          <p:nvPr/>
        </p:nvSpPr>
        <p:spPr bwMode="auto">
          <a:xfrm rot="898892">
            <a:off x="209402" y="4458612"/>
            <a:ext cx="1826997" cy="1860318"/>
          </a:xfrm>
          <a:custGeom>
            <a:avLst/>
            <a:gdLst>
              <a:gd name="T0" fmla="*/ 135 w 672"/>
              <a:gd name="T1" fmla="*/ 480 h 684"/>
              <a:gd name="T2" fmla="*/ 153 w 672"/>
              <a:gd name="T3" fmla="*/ 484 h 684"/>
              <a:gd name="T4" fmla="*/ 222 w 672"/>
              <a:gd name="T5" fmla="*/ 369 h 684"/>
              <a:gd name="T6" fmla="*/ 195 w 672"/>
              <a:gd name="T7" fmla="*/ 345 h 684"/>
              <a:gd name="T8" fmla="*/ 178 w 672"/>
              <a:gd name="T9" fmla="*/ 318 h 684"/>
              <a:gd name="T10" fmla="*/ 165 w 672"/>
              <a:gd name="T11" fmla="*/ 281 h 684"/>
              <a:gd name="T12" fmla="*/ 176 w 672"/>
              <a:gd name="T13" fmla="*/ 218 h 684"/>
              <a:gd name="T14" fmla="*/ 214 w 672"/>
              <a:gd name="T15" fmla="*/ 190 h 684"/>
              <a:gd name="T16" fmla="*/ 206 w 672"/>
              <a:gd name="T17" fmla="*/ 334 h 684"/>
              <a:gd name="T18" fmla="*/ 270 w 672"/>
              <a:gd name="T19" fmla="*/ 354 h 684"/>
              <a:gd name="T20" fmla="*/ 293 w 672"/>
              <a:gd name="T21" fmla="*/ 388 h 684"/>
              <a:gd name="T22" fmla="*/ 313 w 672"/>
              <a:gd name="T23" fmla="*/ 440 h 684"/>
              <a:gd name="T24" fmla="*/ 270 w 672"/>
              <a:gd name="T25" fmla="*/ 537 h 684"/>
              <a:gd name="T26" fmla="*/ 229 w 672"/>
              <a:gd name="T27" fmla="*/ 590 h 684"/>
              <a:gd name="T28" fmla="*/ 231 w 672"/>
              <a:gd name="T29" fmla="*/ 634 h 684"/>
              <a:gd name="T30" fmla="*/ 300 w 672"/>
              <a:gd name="T31" fmla="*/ 671 h 684"/>
              <a:gd name="T32" fmla="*/ 279 w 672"/>
              <a:gd name="T33" fmla="*/ 637 h 684"/>
              <a:gd name="T34" fmla="*/ 275 w 672"/>
              <a:gd name="T35" fmla="*/ 617 h 684"/>
              <a:gd name="T36" fmla="*/ 310 w 672"/>
              <a:gd name="T37" fmla="*/ 606 h 684"/>
              <a:gd name="T38" fmla="*/ 332 w 672"/>
              <a:gd name="T39" fmla="*/ 529 h 684"/>
              <a:gd name="T40" fmla="*/ 376 w 672"/>
              <a:gd name="T41" fmla="*/ 400 h 684"/>
              <a:gd name="T42" fmla="*/ 424 w 672"/>
              <a:gd name="T43" fmla="*/ 326 h 684"/>
              <a:gd name="T44" fmla="*/ 490 w 672"/>
              <a:gd name="T45" fmla="*/ 346 h 684"/>
              <a:gd name="T46" fmla="*/ 531 w 672"/>
              <a:gd name="T47" fmla="*/ 390 h 684"/>
              <a:gd name="T48" fmla="*/ 563 w 672"/>
              <a:gd name="T49" fmla="*/ 422 h 684"/>
              <a:gd name="T50" fmla="*/ 578 w 672"/>
              <a:gd name="T51" fmla="*/ 455 h 684"/>
              <a:gd name="T52" fmla="*/ 624 w 672"/>
              <a:gd name="T53" fmla="*/ 444 h 684"/>
              <a:gd name="T54" fmla="*/ 643 w 672"/>
              <a:gd name="T55" fmla="*/ 403 h 684"/>
              <a:gd name="T56" fmla="*/ 604 w 672"/>
              <a:gd name="T57" fmla="*/ 405 h 684"/>
              <a:gd name="T58" fmla="*/ 586 w 672"/>
              <a:gd name="T59" fmla="*/ 399 h 684"/>
              <a:gd name="T60" fmla="*/ 565 w 672"/>
              <a:gd name="T61" fmla="*/ 379 h 684"/>
              <a:gd name="T62" fmla="*/ 527 w 672"/>
              <a:gd name="T63" fmla="*/ 321 h 684"/>
              <a:gd name="T64" fmla="*/ 493 w 672"/>
              <a:gd name="T65" fmla="*/ 271 h 684"/>
              <a:gd name="T66" fmla="*/ 420 w 672"/>
              <a:gd name="T67" fmla="*/ 265 h 684"/>
              <a:gd name="T68" fmla="*/ 397 w 672"/>
              <a:gd name="T69" fmla="*/ 225 h 684"/>
              <a:gd name="T70" fmla="*/ 443 w 672"/>
              <a:gd name="T71" fmla="*/ 187 h 684"/>
              <a:gd name="T72" fmla="*/ 483 w 672"/>
              <a:gd name="T73" fmla="*/ 138 h 684"/>
              <a:gd name="T74" fmla="*/ 479 w 672"/>
              <a:gd name="T75" fmla="*/ 126 h 684"/>
              <a:gd name="T76" fmla="*/ 466 w 672"/>
              <a:gd name="T77" fmla="*/ 129 h 684"/>
              <a:gd name="T78" fmla="*/ 456 w 672"/>
              <a:gd name="T79" fmla="*/ 134 h 684"/>
              <a:gd name="T80" fmla="*/ 448 w 672"/>
              <a:gd name="T81" fmla="*/ 130 h 684"/>
              <a:gd name="T82" fmla="*/ 424 w 672"/>
              <a:gd name="T83" fmla="*/ 129 h 684"/>
              <a:gd name="T84" fmla="*/ 413 w 672"/>
              <a:gd name="T85" fmla="*/ 175 h 684"/>
              <a:gd name="T86" fmla="*/ 370 w 672"/>
              <a:gd name="T87" fmla="*/ 195 h 684"/>
              <a:gd name="T88" fmla="*/ 333 w 672"/>
              <a:gd name="T89" fmla="*/ 134 h 684"/>
              <a:gd name="T90" fmla="*/ 306 w 672"/>
              <a:gd name="T91" fmla="*/ 95 h 684"/>
              <a:gd name="T92" fmla="*/ 321 w 672"/>
              <a:gd name="T93" fmla="*/ 66 h 684"/>
              <a:gd name="T94" fmla="*/ 314 w 672"/>
              <a:gd name="T95" fmla="*/ 31 h 684"/>
              <a:gd name="T96" fmla="*/ 303 w 672"/>
              <a:gd name="T97" fmla="*/ 6 h 684"/>
              <a:gd name="T98" fmla="*/ 243 w 672"/>
              <a:gd name="T99" fmla="*/ 17 h 684"/>
              <a:gd name="T100" fmla="*/ 240 w 672"/>
              <a:gd name="T101" fmla="*/ 61 h 684"/>
              <a:gd name="T102" fmla="*/ 254 w 672"/>
              <a:gd name="T103" fmla="*/ 79 h 684"/>
              <a:gd name="T104" fmla="*/ 205 w 672"/>
              <a:gd name="T105" fmla="*/ 106 h 684"/>
              <a:gd name="T106" fmla="*/ 175 w 672"/>
              <a:gd name="T107" fmla="*/ 135 h 684"/>
              <a:gd name="T108" fmla="*/ 125 w 672"/>
              <a:gd name="T109" fmla="*/ 237 h 684"/>
              <a:gd name="T110" fmla="*/ 135 w 672"/>
              <a:gd name="T111" fmla="*/ 282 h 684"/>
              <a:gd name="T112" fmla="*/ 101 w 672"/>
              <a:gd name="T113" fmla="*/ 287 h 684"/>
              <a:gd name="T114" fmla="*/ 66 w 672"/>
              <a:gd name="T115" fmla="*/ 274 h 684"/>
              <a:gd name="T116" fmla="*/ 132 w 672"/>
              <a:gd name="T117" fmla="*/ 307 h 684"/>
              <a:gd name="T118" fmla="*/ 146 w 672"/>
              <a:gd name="T119" fmla="*/ 309 h 684"/>
              <a:gd name="T120" fmla="*/ 164 w 672"/>
              <a:gd name="T121" fmla="*/ 31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2" h="684">
                <a:moveTo>
                  <a:pt x="4" y="397"/>
                </a:moveTo>
                <a:cubicBezTo>
                  <a:pt x="5" y="397"/>
                  <a:pt x="6" y="397"/>
                  <a:pt x="7" y="398"/>
                </a:cubicBezTo>
                <a:cubicBezTo>
                  <a:pt x="8" y="398"/>
                  <a:pt x="9" y="399"/>
                  <a:pt x="9" y="399"/>
                </a:cubicBezTo>
                <a:cubicBezTo>
                  <a:pt x="9" y="399"/>
                  <a:pt x="9" y="399"/>
                  <a:pt x="9" y="401"/>
                </a:cubicBezTo>
                <a:cubicBezTo>
                  <a:pt x="9" y="402"/>
                  <a:pt x="10" y="403"/>
                  <a:pt x="12" y="403"/>
                </a:cubicBezTo>
                <a:cubicBezTo>
                  <a:pt x="13" y="404"/>
                  <a:pt x="15" y="403"/>
                  <a:pt x="15" y="403"/>
                </a:cubicBezTo>
                <a:cubicBezTo>
                  <a:pt x="15" y="403"/>
                  <a:pt x="48" y="424"/>
                  <a:pt x="55" y="429"/>
                </a:cubicBezTo>
                <a:cubicBezTo>
                  <a:pt x="63" y="433"/>
                  <a:pt x="80" y="444"/>
                  <a:pt x="88" y="450"/>
                </a:cubicBezTo>
                <a:cubicBezTo>
                  <a:pt x="97" y="455"/>
                  <a:pt x="108" y="462"/>
                  <a:pt x="114" y="466"/>
                </a:cubicBezTo>
                <a:cubicBezTo>
                  <a:pt x="120" y="470"/>
                  <a:pt x="126" y="474"/>
                  <a:pt x="129" y="476"/>
                </a:cubicBezTo>
                <a:cubicBezTo>
                  <a:pt x="133" y="478"/>
                  <a:pt x="135" y="479"/>
                  <a:pt x="135" y="479"/>
                </a:cubicBezTo>
                <a:cubicBezTo>
                  <a:pt x="135" y="479"/>
                  <a:pt x="135" y="480"/>
                  <a:pt x="135" y="480"/>
                </a:cubicBezTo>
                <a:cubicBezTo>
                  <a:pt x="135" y="480"/>
                  <a:pt x="134" y="481"/>
                  <a:pt x="135" y="482"/>
                </a:cubicBezTo>
                <a:cubicBezTo>
                  <a:pt x="136" y="483"/>
                  <a:pt x="136" y="483"/>
                  <a:pt x="138" y="483"/>
                </a:cubicBezTo>
                <a:cubicBezTo>
                  <a:pt x="139" y="484"/>
                  <a:pt x="140" y="483"/>
                  <a:pt x="140" y="483"/>
                </a:cubicBezTo>
                <a:cubicBezTo>
                  <a:pt x="140" y="483"/>
                  <a:pt x="141" y="483"/>
                  <a:pt x="141" y="484"/>
                </a:cubicBezTo>
                <a:cubicBezTo>
                  <a:pt x="141" y="484"/>
                  <a:pt x="142" y="484"/>
                  <a:pt x="142" y="485"/>
                </a:cubicBezTo>
                <a:cubicBezTo>
                  <a:pt x="143" y="486"/>
                  <a:pt x="144" y="486"/>
                  <a:pt x="144" y="487"/>
                </a:cubicBezTo>
                <a:cubicBezTo>
                  <a:pt x="145" y="488"/>
                  <a:pt x="146" y="488"/>
                  <a:pt x="146" y="488"/>
                </a:cubicBezTo>
                <a:cubicBezTo>
                  <a:pt x="147" y="488"/>
                  <a:pt x="148" y="487"/>
                  <a:pt x="148" y="487"/>
                </a:cubicBezTo>
                <a:cubicBezTo>
                  <a:pt x="148" y="487"/>
                  <a:pt x="149" y="487"/>
                  <a:pt x="149" y="486"/>
                </a:cubicBezTo>
                <a:cubicBezTo>
                  <a:pt x="150" y="485"/>
                  <a:pt x="150" y="485"/>
                  <a:pt x="150" y="485"/>
                </a:cubicBezTo>
                <a:cubicBezTo>
                  <a:pt x="150" y="485"/>
                  <a:pt x="151" y="485"/>
                  <a:pt x="151" y="485"/>
                </a:cubicBezTo>
                <a:cubicBezTo>
                  <a:pt x="151" y="485"/>
                  <a:pt x="153" y="484"/>
                  <a:pt x="153" y="484"/>
                </a:cubicBezTo>
                <a:cubicBezTo>
                  <a:pt x="153" y="484"/>
                  <a:pt x="153" y="484"/>
                  <a:pt x="154" y="485"/>
                </a:cubicBezTo>
                <a:cubicBezTo>
                  <a:pt x="154" y="485"/>
                  <a:pt x="156" y="484"/>
                  <a:pt x="156" y="484"/>
                </a:cubicBezTo>
                <a:cubicBezTo>
                  <a:pt x="156" y="484"/>
                  <a:pt x="157" y="484"/>
                  <a:pt x="157" y="484"/>
                </a:cubicBezTo>
                <a:cubicBezTo>
                  <a:pt x="158" y="483"/>
                  <a:pt x="158" y="482"/>
                  <a:pt x="158" y="482"/>
                </a:cubicBezTo>
                <a:cubicBezTo>
                  <a:pt x="159" y="481"/>
                  <a:pt x="159" y="480"/>
                  <a:pt x="160" y="479"/>
                </a:cubicBezTo>
                <a:cubicBezTo>
                  <a:pt x="160" y="478"/>
                  <a:pt x="160" y="478"/>
                  <a:pt x="160" y="478"/>
                </a:cubicBezTo>
                <a:cubicBezTo>
                  <a:pt x="160" y="478"/>
                  <a:pt x="168" y="463"/>
                  <a:pt x="171" y="458"/>
                </a:cubicBezTo>
                <a:cubicBezTo>
                  <a:pt x="175" y="452"/>
                  <a:pt x="185" y="433"/>
                  <a:pt x="190" y="424"/>
                </a:cubicBezTo>
                <a:cubicBezTo>
                  <a:pt x="195" y="415"/>
                  <a:pt x="202" y="403"/>
                  <a:pt x="206" y="396"/>
                </a:cubicBezTo>
                <a:cubicBezTo>
                  <a:pt x="210" y="388"/>
                  <a:pt x="218" y="375"/>
                  <a:pt x="219" y="373"/>
                </a:cubicBezTo>
                <a:cubicBezTo>
                  <a:pt x="219" y="372"/>
                  <a:pt x="220" y="371"/>
                  <a:pt x="220" y="371"/>
                </a:cubicBezTo>
                <a:cubicBezTo>
                  <a:pt x="221" y="370"/>
                  <a:pt x="221" y="370"/>
                  <a:pt x="222" y="369"/>
                </a:cubicBezTo>
                <a:cubicBezTo>
                  <a:pt x="222" y="368"/>
                  <a:pt x="223" y="368"/>
                  <a:pt x="223" y="368"/>
                </a:cubicBezTo>
                <a:cubicBezTo>
                  <a:pt x="224" y="367"/>
                  <a:pt x="225" y="366"/>
                  <a:pt x="224" y="365"/>
                </a:cubicBezTo>
                <a:cubicBezTo>
                  <a:pt x="224" y="363"/>
                  <a:pt x="222" y="363"/>
                  <a:pt x="221" y="363"/>
                </a:cubicBezTo>
                <a:cubicBezTo>
                  <a:pt x="220" y="362"/>
                  <a:pt x="219" y="361"/>
                  <a:pt x="219" y="361"/>
                </a:cubicBezTo>
                <a:cubicBezTo>
                  <a:pt x="218" y="361"/>
                  <a:pt x="218" y="361"/>
                  <a:pt x="217" y="360"/>
                </a:cubicBezTo>
                <a:cubicBezTo>
                  <a:pt x="216" y="359"/>
                  <a:pt x="211" y="356"/>
                  <a:pt x="208" y="355"/>
                </a:cubicBezTo>
                <a:cubicBezTo>
                  <a:pt x="205" y="353"/>
                  <a:pt x="202" y="351"/>
                  <a:pt x="202" y="351"/>
                </a:cubicBezTo>
                <a:cubicBezTo>
                  <a:pt x="202" y="351"/>
                  <a:pt x="202" y="351"/>
                  <a:pt x="202" y="350"/>
                </a:cubicBezTo>
                <a:cubicBezTo>
                  <a:pt x="203" y="349"/>
                  <a:pt x="202" y="349"/>
                  <a:pt x="202" y="349"/>
                </a:cubicBezTo>
                <a:cubicBezTo>
                  <a:pt x="201" y="349"/>
                  <a:pt x="201" y="349"/>
                  <a:pt x="201" y="348"/>
                </a:cubicBezTo>
                <a:cubicBezTo>
                  <a:pt x="201" y="348"/>
                  <a:pt x="199" y="347"/>
                  <a:pt x="197" y="346"/>
                </a:cubicBezTo>
                <a:cubicBezTo>
                  <a:pt x="196" y="345"/>
                  <a:pt x="195" y="345"/>
                  <a:pt x="195" y="345"/>
                </a:cubicBezTo>
                <a:cubicBezTo>
                  <a:pt x="194" y="346"/>
                  <a:pt x="193" y="346"/>
                  <a:pt x="193" y="346"/>
                </a:cubicBezTo>
                <a:cubicBezTo>
                  <a:pt x="193" y="346"/>
                  <a:pt x="172" y="332"/>
                  <a:pt x="170" y="331"/>
                </a:cubicBezTo>
                <a:cubicBezTo>
                  <a:pt x="168" y="330"/>
                  <a:pt x="166" y="328"/>
                  <a:pt x="166" y="328"/>
                </a:cubicBezTo>
                <a:cubicBezTo>
                  <a:pt x="166" y="328"/>
                  <a:pt x="166" y="327"/>
                  <a:pt x="166" y="327"/>
                </a:cubicBezTo>
                <a:cubicBezTo>
                  <a:pt x="167" y="326"/>
                  <a:pt x="166" y="326"/>
                  <a:pt x="166" y="326"/>
                </a:cubicBezTo>
                <a:cubicBezTo>
                  <a:pt x="166" y="326"/>
                  <a:pt x="166" y="325"/>
                  <a:pt x="167" y="325"/>
                </a:cubicBezTo>
                <a:cubicBezTo>
                  <a:pt x="167" y="324"/>
                  <a:pt x="168" y="324"/>
                  <a:pt x="168" y="324"/>
                </a:cubicBezTo>
                <a:cubicBezTo>
                  <a:pt x="169" y="324"/>
                  <a:pt x="169" y="323"/>
                  <a:pt x="171" y="321"/>
                </a:cubicBezTo>
                <a:cubicBezTo>
                  <a:pt x="173" y="318"/>
                  <a:pt x="173" y="317"/>
                  <a:pt x="173" y="317"/>
                </a:cubicBezTo>
                <a:cubicBezTo>
                  <a:pt x="173" y="317"/>
                  <a:pt x="173" y="317"/>
                  <a:pt x="174" y="316"/>
                </a:cubicBezTo>
                <a:cubicBezTo>
                  <a:pt x="174" y="316"/>
                  <a:pt x="174" y="317"/>
                  <a:pt x="176" y="317"/>
                </a:cubicBezTo>
                <a:cubicBezTo>
                  <a:pt x="177" y="318"/>
                  <a:pt x="177" y="318"/>
                  <a:pt x="178" y="318"/>
                </a:cubicBezTo>
                <a:cubicBezTo>
                  <a:pt x="178" y="317"/>
                  <a:pt x="179" y="317"/>
                  <a:pt x="178" y="315"/>
                </a:cubicBezTo>
                <a:cubicBezTo>
                  <a:pt x="178" y="314"/>
                  <a:pt x="177" y="311"/>
                  <a:pt x="177" y="311"/>
                </a:cubicBezTo>
                <a:cubicBezTo>
                  <a:pt x="177" y="311"/>
                  <a:pt x="177" y="311"/>
                  <a:pt x="177" y="310"/>
                </a:cubicBezTo>
                <a:cubicBezTo>
                  <a:pt x="177" y="309"/>
                  <a:pt x="177" y="308"/>
                  <a:pt x="177" y="306"/>
                </a:cubicBezTo>
                <a:cubicBezTo>
                  <a:pt x="178" y="305"/>
                  <a:pt x="177" y="304"/>
                  <a:pt x="177" y="302"/>
                </a:cubicBezTo>
                <a:cubicBezTo>
                  <a:pt x="176" y="301"/>
                  <a:pt x="176" y="300"/>
                  <a:pt x="175" y="298"/>
                </a:cubicBezTo>
                <a:cubicBezTo>
                  <a:pt x="175" y="296"/>
                  <a:pt x="175" y="295"/>
                  <a:pt x="175" y="294"/>
                </a:cubicBezTo>
                <a:cubicBezTo>
                  <a:pt x="175" y="292"/>
                  <a:pt x="174" y="291"/>
                  <a:pt x="173" y="290"/>
                </a:cubicBezTo>
                <a:cubicBezTo>
                  <a:pt x="172" y="289"/>
                  <a:pt x="171" y="287"/>
                  <a:pt x="170" y="287"/>
                </a:cubicBezTo>
                <a:cubicBezTo>
                  <a:pt x="170" y="286"/>
                  <a:pt x="169" y="285"/>
                  <a:pt x="168" y="284"/>
                </a:cubicBezTo>
                <a:cubicBezTo>
                  <a:pt x="168" y="284"/>
                  <a:pt x="168" y="283"/>
                  <a:pt x="167" y="282"/>
                </a:cubicBezTo>
                <a:cubicBezTo>
                  <a:pt x="166" y="282"/>
                  <a:pt x="165" y="281"/>
                  <a:pt x="165" y="281"/>
                </a:cubicBezTo>
                <a:cubicBezTo>
                  <a:pt x="165" y="281"/>
                  <a:pt x="166" y="281"/>
                  <a:pt x="166" y="280"/>
                </a:cubicBezTo>
                <a:cubicBezTo>
                  <a:pt x="167" y="280"/>
                  <a:pt x="167" y="280"/>
                  <a:pt x="167" y="278"/>
                </a:cubicBezTo>
                <a:cubicBezTo>
                  <a:pt x="167" y="276"/>
                  <a:pt x="167" y="275"/>
                  <a:pt x="168" y="271"/>
                </a:cubicBezTo>
                <a:cubicBezTo>
                  <a:pt x="168" y="267"/>
                  <a:pt x="168" y="266"/>
                  <a:pt x="169" y="262"/>
                </a:cubicBezTo>
                <a:cubicBezTo>
                  <a:pt x="169" y="258"/>
                  <a:pt x="169" y="256"/>
                  <a:pt x="170" y="253"/>
                </a:cubicBezTo>
                <a:cubicBezTo>
                  <a:pt x="170" y="250"/>
                  <a:pt x="171" y="248"/>
                  <a:pt x="171" y="245"/>
                </a:cubicBezTo>
                <a:cubicBezTo>
                  <a:pt x="172" y="242"/>
                  <a:pt x="172" y="241"/>
                  <a:pt x="172" y="240"/>
                </a:cubicBezTo>
                <a:cubicBezTo>
                  <a:pt x="172" y="238"/>
                  <a:pt x="172" y="237"/>
                  <a:pt x="172" y="235"/>
                </a:cubicBezTo>
                <a:cubicBezTo>
                  <a:pt x="172" y="234"/>
                  <a:pt x="172" y="233"/>
                  <a:pt x="172" y="231"/>
                </a:cubicBezTo>
                <a:cubicBezTo>
                  <a:pt x="172" y="229"/>
                  <a:pt x="173" y="228"/>
                  <a:pt x="173" y="227"/>
                </a:cubicBezTo>
                <a:cubicBezTo>
                  <a:pt x="174" y="225"/>
                  <a:pt x="174" y="224"/>
                  <a:pt x="175" y="223"/>
                </a:cubicBezTo>
                <a:cubicBezTo>
                  <a:pt x="175" y="222"/>
                  <a:pt x="176" y="221"/>
                  <a:pt x="176" y="218"/>
                </a:cubicBezTo>
                <a:cubicBezTo>
                  <a:pt x="177" y="216"/>
                  <a:pt x="177" y="215"/>
                  <a:pt x="177" y="213"/>
                </a:cubicBezTo>
                <a:cubicBezTo>
                  <a:pt x="178" y="211"/>
                  <a:pt x="177" y="209"/>
                  <a:pt x="177" y="209"/>
                </a:cubicBezTo>
                <a:cubicBezTo>
                  <a:pt x="177" y="209"/>
                  <a:pt x="178" y="209"/>
                  <a:pt x="179" y="208"/>
                </a:cubicBezTo>
                <a:cubicBezTo>
                  <a:pt x="180" y="206"/>
                  <a:pt x="181" y="205"/>
                  <a:pt x="183" y="202"/>
                </a:cubicBezTo>
                <a:cubicBezTo>
                  <a:pt x="185" y="200"/>
                  <a:pt x="186" y="199"/>
                  <a:pt x="187" y="198"/>
                </a:cubicBezTo>
                <a:cubicBezTo>
                  <a:pt x="188" y="197"/>
                  <a:pt x="188" y="196"/>
                  <a:pt x="189" y="195"/>
                </a:cubicBezTo>
                <a:cubicBezTo>
                  <a:pt x="192" y="193"/>
                  <a:pt x="194" y="191"/>
                  <a:pt x="198" y="188"/>
                </a:cubicBezTo>
                <a:cubicBezTo>
                  <a:pt x="202" y="185"/>
                  <a:pt x="205" y="182"/>
                  <a:pt x="207" y="180"/>
                </a:cubicBezTo>
                <a:cubicBezTo>
                  <a:pt x="209" y="178"/>
                  <a:pt x="210" y="178"/>
                  <a:pt x="210" y="178"/>
                </a:cubicBezTo>
                <a:cubicBezTo>
                  <a:pt x="210" y="178"/>
                  <a:pt x="210" y="178"/>
                  <a:pt x="211" y="180"/>
                </a:cubicBezTo>
                <a:cubicBezTo>
                  <a:pt x="211" y="181"/>
                  <a:pt x="212" y="182"/>
                  <a:pt x="212" y="184"/>
                </a:cubicBezTo>
                <a:cubicBezTo>
                  <a:pt x="213" y="185"/>
                  <a:pt x="213" y="187"/>
                  <a:pt x="214" y="190"/>
                </a:cubicBezTo>
                <a:cubicBezTo>
                  <a:pt x="214" y="192"/>
                  <a:pt x="214" y="194"/>
                  <a:pt x="213" y="199"/>
                </a:cubicBezTo>
                <a:cubicBezTo>
                  <a:pt x="213" y="204"/>
                  <a:pt x="212" y="208"/>
                  <a:pt x="211" y="212"/>
                </a:cubicBezTo>
                <a:cubicBezTo>
                  <a:pt x="211" y="217"/>
                  <a:pt x="210" y="221"/>
                  <a:pt x="210" y="222"/>
                </a:cubicBezTo>
                <a:cubicBezTo>
                  <a:pt x="209" y="223"/>
                  <a:pt x="209" y="224"/>
                  <a:pt x="208" y="226"/>
                </a:cubicBezTo>
                <a:cubicBezTo>
                  <a:pt x="206" y="228"/>
                  <a:pt x="205" y="229"/>
                  <a:pt x="204" y="231"/>
                </a:cubicBezTo>
                <a:cubicBezTo>
                  <a:pt x="204" y="233"/>
                  <a:pt x="204" y="235"/>
                  <a:pt x="204" y="242"/>
                </a:cubicBezTo>
                <a:cubicBezTo>
                  <a:pt x="204" y="248"/>
                  <a:pt x="203" y="260"/>
                  <a:pt x="203" y="268"/>
                </a:cubicBezTo>
                <a:cubicBezTo>
                  <a:pt x="203" y="276"/>
                  <a:pt x="203" y="283"/>
                  <a:pt x="202" y="290"/>
                </a:cubicBezTo>
                <a:cubicBezTo>
                  <a:pt x="202" y="297"/>
                  <a:pt x="202" y="304"/>
                  <a:pt x="202" y="309"/>
                </a:cubicBezTo>
                <a:cubicBezTo>
                  <a:pt x="202" y="314"/>
                  <a:pt x="202" y="320"/>
                  <a:pt x="202" y="324"/>
                </a:cubicBezTo>
                <a:cubicBezTo>
                  <a:pt x="202" y="327"/>
                  <a:pt x="202" y="330"/>
                  <a:pt x="202" y="332"/>
                </a:cubicBezTo>
                <a:cubicBezTo>
                  <a:pt x="202" y="333"/>
                  <a:pt x="204" y="333"/>
                  <a:pt x="206" y="334"/>
                </a:cubicBezTo>
                <a:cubicBezTo>
                  <a:pt x="209" y="334"/>
                  <a:pt x="211" y="335"/>
                  <a:pt x="212" y="335"/>
                </a:cubicBezTo>
                <a:cubicBezTo>
                  <a:pt x="213" y="335"/>
                  <a:pt x="213" y="336"/>
                  <a:pt x="213" y="337"/>
                </a:cubicBezTo>
                <a:cubicBezTo>
                  <a:pt x="214" y="337"/>
                  <a:pt x="213" y="338"/>
                  <a:pt x="214" y="340"/>
                </a:cubicBezTo>
                <a:cubicBezTo>
                  <a:pt x="214" y="341"/>
                  <a:pt x="217" y="342"/>
                  <a:pt x="220" y="343"/>
                </a:cubicBezTo>
                <a:cubicBezTo>
                  <a:pt x="222" y="344"/>
                  <a:pt x="224" y="345"/>
                  <a:pt x="225" y="346"/>
                </a:cubicBezTo>
                <a:cubicBezTo>
                  <a:pt x="226" y="346"/>
                  <a:pt x="226" y="346"/>
                  <a:pt x="227" y="348"/>
                </a:cubicBezTo>
                <a:cubicBezTo>
                  <a:pt x="228" y="350"/>
                  <a:pt x="230" y="351"/>
                  <a:pt x="233" y="352"/>
                </a:cubicBezTo>
                <a:cubicBezTo>
                  <a:pt x="236" y="353"/>
                  <a:pt x="238" y="354"/>
                  <a:pt x="241" y="355"/>
                </a:cubicBezTo>
                <a:cubicBezTo>
                  <a:pt x="244" y="356"/>
                  <a:pt x="248" y="357"/>
                  <a:pt x="251" y="358"/>
                </a:cubicBezTo>
                <a:cubicBezTo>
                  <a:pt x="254" y="359"/>
                  <a:pt x="255" y="359"/>
                  <a:pt x="258" y="359"/>
                </a:cubicBezTo>
                <a:cubicBezTo>
                  <a:pt x="260" y="360"/>
                  <a:pt x="262" y="359"/>
                  <a:pt x="265" y="358"/>
                </a:cubicBezTo>
                <a:cubicBezTo>
                  <a:pt x="268" y="356"/>
                  <a:pt x="269" y="355"/>
                  <a:pt x="270" y="354"/>
                </a:cubicBezTo>
                <a:cubicBezTo>
                  <a:pt x="270" y="354"/>
                  <a:pt x="271" y="353"/>
                  <a:pt x="271" y="353"/>
                </a:cubicBezTo>
                <a:cubicBezTo>
                  <a:pt x="271" y="353"/>
                  <a:pt x="271" y="354"/>
                  <a:pt x="273" y="356"/>
                </a:cubicBezTo>
                <a:cubicBezTo>
                  <a:pt x="274" y="357"/>
                  <a:pt x="276" y="358"/>
                  <a:pt x="277" y="359"/>
                </a:cubicBezTo>
                <a:cubicBezTo>
                  <a:pt x="277" y="359"/>
                  <a:pt x="277" y="359"/>
                  <a:pt x="278" y="360"/>
                </a:cubicBezTo>
                <a:cubicBezTo>
                  <a:pt x="278" y="361"/>
                  <a:pt x="279" y="361"/>
                  <a:pt x="280" y="363"/>
                </a:cubicBezTo>
                <a:cubicBezTo>
                  <a:pt x="281" y="365"/>
                  <a:pt x="282" y="364"/>
                  <a:pt x="283" y="365"/>
                </a:cubicBezTo>
                <a:cubicBezTo>
                  <a:pt x="284" y="365"/>
                  <a:pt x="285" y="366"/>
                  <a:pt x="285" y="367"/>
                </a:cubicBezTo>
                <a:cubicBezTo>
                  <a:pt x="286" y="368"/>
                  <a:pt x="284" y="368"/>
                  <a:pt x="284" y="370"/>
                </a:cubicBezTo>
                <a:cubicBezTo>
                  <a:pt x="284" y="373"/>
                  <a:pt x="286" y="375"/>
                  <a:pt x="287" y="376"/>
                </a:cubicBezTo>
                <a:cubicBezTo>
                  <a:pt x="288" y="377"/>
                  <a:pt x="289" y="378"/>
                  <a:pt x="289" y="379"/>
                </a:cubicBezTo>
                <a:cubicBezTo>
                  <a:pt x="289" y="379"/>
                  <a:pt x="289" y="380"/>
                  <a:pt x="290" y="380"/>
                </a:cubicBezTo>
                <a:cubicBezTo>
                  <a:pt x="290" y="382"/>
                  <a:pt x="291" y="384"/>
                  <a:pt x="293" y="388"/>
                </a:cubicBezTo>
                <a:cubicBezTo>
                  <a:pt x="295" y="392"/>
                  <a:pt x="296" y="396"/>
                  <a:pt x="298" y="399"/>
                </a:cubicBezTo>
                <a:cubicBezTo>
                  <a:pt x="299" y="402"/>
                  <a:pt x="300" y="406"/>
                  <a:pt x="302" y="410"/>
                </a:cubicBezTo>
                <a:cubicBezTo>
                  <a:pt x="303" y="411"/>
                  <a:pt x="304" y="413"/>
                  <a:pt x="305" y="414"/>
                </a:cubicBezTo>
                <a:cubicBezTo>
                  <a:pt x="305" y="415"/>
                  <a:pt x="306" y="417"/>
                  <a:pt x="307" y="418"/>
                </a:cubicBezTo>
                <a:cubicBezTo>
                  <a:pt x="308" y="420"/>
                  <a:pt x="308" y="421"/>
                  <a:pt x="309" y="423"/>
                </a:cubicBezTo>
                <a:cubicBezTo>
                  <a:pt x="310" y="425"/>
                  <a:pt x="311" y="426"/>
                  <a:pt x="311" y="426"/>
                </a:cubicBezTo>
                <a:cubicBezTo>
                  <a:pt x="312" y="427"/>
                  <a:pt x="311" y="428"/>
                  <a:pt x="311" y="429"/>
                </a:cubicBezTo>
                <a:cubicBezTo>
                  <a:pt x="311" y="430"/>
                  <a:pt x="312" y="431"/>
                  <a:pt x="312" y="431"/>
                </a:cubicBezTo>
                <a:cubicBezTo>
                  <a:pt x="312" y="432"/>
                  <a:pt x="312" y="432"/>
                  <a:pt x="312" y="434"/>
                </a:cubicBezTo>
                <a:cubicBezTo>
                  <a:pt x="312" y="436"/>
                  <a:pt x="313" y="437"/>
                  <a:pt x="313" y="437"/>
                </a:cubicBezTo>
                <a:cubicBezTo>
                  <a:pt x="313" y="438"/>
                  <a:pt x="314" y="439"/>
                  <a:pt x="314" y="439"/>
                </a:cubicBezTo>
                <a:cubicBezTo>
                  <a:pt x="314" y="439"/>
                  <a:pt x="314" y="439"/>
                  <a:pt x="313" y="440"/>
                </a:cubicBezTo>
                <a:cubicBezTo>
                  <a:pt x="312" y="441"/>
                  <a:pt x="311" y="442"/>
                  <a:pt x="310" y="443"/>
                </a:cubicBezTo>
                <a:cubicBezTo>
                  <a:pt x="308" y="445"/>
                  <a:pt x="307" y="448"/>
                  <a:pt x="308" y="450"/>
                </a:cubicBezTo>
                <a:cubicBezTo>
                  <a:pt x="308" y="452"/>
                  <a:pt x="309" y="453"/>
                  <a:pt x="309" y="453"/>
                </a:cubicBezTo>
                <a:cubicBezTo>
                  <a:pt x="309" y="453"/>
                  <a:pt x="308" y="455"/>
                  <a:pt x="306" y="458"/>
                </a:cubicBezTo>
                <a:cubicBezTo>
                  <a:pt x="304" y="461"/>
                  <a:pt x="302" y="465"/>
                  <a:pt x="300" y="469"/>
                </a:cubicBezTo>
                <a:cubicBezTo>
                  <a:pt x="298" y="473"/>
                  <a:pt x="296" y="478"/>
                  <a:pt x="295" y="480"/>
                </a:cubicBezTo>
                <a:cubicBezTo>
                  <a:pt x="295" y="481"/>
                  <a:pt x="294" y="481"/>
                  <a:pt x="293" y="482"/>
                </a:cubicBezTo>
                <a:cubicBezTo>
                  <a:pt x="292" y="484"/>
                  <a:pt x="290" y="486"/>
                  <a:pt x="288" y="488"/>
                </a:cubicBezTo>
                <a:cubicBezTo>
                  <a:pt x="287" y="490"/>
                  <a:pt x="284" y="497"/>
                  <a:pt x="282" y="502"/>
                </a:cubicBezTo>
                <a:cubicBezTo>
                  <a:pt x="280" y="507"/>
                  <a:pt x="278" y="517"/>
                  <a:pt x="277" y="521"/>
                </a:cubicBezTo>
                <a:cubicBezTo>
                  <a:pt x="276" y="526"/>
                  <a:pt x="275" y="529"/>
                  <a:pt x="274" y="531"/>
                </a:cubicBezTo>
                <a:cubicBezTo>
                  <a:pt x="272" y="533"/>
                  <a:pt x="272" y="535"/>
                  <a:pt x="270" y="537"/>
                </a:cubicBezTo>
                <a:cubicBezTo>
                  <a:pt x="268" y="539"/>
                  <a:pt x="264" y="542"/>
                  <a:pt x="261" y="546"/>
                </a:cubicBezTo>
                <a:cubicBezTo>
                  <a:pt x="259" y="550"/>
                  <a:pt x="256" y="553"/>
                  <a:pt x="254" y="556"/>
                </a:cubicBezTo>
                <a:cubicBezTo>
                  <a:pt x="253" y="559"/>
                  <a:pt x="251" y="562"/>
                  <a:pt x="249" y="565"/>
                </a:cubicBezTo>
                <a:cubicBezTo>
                  <a:pt x="248" y="567"/>
                  <a:pt x="246" y="570"/>
                  <a:pt x="245" y="573"/>
                </a:cubicBezTo>
                <a:cubicBezTo>
                  <a:pt x="243" y="576"/>
                  <a:pt x="243" y="577"/>
                  <a:pt x="243" y="577"/>
                </a:cubicBezTo>
                <a:cubicBezTo>
                  <a:pt x="243" y="577"/>
                  <a:pt x="242" y="577"/>
                  <a:pt x="242" y="577"/>
                </a:cubicBezTo>
                <a:cubicBezTo>
                  <a:pt x="242" y="576"/>
                  <a:pt x="241" y="578"/>
                  <a:pt x="240" y="580"/>
                </a:cubicBezTo>
                <a:cubicBezTo>
                  <a:pt x="239" y="582"/>
                  <a:pt x="239" y="583"/>
                  <a:pt x="238" y="585"/>
                </a:cubicBezTo>
                <a:cubicBezTo>
                  <a:pt x="237" y="586"/>
                  <a:pt x="237" y="587"/>
                  <a:pt x="237" y="587"/>
                </a:cubicBezTo>
                <a:cubicBezTo>
                  <a:pt x="237" y="587"/>
                  <a:pt x="237" y="587"/>
                  <a:pt x="236" y="588"/>
                </a:cubicBezTo>
                <a:cubicBezTo>
                  <a:pt x="235" y="588"/>
                  <a:pt x="233" y="588"/>
                  <a:pt x="231" y="589"/>
                </a:cubicBezTo>
                <a:cubicBezTo>
                  <a:pt x="230" y="589"/>
                  <a:pt x="229" y="590"/>
                  <a:pt x="229" y="590"/>
                </a:cubicBezTo>
                <a:cubicBezTo>
                  <a:pt x="229" y="590"/>
                  <a:pt x="229" y="590"/>
                  <a:pt x="228" y="591"/>
                </a:cubicBezTo>
                <a:cubicBezTo>
                  <a:pt x="227" y="591"/>
                  <a:pt x="225" y="592"/>
                  <a:pt x="222" y="594"/>
                </a:cubicBezTo>
                <a:cubicBezTo>
                  <a:pt x="219" y="597"/>
                  <a:pt x="217" y="600"/>
                  <a:pt x="217" y="600"/>
                </a:cubicBezTo>
                <a:cubicBezTo>
                  <a:pt x="217" y="600"/>
                  <a:pt x="217" y="600"/>
                  <a:pt x="216" y="601"/>
                </a:cubicBezTo>
                <a:cubicBezTo>
                  <a:pt x="216" y="601"/>
                  <a:pt x="215" y="601"/>
                  <a:pt x="214" y="603"/>
                </a:cubicBezTo>
                <a:cubicBezTo>
                  <a:pt x="212" y="604"/>
                  <a:pt x="211" y="604"/>
                  <a:pt x="210" y="606"/>
                </a:cubicBezTo>
                <a:cubicBezTo>
                  <a:pt x="208" y="608"/>
                  <a:pt x="209" y="611"/>
                  <a:pt x="210" y="615"/>
                </a:cubicBezTo>
                <a:cubicBezTo>
                  <a:pt x="211" y="618"/>
                  <a:pt x="213" y="620"/>
                  <a:pt x="217" y="625"/>
                </a:cubicBezTo>
                <a:cubicBezTo>
                  <a:pt x="220" y="629"/>
                  <a:pt x="224" y="633"/>
                  <a:pt x="226" y="635"/>
                </a:cubicBezTo>
                <a:cubicBezTo>
                  <a:pt x="227" y="636"/>
                  <a:pt x="228" y="637"/>
                  <a:pt x="228" y="637"/>
                </a:cubicBezTo>
                <a:cubicBezTo>
                  <a:pt x="228" y="637"/>
                  <a:pt x="229" y="636"/>
                  <a:pt x="229" y="635"/>
                </a:cubicBezTo>
                <a:cubicBezTo>
                  <a:pt x="230" y="634"/>
                  <a:pt x="231" y="634"/>
                  <a:pt x="231" y="634"/>
                </a:cubicBezTo>
                <a:cubicBezTo>
                  <a:pt x="231" y="634"/>
                  <a:pt x="231" y="635"/>
                  <a:pt x="233" y="638"/>
                </a:cubicBezTo>
                <a:cubicBezTo>
                  <a:pt x="236" y="641"/>
                  <a:pt x="238" y="646"/>
                  <a:pt x="238" y="646"/>
                </a:cubicBezTo>
                <a:cubicBezTo>
                  <a:pt x="238" y="646"/>
                  <a:pt x="238" y="646"/>
                  <a:pt x="240" y="649"/>
                </a:cubicBezTo>
                <a:cubicBezTo>
                  <a:pt x="240" y="650"/>
                  <a:pt x="242" y="653"/>
                  <a:pt x="243" y="655"/>
                </a:cubicBezTo>
                <a:cubicBezTo>
                  <a:pt x="245" y="658"/>
                  <a:pt x="247" y="660"/>
                  <a:pt x="248" y="661"/>
                </a:cubicBezTo>
                <a:cubicBezTo>
                  <a:pt x="254" y="667"/>
                  <a:pt x="259" y="670"/>
                  <a:pt x="266" y="674"/>
                </a:cubicBezTo>
                <a:cubicBezTo>
                  <a:pt x="274" y="679"/>
                  <a:pt x="281" y="681"/>
                  <a:pt x="285" y="682"/>
                </a:cubicBezTo>
                <a:cubicBezTo>
                  <a:pt x="289" y="683"/>
                  <a:pt x="291" y="684"/>
                  <a:pt x="293" y="683"/>
                </a:cubicBezTo>
                <a:cubicBezTo>
                  <a:pt x="294" y="683"/>
                  <a:pt x="296" y="682"/>
                  <a:pt x="298" y="681"/>
                </a:cubicBezTo>
                <a:cubicBezTo>
                  <a:pt x="299" y="679"/>
                  <a:pt x="299" y="677"/>
                  <a:pt x="299" y="676"/>
                </a:cubicBezTo>
                <a:cubicBezTo>
                  <a:pt x="299" y="675"/>
                  <a:pt x="299" y="675"/>
                  <a:pt x="299" y="674"/>
                </a:cubicBezTo>
                <a:cubicBezTo>
                  <a:pt x="300" y="673"/>
                  <a:pt x="300" y="673"/>
                  <a:pt x="300" y="671"/>
                </a:cubicBezTo>
                <a:cubicBezTo>
                  <a:pt x="300" y="668"/>
                  <a:pt x="299" y="667"/>
                  <a:pt x="297" y="665"/>
                </a:cubicBezTo>
                <a:cubicBezTo>
                  <a:pt x="296" y="662"/>
                  <a:pt x="293" y="660"/>
                  <a:pt x="292" y="658"/>
                </a:cubicBezTo>
                <a:cubicBezTo>
                  <a:pt x="290" y="656"/>
                  <a:pt x="289" y="655"/>
                  <a:pt x="288" y="653"/>
                </a:cubicBezTo>
                <a:cubicBezTo>
                  <a:pt x="288" y="652"/>
                  <a:pt x="287" y="652"/>
                  <a:pt x="287" y="651"/>
                </a:cubicBezTo>
                <a:cubicBezTo>
                  <a:pt x="286" y="651"/>
                  <a:pt x="286" y="650"/>
                  <a:pt x="285" y="649"/>
                </a:cubicBezTo>
                <a:cubicBezTo>
                  <a:pt x="285" y="649"/>
                  <a:pt x="284" y="648"/>
                  <a:pt x="283" y="648"/>
                </a:cubicBezTo>
                <a:cubicBezTo>
                  <a:pt x="282" y="647"/>
                  <a:pt x="282" y="646"/>
                  <a:pt x="282" y="645"/>
                </a:cubicBezTo>
                <a:cubicBezTo>
                  <a:pt x="282" y="644"/>
                  <a:pt x="281" y="643"/>
                  <a:pt x="281" y="643"/>
                </a:cubicBezTo>
                <a:cubicBezTo>
                  <a:pt x="280" y="643"/>
                  <a:pt x="280" y="641"/>
                  <a:pt x="280" y="641"/>
                </a:cubicBezTo>
                <a:cubicBezTo>
                  <a:pt x="280" y="640"/>
                  <a:pt x="280" y="640"/>
                  <a:pt x="280" y="639"/>
                </a:cubicBezTo>
                <a:cubicBezTo>
                  <a:pt x="279" y="639"/>
                  <a:pt x="279" y="638"/>
                  <a:pt x="279" y="638"/>
                </a:cubicBezTo>
                <a:cubicBezTo>
                  <a:pt x="279" y="638"/>
                  <a:pt x="279" y="637"/>
                  <a:pt x="279" y="637"/>
                </a:cubicBezTo>
                <a:cubicBezTo>
                  <a:pt x="279" y="636"/>
                  <a:pt x="279" y="636"/>
                  <a:pt x="279" y="636"/>
                </a:cubicBezTo>
                <a:cubicBezTo>
                  <a:pt x="278" y="635"/>
                  <a:pt x="278" y="634"/>
                  <a:pt x="278" y="634"/>
                </a:cubicBezTo>
                <a:cubicBezTo>
                  <a:pt x="278" y="633"/>
                  <a:pt x="278" y="633"/>
                  <a:pt x="278" y="632"/>
                </a:cubicBezTo>
                <a:cubicBezTo>
                  <a:pt x="278" y="632"/>
                  <a:pt x="278" y="632"/>
                  <a:pt x="277" y="631"/>
                </a:cubicBezTo>
                <a:cubicBezTo>
                  <a:pt x="277" y="631"/>
                  <a:pt x="277" y="630"/>
                  <a:pt x="277" y="629"/>
                </a:cubicBezTo>
                <a:cubicBezTo>
                  <a:pt x="277" y="628"/>
                  <a:pt x="277" y="628"/>
                  <a:pt x="277" y="628"/>
                </a:cubicBezTo>
                <a:cubicBezTo>
                  <a:pt x="277" y="627"/>
                  <a:pt x="277" y="627"/>
                  <a:pt x="276" y="627"/>
                </a:cubicBezTo>
                <a:cubicBezTo>
                  <a:pt x="276" y="627"/>
                  <a:pt x="276" y="624"/>
                  <a:pt x="275" y="624"/>
                </a:cubicBezTo>
                <a:cubicBezTo>
                  <a:pt x="276" y="623"/>
                  <a:pt x="276" y="623"/>
                  <a:pt x="275" y="623"/>
                </a:cubicBezTo>
                <a:cubicBezTo>
                  <a:pt x="275" y="623"/>
                  <a:pt x="275" y="622"/>
                  <a:pt x="275" y="621"/>
                </a:cubicBezTo>
                <a:cubicBezTo>
                  <a:pt x="274" y="620"/>
                  <a:pt x="274" y="620"/>
                  <a:pt x="274" y="620"/>
                </a:cubicBezTo>
                <a:cubicBezTo>
                  <a:pt x="275" y="617"/>
                  <a:pt x="275" y="617"/>
                  <a:pt x="275" y="617"/>
                </a:cubicBezTo>
                <a:cubicBezTo>
                  <a:pt x="275" y="617"/>
                  <a:pt x="275" y="617"/>
                  <a:pt x="275" y="617"/>
                </a:cubicBezTo>
                <a:cubicBezTo>
                  <a:pt x="275" y="617"/>
                  <a:pt x="276" y="617"/>
                  <a:pt x="276" y="616"/>
                </a:cubicBezTo>
                <a:cubicBezTo>
                  <a:pt x="276" y="615"/>
                  <a:pt x="275" y="614"/>
                  <a:pt x="274" y="614"/>
                </a:cubicBezTo>
                <a:cubicBezTo>
                  <a:pt x="274" y="613"/>
                  <a:pt x="274" y="613"/>
                  <a:pt x="273" y="612"/>
                </a:cubicBezTo>
                <a:cubicBezTo>
                  <a:pt x="273" y="611"/>
                  <a:pt x="272" y="610"/>
                  <a:pt x="272" y="610"/>
                </a:cubicBezTo>
                <a:cubicBezTo>
                  <a:pt x="273" y="607"/>
                  <a:pt x="273" y="607"/>
                  <a:pt x="273" y="607"/>
                </a:cubicBezTo>
                <a:cubicBezTo>
                  <a:pt x="273" y="607"/>
                  <a:pt x="276" y="607"/>
                  <a:pt x="279" y="608"/>
                </a:cubicBezTo>
                <a:cubicBezTo>
                  <a:pt x="280" y="609"/>
                  <a:pt x="282" y="609"/>
                  <a:pt x="283" y="609"/>
                </a:cubicBezTo>
                <a:cubicBezTo>
                  <a:pt x="284" y="609"/>
                  <a:pt x="285" y="609"/>
                  <a:pt x="287" y="609"/>
                </a:cubicBezTo>
                <a:cubicBezTo>
                  <a:pt x="290" y="610"/>
                  <a:pt x="294" y="609"/>
                  <a:pt x="298" y="609"/>
                </a:cubicBezTo>
                <a:cubicBezTo>
                  <a:pt x="301" y="609"/>
                  <a:pt x="304" y="608"/>
                  <a:pt x="307" y="607"/>
                </a:cubicBezTo>
                <a:cubicBezTo>
                  <a:pt x="310" y="607"/>
                  <a:pt x="310" y="607"/>
                  <a:pt x="310" y="606"/>
                </a:cubicBezTo>
                <a:cubicBezTo>
                  <a:pt x="310" y="604"/>
                  <a:pt x="311" y="603"/>
                  <a:pt x="311" y="600"/>
                </a:cubicBezTo>
                <a:cubicBezTo>
                  <a:pt x="311" y="597"/>
                  <a:pt x="311" y="596"/>
                  <a:pt x="311" y="596"/>
                </a:cubicBezTo>
                <a:cubicBezTo>
                  <a:pt x="311" y="595"/>
                  <a:pt x="310" y="595"/>
                  <a:pt x="310" y="595"/>
                </a:cubicBezTo>
                <a:cubicBezTo>
                  <a:pt x="310" y="595"/>
                  <a:pt x="310" y="594"/>
                  <a:pt x="309" y="592"/>
                </a:cubicBezTo>
                <a:cubicBezTo>
                  <a:pt x="309" y="590"/>
                  <a:pt x="309" y="587"/>
                  <a:pt x="309" y="582"/>
                </a:cubicBezTo>
                <a:cubicBezTo>
                  <a:pt x="308" y="577"/>
                  <a:pt x="308" y="573"/>
                  <a:pt x="308" y="570"/>
                </a:cubicBezTo>
                <a:cubicBezTo>
                  <a:pt x="308" y="567"/>
                  <a:pt x="308" y="567"/>
                  <a:pt x="308" y="567"/>
                </a:cubicBezTo>
                <a:cubicBezTo>
                  <a:pt x="308" y="567"/>
                  <a:pt x="309" y="565"/>
                  <a:pt x="311" y="560"/>
                </a:cubicBezTo>
                <a:cubicBezTo>
                  <a:pt x="313" y="556"/>
                  <a:pt x="314" y="554"/>
                  <a:pt x="315" y="551"/>
                </a:cubicBezTo>
                <a:cubicBezTo>
                  <a:pt x="316" y="549"/>
                  <a:pt x="316" y="549"/>
                  <a:pt x="317" y="548"/>
                </a:cubicBezTo>
                <a:cubicBezTo>
                  <a:pt x="318" y="547"/>
                  <a:pt x="317" y="547"/>
                  <a:pt x="321" y="542"/>
                </a:cubicBezTo>
                <a:cubicBezTo>
                  <a:pt x="324" y="537"/>
                  <a:pt x="327" y="535"/>
                  <a:pt x="332" y="529"/>
                </a:cubicBezTo>
                <a:cubicBezTo>
                  <a:pt x="337" y="524"/>
                  <a:pt x="343" y="516"/>
                  <a:pt x="346" y="513"/>
                </a:cubicBezTo>
                <a:cubicBezTo>
                  <a:pt x="349" y="509"/>
                  <a:pt x="356" y="501"/>
                  <a:pt x="360" y="496"/>
                </a:cubicBezTo>
                <a:cubicBezTo>
                  <a:pt x="363" y="493"/>
                  <a:pt x="365" y="490"/>
                  <a:pt x="367" y="488"/>
                </a:cubicBezTo>
                <a:cubicBezTo>
                  <a:pt x="369" y="486"/>
                  <a:pt x="369" y="485"/>
                  <a:pt x="370" y="484"/>
                </a:cubicBezTo>
                <a:cubicBezTo>
                  <a:pt x="372" y="480"/>
                  <a:pt x="372" y="480"/>
                  <a:pt x="373" y="478"/>
                </a:cubicBezTo>
                <a:cubicBezTo>
                  <a:pt x="373" y="477"/>
                  <a:pt x="374" y="477"/>
                  <a:pt x="375" y="473"/>
                </a:cubicBezTo>
                <a:cubicBezTo>
                  <a:pt x="376" y="469"/>
                  <a:pt x="376" y="467"/>
                  <a:pt x="376" y="466"/>
                </a:cubicBezTo>
                <a:cubicBezTo>
                  <a:pt x="376" y="464"/>
                  <a:pt x="377" y="464"/>
                  <a:pt x="377" y="460"/>
                </a:cubicBezTo>
                <a:cubicBezTo>
                  <a:pt x="377" y="457"/>
                  <a:pt x="377" y="454"/>
                  <a:pt x="378" y="449"/>
                </a:cubicBezTo>
                <a:cubicBezTo>
                  <a:pt x="378" y="445"/>
                  <a:pt x="378" y="436"/>
                  <a:pt x="377" y="429"/>
                </a:cubicBezTo>
                <a:cubicBezTo>
                  <a:pt x="377" y="422"/>
                  <a:pt x="377" y="420"/>
                  <a:pt x="377" y="414"/>
                </a:cubicBezTo>
                <a:cubicBezTo>
                  <a:pt x="376" y="408"/>
                  <a:pt x="376" y="405"/>
                  <a:pt x="376" y="400"/>
                </a:cubicBezTo>
                <a:cubicBezTo>
                  <a:pt x="375" y="395"/>
                  <a:pt x="375" y="391"/>
                  <a:pt x="375" y="386"/>
                </a:cubicBezTo>
                <a:cubicBezTo>
                  <a:pt x="375" y="380"/>
                  <a:pt x="374" y="377"/>
                  <a:pt x="374" y="373"/>
                </a:cubicBezTo>
                <a:cubicBezTo>
                  <a:pt x="374" y="369"/>
                  <a:pt x="374" y="367"/>
                  <a:pt x="374" y="364"/>
                </a:cubicBezTo>
                <a:cubicBezTo>
                  <a:pt x="373" y="361"/>
                  <a:pt x="373" y="360"/>
                  <a:pt x="374" y="358"/>
                </a:cubicBezTo>
                <a:cubicBezTo>
                  <a:pt x="374" y="355"/>
                  <a:pt x="375" y="351"/>
                  <a:pt x="375" y="346"/>
                </a:cubicBezTo>
                <a:cubicBezTo>
                  <a:pt x="376" y="340"/>
                  <a:pt x="376" y="338"/>
                  <a:pt x="376" y="338"/>
                </a:cubicBezTo>
                <a:cubicBezTo>
                  <a:pt x="376" y="338"/>
                  <a:pt x="379" y="338"/>
                  <a:pt x="382" y="337"/>
                </a:cubicBezTo>
                <a:cubicBezTo>
                  <a:pt x="385" y="337"/>
                  <a:pt x="386" y="337"/>
                  <a:pt x="387" y="337"/>
                </a:cubicBezTo>
                <a:cubicBezTo>
                  <a:pt x="389" y="337"/>
                  <a:pt x="395" y="336"/>
                  <a:pt x="400" y="335"/>
                </a:cubicBezTo>
                <a:cubicBezTo>
                  <a:pt x="405" y="334"/>
                  <a:pt x="407" y="333"/>
                  <a:pt x="409" y="332"/>
                </a:cubicBezTo>
                <a:cubicBezTo>
                  <a:pt x="410" y="331"/>
                  <a:pt x="411" y="332"/>
                  <a:pt x="415" y="330"/>
                </a:cubicBezTo>
                <a:cubicBezTo>
                  <a:pt x="418" y="329"/>
                  <a:pt x="421" y="328"/>
                  <a:pt x="424" y="326"/>
                </a:cubicBezTo>
                <a:cubicBezTo>
                  <a:pt x="428" y="325"/>
                  <a:pt x="429" y="325"/>
                  <a:pt x="435" y="323"/>
                </a:cubicBezTo>
                <a:cubicBezTo>
                  <a:pt x="440" y="322"/>
                  <a:pt x="446" y="320"/>
                  <a:pt x="446" y="320"/>
                </a:cubicBezTo>
                <a:cubicBezTo>
                  <a:pt x="446" y="320"/>
                  <a:pt x="447" y="321"/>
                  <a:pt x="448" y="321"/>
                </a:cubicBezTo>
                <a:cubicBezTo>
                  <a:pt x="449" y="321"/>
                  <a:pt x="450" y="321"/>
                  <a:pt x="453" y="321"/>
                </a:cubicBezTo>
                <a:cubicBezTo>
                  <a:pt x="456" y="322"/>
                  <a:pt x="458" y="322"/>
                  <a:pt x="460" y="322"/>
                </a:cubicBezTo>
                <a:cubicBezTo>
                  <a:pt x="462" y="322"/>
                  <a:pt x="464" y="323"/>
                  <a:pt x="464" y="323"/>
                </a:cubicBezTo>
                <a:cubicBezTo>
                  <a:pt x="464" y="323"/>
                  <a:pt x="465" y="323"/>
                  <a:pt x="465" y="324"/>
                </a:cubicBezTo>
                <a:cubicBezTo>
                  <a:pt x="465" y="325"/>
                  <a:pt x="466" y="327"/>
                  <a:pt x="466" y="329"/>
                </a:cubicBezTo>
                <a:cubicBezTo>
                  <a:pt x="467" y="330"/>
                  <a:pt x="468" y="330"/>
                  <a:pt x="470" y="331"/>
                </a:cubicBezTo>
                <a:cubicBezTo>
                  <a:pt x="473" y="331"/>
                  <a:pt x="476" y="332"/>
                  <a:pt x="476" y="332"/>
                </a:cubicBezTo>
                <a:cubicBezTo>
                  <a:pt x="476" y="332"/>
                  <a:pt x="476" y="333"/>
                  <a:pt x="479" y="336"/>
                </a:cubicBezTo>
                <a:cubicBezTo>
                  <a:pt x="481" y="339"/>
                  <a:pt x="484" y="341"/>
                  <a:pt x="490" y="346"/>
                </a:cubicBezTo>
                <a:cubicBezTo>
                  <a:pt x="492" y="348"/>
                  <a:pt x="494" y="350"/>
                  <a:pt x="495" y="351"/>
                </a:cubicBezTo>
                <a:cubicBezTo>
                  <a:pt x="497" y="353"/>
                  <a:pt x="499" y="354"/>
                  <a:pt x="499" y="354"/>
                </a:cubicBezTo>
                <a:cubicBezTo>
                  <a:pt x="499" y="354"/>
                  <a:pt x="498" y="355"/>
                  <a:pt x="498" y="358"/>
                </a:cubicBezTo>
                <a:cubicBezTo>
                  <a:pt x="498" y="361"/>
                  <a:pt x="498" y="362"/>
                  <a:pt x="498" y="362"/>
                </a:cubicBezTo>
                <a:cubicBezTo>
                  <a:pt x="498" y="363"/>
                  <a:pt x="497" y="363"/>
                  <a:pt x="497" y="364"/>
                </a:cubicBezTo>
                <a:cubicBezTo>
                  <a:pt x="497" y="365"/>
                  <a:pt x="498" y="366"/>
                  <a:pt x="500" y="367"/>
                </a:cubicBezTo>
                <a:cubicBezTo>
                  <a:pt x="502" y="368"/>
                  <a:pt x="503" y="369"/>
                  <a:pt x="504" y="370"/>
                </a:cubicBezTo>
                <a:cubicBezTo>
                  <a:pt x="506" y="371"/>
                  <a:pt x="508" y="373"/>
                  <a:pt x="509" y="374"/>
                </a:cubicBezTo>
                <a:cubicBezTo>
                  <a:pt x="511" y="376"/>
                  <a:pt x="513" y="377"/>
                  <a:pt x="514" y="378"/>
                </a:cubicBezTo>
                <a:cubicBezTo>
                  <a:pt x="515" y="380"/>
                  <a:pt x="515" y="379"/>
                  <a:pt x="517" y="381"/>
                </a:cubicBezTo>
                <a:cubicBezTo>
                  <a:pt x="519" y="382"/>
                  <a:pt x="524" y="386"/>
                  <a:pt x="526" y="388"/>
                </a:cubicBezTo>
                <a:cubicBezTo>
                  <a:pt x="529" y="389"/>
                  <a:pt x="531" y="390"/>
                  <a:pt x="531" y="390"/>
                </a:cubicBezTo>
                <a:cubicBezTo>
                  <a:pt x="531" y="390"/>
                  <a:pt x="531" y="391"/>
                  <a:pt x="531" y="392"/>
                </a:cubicBezTo>
                <a:cubicBezTo>
                  <a:pt x="531" y="394"/>
                  <a:pt x="532" y="395"/>
                  <a:pt x="533" y="396"/>
                </a:cubicBezTo>
                <a:cubicBezTo>
                  <a:pt x="533" y="396"/>
                  <a:pt x="533" y="397"/>
                  <a:pt x="534" y="398"/>
                </a:cubicBezTo>
                <a:cubicBezTo>
                  <a:pt x="536" y="399"/>
                  <a:pt x="538" y="401"/>
                  <a:pt x="541" y="403"/>
                </a:cubicBezTo>
                <a:cubicBezTo>
                  <a:pt x="543" y="404"/>
                  <a:pt x="543" y="404"/>
                  <a:pt x="544" y="404"/>
                </a:cubicBezTo>
                <a:cubicBezTo>
                  <a:pt x="545" y="404"/>
                  <a:pt x="546" y="405"/>
                  <a:pt x="548" y="405"/>
                </a:cubicBezTo>
                <a:cubicBezTo>
                  <a:pt x="549" y="405"/>
                  <a:pt x="551" y="405"/>
                  <a:pt x="551" y="405"/>
                </a:cubicBezTo>
                <a:cubicBezTo>
                  <a:pt x="551" y="405"/>
                  <a:pt x="552" y="407"/>
                  <a:pt x="554" y="409"/>
                </a:cubicBezTo>
                <a:cubicBezTo>
                  <a:pt x="555" y="410"/>
                  <a:pt x="557" y="413"/>
                  <a:pt x="558" y="414"/>
                </a:cubicBezTo>
                <a:cubicBezTo>
                  <a:pt x="559" y="416"/>
                  <a:pt x="559" y="416"/>
                  <a:pt x="560" y="417"/>
                </a:cubicBezTo>
                <a:cubicBezTo>
                  <a:pt x="561" y="417"/>
                  <a:pt x="561" y="419"/>
                  <a:pt x="562" y="420"/>
                </a:cubicBezTo>
                <a:cubicBezTo>
                  <a:pt x="563" y="421"/>
                  <a:pt x="562" y="421"/>
                  <a:pt x="563" y="422"/>
                </a:cubicBezTo>
                <a:cubicBezTo>
                  <a:pt x="564" y="422"/>
                  <a:pt x="564" y="423"/>
                  <a:pt x="564" y="424"/>
                </a:cubicBezTo>
                <a:cubicBezTo>
                  <a:pt x="565" y="424"/>
                  <a:pt x="565" y="425"/>
                  <a:pt x="565" y="425"/>
                </a:cubicBezTo>
                <a:cubicBezTo>
                  <a:pt x="565" y="426"/>
                  <a:pt x="566" y="426"/>
                  <a:pt x="566" y="427"/>
                </a:cubicBezTo>
                <a:cubicBezTo>
                  <a:pt x="566" y="428"/>
                  <a:pt x="567" y="428"/>
                  <a:pt x="567" y="429"/>
                </a:cubicBezTo>
                <a:cubicBezTo>
                  <a:pt x="567" y="429"/>
                  <a:pt x="568" y="430"/>
                  <a:pt x="568" y="431"/>
                </a:cubicBezTo>
                <a:cubicBezTo>
                  <a:pt x="569" y="432"/>
                  <a:pt x="569" y="433"/>
                  <a:pt x="570" y="435"/>
                </a:cubicBezTo>
                <a:cubicBezTo>
                  <a:pt x="571" y="437"/>
                  <a:pt x="571" y="438"/>
                  <a:pt x="571" y="438"/>
                </a:cubicBezTo>
                <a:cubicBezTo>
                  <a:pt x="571" y="438"/>
                  <a:pt x="571" y="438"/>
                  <a:pt x="570" y="438"/>
                </a:cubicBezTo>
                <a:cubicBezTo>
                  <a:pt x="570" y="439"/>
                  <a:pt x="571" y="440"/>
                  <a:pt x="571" y="440"/>
                </a:cubicBezTo>
                <a:cubicBezTo>
                  <a:pt x="571" y="440"/>
                  <a:pt x="571" y="440"/>
                  <a:pt x="571" y="441"/>
                </a:cubicBezTo>
                <a:cubicBezTo>
                  <a:pt x="571" y="442"/>
                  <a:pt x="571" y="443"/>
                  <a:pt x="572" y="446"/>
                </a:cubicBezTo>
                <a:cubicBezTo>
                  <a:pt x="573" y="448"/>
                  <a:pt x="576" y="452"/>
                  <a:pt x="578" y="455"/>
                </a:cubicBezTo>
                <a:cubicBezTo>
                  <a:pt x="581" y="458"/>
                  <a:pt x="583" y="459"/>
                  <a:pt x="583" y="459"/>
                </a:cubicBezTo>
                <a:cubicBezTo>
                  <a:pt x="583" y="459"/>
                  <a:pt x="582" y="459"/>
                  <a:pt x="582" y="460"/>
                </a:cubicBezTo>
                <a:cubicBezTo>
                  <a:pt x="582" y="461"/>
                  <a:pt x="582" y="461"/>
                  <a:pt x="583" y="462"/>
                </a:cubicBezTo>
                <a:cubicBezTo>
                  <a:pt x="584" y="464"/>
                  <a:pt x="585" y="465"/>
                  <a:pt x="586" y="466"/>
                </a:cubicBezTo>
                <a:cubicBezTo>
                  <a:pt x="587" y="468"/>
                  <a:pt x="588" y="468"/>
                  <a:pt x="590" y="468"/>
                </a:cubicBezTo>
                <a:cubicBezTo>
                  <a:pt x="591" y="468"/>
                  <a:pt x="592" y="467"/>
                  <a:pt x="593" y="466"/>
                </a:cubicBezTo>
                <a:cubicBezTo>
                  <a:pt x="595" y="466"/>
                  <a:pt x="596" y="465"/>
                  <a:pt x="598" y="463"/>
                </a:cubicBezTo>
                <a:cubicBezTo>
                  <a:pt x="602" y="461"/>
                  <a:pt x="609" y="456"/>
                  <a:pt x="611" y="455"/>
                </a:cubicBezTo>
                <a:cubicBezTo>
                  <a:pt x="613" y="453"/>
                  <a:pt x="613" y="453"/>
                  <a:pt x="613" y="452"/>
                </a:cubicBezTo>
                <a:cubicBezTo>
                  <a:pt x="613" y="451"/>
                  <a:pt x="614" y="449"/>
                  <a:pt x="614" y="449"/>
                </a:cubicBezTo>
                <a:cubicBezTo>
                  <a:pt x="614" y="448"/>
                  <a:pt x="617" y="447"/>
                  <a:pt x="620" y="446"/>
                </a:cubicBezTo>
                <a:cubicBezTo>
                  <a:pt x="622" y="445"/>
                  <a:pt x="623" y="444"/>
                  <a:pt x="624" y="444"/>
                </a:cubicBezTo>
                <a:cubicBezTo>
                  <a:pt x="625" y="444"/>
                  <a:pt x="625" y="444"/>
                  <a:pt x="630" y="441"/>
                </a:cubicBezTo>
                <a:cubicBezTo>
                  <a:pt x="635" y="439"/>
                  <a:pt x="639" y="435"/>
                  <a:pt x="645" y="430"/>
                </a:cubicBezTo>
                <a:cubicBezTo>
                  <a:pt x="652" y="424"/>
                  <a:pt x="656" y="419"/>
                  <a:pt x="662" y="411"/>
                </a:cubicBezTo>
                <a:cubicBezTo>
                  <a:pt x="668" y="404"/>
                  <a:pt x="671" y="398"/>
                  <a:pt x="672" y="396"/>
                </a:cubicBezTo>
                <a:cubicBezTo>
                  <a:pt x="672" y="395"/>
                  <a:pt x="671" y="394"/>
                  <a:pt x="670" y="394"/>
                </a:cubicBezTo>
                <a:cubicBezTo>
                  <a:pt x="670" y="393"/>
                  <a:pt x="668" y="394"/>
                  <a:pt x="668" y="394"/>
                </a:cubicBezTo>
                <a:cubicBezTo>
                  <a:pt x="668" y="394"/>
                  <a:pt x="668" y="394"/>
                  <a:pt x="668" y="393"/>
                </a:cubicBezTo>
                <a:cubicBezTo>
                  <a:pt x="667" y="392"/>
                  <a:pt x="666" y="391"/>
                  <a:pt x="663" y="392"/>
                </a:cubicBezTo>
                <a:cubicBezTo>
                  <a:pt x="661" y="392"/>
                  <a:pt x="659" y="393"/>
                  <a:pt x="656" y="395"/>
                </a:cubicBezTo>
                <a:cubicBezTo>
                  <a:pt x="653" y="397"/>
                  <a:pt x="652" y="398"/>
                  <a:pt x="650" y="399"/>
                </a:cubicBezTo>
                <a:cubicBezTo>
                  <a:pt x="649" y="399"/>
                  <a:pt x="647" y="400"/>
                  <a:pt x="646" y="401"/>
                </a:cubicBezTo>
                <a:cubicBezTo>
                  <a:pt x="645" y="401"/>
                  <a:pt x="645" y="401"/>
                  <a:pt x="643" y="403"/>
                </a:cubicBezTo>
                <a:cubicBezTo>
                  <a:pt x="642" y="404"/>
                  <a:pt x="641" y="404"/>
                  <a:pt x="640" y="404"/>
                </a:cubicBezTo>
                <a:cubicBezTo>
                  <a:pt x="639" y="404"/>
                  <a:pt x="636" y="405"/>
                  <a:pt x="634" y="405"/>
                </a:cubicBezTo>
                <a:cubicBezTo>
                  <a:pt x="632" y="406"/>
                  <a:pt x="631" y="406"/>
                  <a:pt x="630" y="406"/>
                </a:cubicBezTo>
                <a:cubicBezTo>
                  <a:pt x="629" y="406"/>
                  <a:pt x="629" y="406"/>
                  <a:pt x="627" y="406"/>
                </a:cubicBezTo>
                <a:cubicBezTo>
                  <a:pt x="626" y="406"/>
                  <a:pt x="625" y="406"/>
                  <a:pt x="624" y="406"/>
                </a:cubicBezTo>
                <a:cubicBezTo>
                  <a:pt x="623" y="406"/>
                  <a:pt x="622" y="406"/>
                  <a:pt x="622" y="405"/>
                </a:cubicBezTo>
                <a:cubicBezTo>
                  <a:pt x="621" y="405"/>
                  <a:pt x="620" y="405"/>
                  <a:pt x="620" y="406"/>
                </a:cubicBezTo>
                <a:cubicBezTo>
                  <a:pt x="619" y="406"/>
                  <a:pt x="618" y="406"/>
                  <a:pt x="618" y="405"/>
                </a:cubicBezTo>
                <a:cubicBezTo>
                  <a:pt x="617" y="405"/>
                  <a:pt x="617" y="405"/>
                  <a:pt x="616" y="405"/>
                </a:cubicBezTo>
                <a:cubicBezTo>
                  <a:pt x="615" y="406"/>
                  <a:pt x="614" y="405"/>
                  <a:pt x="612" y="404"/>
                </a:cubicBezTo>
                <a:cubicBezTo>
                  <a:pt x="609" y="404"/>
                  <a:pt x="608" y="404"/>
                  <a:pt x="606" y="404"/>
                </a:cubicBezTo>
                <a:cubicBezTo>
                  <a:pt x="606" y="404"/>
                  <a:pt x="605" y="404"/>
                  <a:pt x="604" y="405"/>
                </a:cubicBezTo>
                <a:cubicBezTo>
                  <a:pt x="604" y="405"/>
                  <a:pt x="604" y="405"/>
                  <a:pt x="603" y="405"/>
                </a:cubicBezTo>
                <a:cubicBezTo>
                  <a:pt x="603" y="404"/>
                  <a:pt x="602" y="404"/>
                  <a:pt x="601" y="405"/>
                </a:cubicBezTo>
                <a:cubicBezTo>
                  <a:pt x="600" y="405"/>
                  <a:pt x="601" y="405"/>
                  <a:pt x="601" y="405"/>
                </a:cubicBezTo>
                <a:cubicBezTo>
                  <a:pt x="601" y="405"/>
                  <a:pt x="601" y="405"/>
                  <a:pt x="600" y="406"/>
                </a:cubicBezTo>
                <a:cubicBezTo>
                  <a:pt x="599" y="406"/>
                  <a:pt x="599" y="406"/>
                  <a:pt x="599" y="406"/>
                </a:cubicBezTo>
                <a:cubicBezTo>
                  <a:pt x="598" y="405"/>
                  <a:pt x="598" y="405"/>
                  <a:pt x="598" y="405"/>
                </a:cubicBezTo>
                <a:cubicBezTo>
                  <a:pt x="597" y="405"/>
                  <a:pt x="597" y="405"/>
                  <a:pt x="597" y="405"/>
                </a:cubicBezTo>
                <a:cubicBezTo>
                  <a:pt x="596" y="405"/>
                  <a:pt x="596" y="404"/>
                  <a:pt x="594" y="404"/>
                </a:cubicBezTo>
                <a:cubicBezTo>
                  <a:pt x="593" y="403"/>
                  <a:pt x="592" y="403"/>
                  <a:pt x="592" y="403"/>
                </a:cubicBezTo>
                <a:cubicBezTo>
                  <a:pt x="592" y="402"/>
                  <a:pt x="592" y="402"/>
                  <a:pt x="591" y="402"/>
                </a:cubicBezTo>
                <a:cubicBezTo>
                  <a:pt x="590" y="402"/>
                  <a:pt x="589" y="401"/>
                  <a:pt x="588" y="401"/>
                </a:cubicBezTo>
                <a:cubicBezTo>
                  <a:pt x="587" y="400"/>
                  <a:pt x="587" y="400"/>
                  <a:pt x="586" y="399"/>
                </a:cubicBezTo>
                <a:cubicBezTo>
                  <a:pt x="585" y="399"/>
                  <a:pt x="586" y="399"/>
                  <a:pt x="584" y="398"/>
                </a:cubicBezTo>
                <a:cubicBezTo>
                  <a:pt x="583" y="398"/>
                  <a:pt x="583" y="397"/>
                  <a:pt x="583" y="397"/>
                </a:cubicBezTo>
                <a:cubicBezTo>
                  <a:pt x="582" y="397"/>
                  <a:pt x="582" y="397"/>
                  <a:pt x="582" y="396"/>
                </a:cubicBezTo>
                <a:cubicBezTo>
                  <a:pt x="582" y="395"/>
                  <a:pt x="581" y="396"/>
                  <a:pt x="580" y="395"/>
                </a:cubicBezTo>
                <a:cubicBezTo>
                  <a:pt x="579" y="395"/>
                  <a:pt x="579" y="394"/>
                  <a:pt x="578" y="394"/>
                </a:cubicBezTo>
                <a:cubicBezTo>
                  <a:pt x="577" y="393"/>
                  <a:pt x="577" y="392"/>
                  <a:pt x="576" y="392"/>
                </a:cubicBezTo>
                <a:cubicBezTo>
                  <a:pt x="576" y="392"/>
                  <a:pt x="575" y="391"/>
                  <a:pt x="575" y="391"/>
                </a:cubicBezTo>
                <a:cubicBezTo>
                  <a:pt x="575" y="391"/>
                  <a:pt x="575" y="390"/>
                  <a:pt x="574" y="390"/>
                </a:cubicBezTo>
                <a:cubicBezTo>
                  <a:pt x="573" y="390"/>
                  <a:pt x="572" y="388"/>
                  <a:pt x="571" y="387"/>
                </a:cubicBezTo>
                <a:cubicBezTo>
                  <a:pt x="569" y="386"/>
                  <a:pt x="569" y="385"/>
                  <a:pt x="569" y="385"/>
                </a:cubicBezTo>
                <a:cubicBezTo>
                  <a:pt x="569" y="385"/>
                  <a:pt x="569" y="384"/>
                  <a:pt x="568" y="383"/>
                </a:cubicBezTo>
                <a:cubicBezTo>
                  <a:pt x="567" y="383"/>
                  <a:pt x="566" y="381"/>
                  <a:pt x="565" y="379"/>
                </a:cubicBezTo>
                <a:cubicBezTo>
                  <a:pt x="564" y="378"/>
                  <a:pt x="563" y="378"/>
                  <a:pt x="562" y="377"/>
                </a:cubicBezTo>
                <a:cubicBezTo>
                  <a:pt x="561" y="375"/>
                  <a:pt x="560" y="373"/>
                  <a:pt x="560" y="373"/>
                </a:cubicBezTo>
                <a:cubicBezTo>
                  <a:pt x="559" y="373"/>
                  <a:pt x="559" y="373"/>
                  <a:pt x="559" y="372"/>
                </a:cubicBezTo>
                <a:cubicBezTo>
                  <a:pt x="558" y="371"/>
                  <a:pt x="555" y="369"/>
                  <a:pt x="555" y="368"/>
                </a:cubicBezTo>
                <a:cubicBezTo>
                  <a:pt x="554" y="366"/>
                  <a:pt x="553" y="365"/>
                  <a:pt x="552" y="364"/>
                </a:cubicBezTo>
                <a:cubicBezTo>
                  <a:pt x="552" y="363"/>
                  <a:pt x="551" y="362"/>
                  <a:pt x="550" y="360"/>
                </a:cubicBezTo>
                <a:cubicBezTo>
                  <a:pt x="548" y="357"/>
                  <a:pt x="548" y="356"/>
                  <a:pt x="547" y="356"/>
                </a:cubicBezTo>
                <a:cubicBezTo>
                  <a:pt x="546" y="355"/>
                  <a:pt x="544" y="351"/>
                  <a:pt x="542" y="348"/>
                </a:cubicBezTo>
                <a:cubicBezTo>
                  <a:pt x="541" y="345"/>
                  <a:pt x="538" y="342"/>
                  <a:pt x="537" y="339"/>
                </a:cubicBezTo>
                <a:cubicBezTo>
                  <a:pt x="536" y="338"/>
                  <a:pt x="535" y="336"/>
                  <a:pt x="534" y="334"/>
                </a:cubicBezTo>
                <a:cubicBezTo>
                  <a:pt x="533" y="332"/>
                  <a:pt x="532" y="330"/>
                  <a:pt x="531" y="330"/>
                </a:cubicBezTo>
                <a:cubicBezTo>
                  <a:pt x="531" y="329"/>
                  <a:pt x="531" y="328"/>
                  <a:pt x="527" y="321"/>
                </a:cubicBezTo>
                <a:cubicBezTo>
                  <a:pt x="526" y="320"/>
                  <a:pt x="526" y="318"/>
                  <a:pt x="525" y="317"/>
                </a:cubicBezTo>
                <a:cubicBezTo>
                  <a:pt x="524" y="316"/>
                  <a:pt x="524" y="315"/>
                  <a:pt x="523" y="314"/>
                </a:cubicBezTo>
                <a:cubicBezTo>
                  <a:pt x="522" y="311"/>
                  <a:pt x="520" y="309"/>
                  <a:pt x="519" y="307"/>
                </a:cubicBezTo>
                <a:cubicBezTo>
                  <a:pt x="518" y="304"/>
                  <a:pt x="516" y="301"/>
                  <a:pt x="515" y="299"/>
                </a:cubicBezTo>
                <a:cubicBezTo>
                  <a:pt x="513" y="296"/>
                  <a:pt x="513" y="295"/>
                  <a:pt x="513" y="295"/>
                </a:cubicBezTo>
                <a:cubicBezTo>
                  <a:pt x="513" y="295"/>
                  <a:pt x="513" y="294"/>
                  <a:pt x="512" y="291"/>
                </a:cubicBezTo>
                <a:cubicBezTo>
                  <a:pt x="512" y="288"/>
                  <a:pt x="510" y="286"/>
                  <a:pt x="508" y="283"/>
                </a:cubicBezTo>
                <a:cubicBezTo>
                  <a:pt x="507" y="280"/>
                  <a:pt x="504" y="279"/>
                  <a:pt x="504" y="279"/>
                </a:cubicBezTo>
                <a:cubicBezTo>
                  <a:pt x="504" y="279"/>
                  <a:pt x="503" y="277"/>
                  <a:pt x="501" y="275"/>
                </a:cubicBezTo>
                <a:cubicBezTo>
                  <a:pt x="500" y="273"/>
                  <a:pt x="499" y="273"/>
                  <a:pt x="498" y="273"/>
                </a:cubicBezTo>
                <a:cubicBezTo>
                  <a:pt x="497" y="272"/>
                  <a:pt x="497" y="272"/>
                  <a:pt x="496" y="272"/>
                </a:cubicBezTo>
                <a:cubicBezTo>
                  <a:pt x="495" y="272"/>
                  <a:pt x="494" y="272"/>
                  <a:pt x="493" y="271"/>
                </a:cubicBezTo>
                <a:cubicBezTo>
                  <a:pt x="491" y="270"/>
                  <a:pt x="487" y="270"/>
                  <a:pt x="486" y="270"/>
                </a:cubicBezTo>
                <a:cubicBezTo>
                  <a:pt x="484" y="270"/>
                  <a:pt x="483" y="269"/>
                  <a:pt x="482" y="268"/>
                </a:cubicBezTo>
                <a:cubicBezTo>
                  <a:pt x="480" y="268"/>
                  <a:pt x="478" y="268"/>
                  <a:pt x="477" y="267"/>
                </a:cubicBezTo>
                <a:cubicBezTo>
                  <a:pt x="475" y="267"/>
                  <a:pt x="474" y="267"/>
                  <a:pt x="471" y="267"/>
                </a:cubicBezTo>
                <a:cubicBezTo>
                  <a:pt x="468" y="267"/>
                  <a:pt x="465" y="266"/>
                  <a:pt x="462" y="266"/>
                </a:cubicBezTo>
                <a:cubicBezTo>
                  <a:pt x="460" y="266"/>
                  <a:pt x="458" y="266"/>
                  <a:pt x="456" y="266"/>
                </a:cubicBezTo>
                <a:cubicBezTo>
                  <a:pt x="453" y="265"/>
                  <a:pt x="452" y="266"/>
                  <a:pt x="449" y="266"/>
                </a:cubicBezTo>
                <a:cubicBezTo>
                  <a:pt x="447" y="266"/>
                  <a:pt x="446" y="266"/>
                  <a:pt x="444" y="266"/>
                </a:cubicBezTo>
                <a:cubicBezTo>
                  <a:pt x="441" y="266"/>
                  <a:pt x="438" y="266"/>
                  <a:pt x="435" y="266"/>
                </a:cubicBezTo>
                <a:cubicBezTo>
                  <a:pt x="431" y="266"/>
                  <a:pt x="424" y="266"/>
                  <a:pt x="424" y="266"/>
                </a:cubicBezTo>
                <a:cubicBezTo>
                  <a:pt x="424" y="266"/>
                  <a:pt x="424" y="266"/>
                  <a:pt x="423" y="266"/>
                </a:cubicBezTo>
                <a:cubicBezTo>
                  <a:pt x="422" y="265"/>
                  <a:pt x="422" y="265"/>
                  <a:pt x="420" y="265"/>
                </a:cubicBezTo>
                <a:cubicBezTo>
                  <a:pt x="418" y="265"/>
                  <a:pt x="415" y="265"/>
                  <a:pt x="410" y="264"/>
                </a:cubicBezTo>
                <a:cubicBezTo>
                  <a:pt x="405" y="264"/>
                  <a:pt x="400" y="263"/>
                  <a:pt x="395" y="262"/>
                </a:cubicBezTo>
                <a:cubicBezTo>
                  <a:pt x="393" y="262"/>
                  <a:pt x="391" y="261"/>
                  <a:pt x="389" y="261"/>
                </a:cubicBezTo>
                <a:cubicBezTo>
                  <a:pt x="388" y="261"/>
                  <a:pt x="386" y="261"/>
                  <a:pt x="385" y="260"/>
                </a:cubicBezTo>
                <a:cubicBezTo>
                  <a:pt x="383" y="260"/>
                  <a:pt x="381" y="260"/>
                  <a:pt x="381" y="260"/>
                </a:cubicBezTo>
                <a:cubicBezTo>
                  <a:pt x="381" y="260"/>
                  <a:pt x="381" y="259"/>
                  <a:pt x="382" y="257"/>
                </a:cubicBezTo>
                <a:cubicBezTo>
                  <a:pt x="382" y="255"/>
                  <a:pt x="382" y="253"/>
                  <a:pt x="383" y="251"/>
                </a:cubicBezTo>
                <a:cubicBezTo>
                  <a:pt x="383" y="248"/>
                  <a:pt x="383" y="247"/>
                  <a:pt x="381" y="244"/>
                </a:cubicBezTo>
                <a:cubicBezTo>
                  <a:pt x="379" y="240"/>
                  <a:pt x="377" y="237"/>
                  <a:pt x="377" y="237"/>
                </a:cubicBezTo>
                <a:cubicBezTo>
                  <a:pt x="377" y="237"/>
                  <a:pt x="378" y="237"/>
                  <a:pt x="379" y="236"/>
                </a:cubicBezTo>
                <a:cubicBezTo>
                  <a:pt x="380" y="235"/>
                  <a:pt x="382" y="233"/>
                  <a:pt x="386" y="231"/>
                </a:cubicBezTo>
                <a:cubicBezTo>
                  <a:pt x="390" y="228"/>
                  <a:pt x="394" y="226"/>
                  <a:pt x="397" y="225"/>
                </a:cubicBezTo>
                <a:cubicBezTo>
                  <a:pt x="400" y="223"/>
                  <a:pt x="403" y="222"/>
                  <a:pt x="406" y="221"/>
                </a:cubicBezTo>
                <a:cubicBezTo>
                  <a:pt x="409" y="220"/>
                  <a:pt x="410" y="220"/>
                  <a:pt x="415" y="218"/>
                </a:cubicBezTo>
                <a:cubicBezTo>
                  <a:pt x="419" y="215"/>
                  <a:pt x="422" y="214"/>
                  <a:pt x="426" y="213"/>
                </a:cubicBezTo>
                <a:cubicBezTo>
                  <a:pt x="429" y="211"/>
                  <a:pt x="433" y="210"/>
                  <a:pt x="435" y="209"/>
                </a:cubicBezTo>
                <a:cubicBezTo>
                  <a:pt x="438" y="208"/>
                  <a:pt x="441" y="207"/>
                  <a:pt x="442" y="206"/>
                </a:cubicBezTo>
                <a:cubicBezTo>
                  <a:pt x="443" y="206"/>
                  <a:pt x="444" y="206"/>
                  <a:pt x="443" y="206"/>
                </a:cubicBezTo>
                <a:cubicBezTo>
                  <a:pt x="443" y="205"/>
                  <a:pt x="443" y="205"/>
                  <a:pt x="443" y="203"/>
                </a:cubicBezTo>
                <a:cubicBezTo>
                  <a:pt x="442" y="201"/>
                  <a:pt x="442" y="199"/>
                  <a:pt x="441" y="197"/>
                </a:cubicBezTo>
                <a:cubicBezTo>
                  <a:pt x="441" y="194"/>
                  <a:pt x="440" y="192"/>
                  <a:pt x="440" y="192"/>
                </a:cubicBezTo>
                <a:cubicBezTo>
                  <a:pt x="440" y="192"/>
                  <a:pt x="441" y="191"/>
                  <a:pt x="441" y="191"/>
                </a:cubicBezTo>
                <a:cubicBezTo>
                  <a:pt x="441" y="191"/>
                  <a:pt x="442" y="190"/>
                  <a:pt x="442" y="190"/>
                </a:cubicBezTo>
                <a:cubicBezTo>
                  <a:pt x="443" y="189"/>
                  <a:pt x="443" y="188"/>
                  <a:pt x="443" y="187"/>
                </a:cubicBezTo>
                <a:cubicBezTo>
                  <a:pt x="443" y="187"/>
                  <a:pt x="443" y="187"/>
                  <a:pt x="443" y="185"/>
                </a:cubicBezTo>
                <a:cubicBezTo>
                  <a:pt x="443" y="183"/>
                  <a:pt x="443" y="180"/>
                  <a:pt x="443" y="180"/>
                </a:cubicBezTo>
                <a:cubicBezTo>
                  <a:pt x="443" y="180"/>
                  <a:pt x="447" y="178"/>
                  <a:pt x="450" y="176"/>
                </a:cubicBezTo>
                <a:cubicBezTo>
                  <a:pt x="454" y="173"/>
                  <a:pt x="455" y="172"/>
                  <a:pt x="458" y="170"/>
                </a:cubicBezTo>
                <a:cubicBezTo>
                  <a:pt x="461" y="167"/>
                  <a:pt x="462" y="165"/>
                  <a:pt x="464" y="163"/>
                </a:cubicBezTo>
                <a:cubicBezTo>
                  <a:pt x="465" y="161"/>
                  <a:pt x="467" y="159"/>
                  <a:pt x="468" y="157"/>
                </a:cubicBezTo>
                <a:cubicBezTo>
                  <a:pt x="469" y="155"/>
                  <a:pt x="470" y="154"/>
                  <a:pt x="471" y="153"/>
                </a:cubicBezTo>
                <a:cubicBezTo>
                  <a:pt x="472" y="152"/>
                  <a:pt x="473" y="151"/>
                  <a:pt x="474" y="149"/>
                </a:cubicBezTo>
                <a:cubicBezTo>
                  <a:pt x="475" y="148"/>
                  <a:pt x="476" y="148"/>
                  <a:pt x="477" y="146"/>
                </a:cubicBezTo>
                <a:cubicBezTo>
                  <a:pt x="478" y="145"/>
                  <a:pt x="479" y="145"/>
                  <a:pt x="479" y="144"/>
                </a:cubicBezTo>
                <a:cubicBezTo>
                  <a:pt x="480" y="143"/>
                  <a:pt x="480" y="143"/>
                  <a:pt x="481" y="142"/>
                </a:cubicBezTo>
                <a:cubicBezTo>
                  <a:pt x="482" y="141"/>
                  <a:pt x="483" y="140"/>
                  <a:pt x="483" y="138"/>
                </a:cubicBezTo>
                <a:cubicBezTo>
                  <a:pt x="484" y="136"/>
                  <a:pt x="483" y="135"/>
                  <a:pt x="482" y="135"/>
                </a:cubicBezTo>
                <a:cubicBezTo>
                  <a:pt x="480" y="134"/>
                  <a:pt x="479" y="135"/>
                  <a:pt x="478" y="136"/>
                </a:cubicBezTo>
                <a:cubicBezTo>
                  <a:pt x="477" y="137"/>
                  <a:pt x="476" y="140"/>
                  <a:pt x="475" y="141"/>
                </a:cubicBezTo>
                <a:cubicBezTo>
                  <a:pt x="474" y="142"/>
                  <a:pt x="473" y="142"/>
                  <a:pt x="472" y="143"/>
                </a:cubicBezTo>
                <a:cubicBezTo>
                  <a:pt x="470" y="144"/>
                  <a:pt x="469" y="145"/>
                  <a:pt x="468" y="146"/>
                </a:cubicBezTo>
                <a:cubicBezTo>
                  <a:pt x="468" y="147"/>
                  <a:pt x="467" y="148"/>
                  <a:pt x="467" y="148"/>
                </a:cubicBezTo>
                <a:cubicBezTo>
                  <a:pt x="466" y="148"/>
                  <a:pt x="466" y="147"/>
                  <a:pt x="466" y="146"/>
                </a:cubicBezTo>
                <a:cubicBezTo>
                  <a:pt x="466" y="145"/>
                  <a:pt x="466" y="145"/>
                  <a:pt x="467" y="143"/>
                </a:cubicBezTo>
                <a:cubicBezTo>
                  <a:pt x="468" y="142"/>
                  <a:pt x="469" y="141"/>
                  <a:pt x="471" y="140"/>
                </a:cubicBezTo>
                <a:cubicBezTo>
                  <a:pt x="472" y="138"/>
                  <a:pt x="472" y="137"/>
                  <a:pt x="473" y="136"/>
                </a:cubicBezTo>
                <a:cubicBezTo>
                  <a:pt x="474" y="133"/>
                  <a:pt x="476" y="131"/>
                  <a:pt x="477" y="130"/>
                </a:cubicBezTo>
                <a:cubicBezTo>
                  <a:pt x="478" y="128"/>
                  <a:pt x="479" y="127"/>
                  <a:pt x="479" y="126"/>
                </a:cubicBezTo>
                <a:cubicBezTo>
                  <a:pt x="480" y="124"/>
                  <a:pt x="481" y="124"/>
                  <a:pt x="481" y="122"/>
                </a:cubicBezTo>
                <a:cubicBezTo>
                  <a:pt x="481" y="121"/>
                  <a:pt x="480" y="120"/>
                  <a:pt x="479" y="119"/>
                </a:cubicBezTo>
                <a:cubicBezTo>
                  <a:pt x="477" y="119"/>
                  <a:pt x="476" y="120"/>
                  <a:pt x="475" y="122"/>
                </a:cubicBezTo>
                <a:cubicBezTo>
                  <a:pt x="474" y="123"/>
                  <a:pt x="473" y="125"/>
                  <a:pt x="472" y="127"/>
                </a:cubicBezTo>
                <a:cubicBezTo>
                  <a:pt x="470" y="129"/>
                  <a:pt x="470" y="130"/>
                  <a:pt x="468" y="132"/>
                </a:cubicBezTo>
                <a:cubicBezTo>
                  <a:pt x="467" y="133"/>
                  <a:pt x="466" y="134"/>
                  <a:pt x="466" y="135"/>
                </a:cubicBezTo>
                <a:cubicBezTo>
                  <a:pt x="465" y="136"/>
                  <a:pt x="464" y="137"/>
                  <a:pt x="464" y="138"/>
                </a:cubicBezTo>
                <a:cubicBezTo>
                  <a:pt x="463" y="139"/>
                  <a:pt x="463" y="139"/>
                  <a:pt x="462" y="140"/>
                </a:cubicBezTo>
                <a:cubicBezTo>
                  <a:pt x="462" y="140"/>
                  <a:pt x="461" y="138"/>
                  <a:pt x="461" y="138"/>
                </a:cubicBezTo>
                <a:cubicBezTo>
                  <a:pt x="461" y="138"/>
                  <a:pt x="461" y="138"/>
                  <a:pt x="462" y="137"/>
                </a:cubicBezTo>
                <a:cubicBezTo>
                  <a:pt x="462" y="136"/>
                  <a:pt x="464" y="134"/>
                  <a:pt x="465" y="133"/>
                </a:cubicBezTo>
                <a:cubicBezTo>
                  <a:pt x="466" y="131"/>
                  <a:pt x="466" y="130"/>
                  <a:pt x="466" y="129"/>
                </a:cubicBezTo>
                <a:cubicBezTo>
                  <a:pt x="467" y="128"/>
                  <a:pt x="468" y="126"/>
                  <a:pt x="469" y="124"/>
                </a:cubicBezTo>
                <a:cubicBezTo>
                  <a:pt x="470" y="122"/>
                  <a:pt x="470" y="122"/>
                  <a:pt x="471" y="120"/>
                </a:cubicBezTo>
                <a:cubicBezTo>
                  <a:pt x="472" y="119"/>
                  <a:pt x="472" y="118"/>
                  <a:pt x="473" y="117"/>
                </a:cubicBezTo>
                <a:cubicBezTo>
                  <a:pt x="473" y="115"/>
                  <a:pt x="474" y="115"/>
                  <a:pt x="474" y="113"/>
                </a:cubicBezTo>
                <a:cubicBezTo>
                  <a:pt x="474" y="111"/>
                  <a:pt x="472" y="110"/>
                  <a:pt x="471" y="110"/>
                </a:cubicBezTo>
                <a:cubicBezTo>
                  <a:pt x="469" y="110"/>
                  <a:pt x="468" y="112"/>
                  <a:pt x="467" y="114"/>
                </a:cubicBezTo>
                <a:cubicBezTo>
                  <a:pt x="466" y="116"/>
                  <a:pt x="465" y="118"/>
                  <a:pt x="464" y="120"/>
                </a:cubicBezTo>
                <a:cubicBezTo>
                  <a:pt x="463" y="122"/>
                  <a:pt x="462" y="123"/>
                  <a:pt x="461" y="124"/>
                </a:cubicBezTo>
                <a:cubicBezTo>
                  <a:pt x="460" y="125"/>
                  <a:pt x="460" y="126"/>
                  <a:pt x="460" y="127"/>
                </a:cubicBezTo>
                <a:cubicBezTo>
                  <a:pt x="460" y="128"/>
                  <a:pt x="459" y="128"/>
                  <a:pt x="459" y="129"/>
                </a:cubicBezTo>
                <a:cubicBezTo>
                  <a:pt x="458" y="130"/>
                  <a:pt x="458" y="131"/>
                  <a:pt x="457" y="132"/>
                </a:cubicBezTo>
                <a:cubicBezTo>
                  <a:pt x="457" y="133"/>
                  <a:pt x="456" y="134"/>
                  <a:pt x="456" y="134"/>
                </a:cubicBezTo>
                <a:cubicBezTo>
                  <a:pt x="455" y="135"/>
                  <a:pt x="455" y="134"/>
                  <a:pt x="455" y="134"/>
                </a:cubicBezTo>
                <a:cubicBezTo>
                  <a:pt x="454" y="134"/>
                  <a:pt x="454" y="132"/>
                  <a:pt x="455" y="131"/>
                </a:cubicBezTo>
                <a:cubicBezTo>
                  <a:pt x="455" y="129"/>
                  <a:pt x="455" y="128"/>
                  <a:pt x="456" y="127"/>
                </a:cubicBezTo>
                <a:cubicBezTo>
                  <a:pt x="456" y="125"/>
                  <a:pt x="456" y="124"/>
                  <a:pt x="457" y="121"/>
                </a:cubicBezTo>
                <a:cubicBezTo>
                  <a:pt x="458" y="119"/>
                  <a:pt x="459" y="118"/>
                  <a:pt x="460" y="116"/>
                </a:cubicBezTo>
                <a:cubicBezTo>
                  <a:pt x="461" y="114"/>
                  <a:pt x="461" y="112"/>
                  <a:pt x="462" y="110"/>
                </a:cubicBezTo>
                <a:cubicBezTo>
                  <a:pt x="462" y="108"/>
                  <a:pt x="460" y="107"/>
                  <a:pt x="458" y="108"/>
                </a:cubicBezTo>
                <a:cubicBezTo>
                  <a:pt x="456" y="108"/>
                  <a:pt x="455" y="111"/>
                  <a:pt x="454" y="112"/>
                </a:cubicBezTo>
                <a:cubicBezTo>
                  <a:pt x="454" y="113"/>
                  <a:pt x="453" y="115"/>
                  <a:pt x="453" y="116"/>
                </a:cubicBezTo>
                <a:cubicBezTo>
                  <a:pt x="452" y="117"/>
                  <a:pt x="452" y="118"/>
                  <a:pt x="451" y="119"/>
                </a:cubicBezTo>
                <a:cubicBezTo>
                  <a:pt x="450" y="121"/>
                  <a:pt x="450" y="121"/>
                  <a:pt x="449" y="124"/>
                </a:cubicBezTo>
                <a:cubicBezTo>
                  <a:pt x="448" y="126"/>
                  <a:pt x="448" y="127"/>
                  <a:pt x="448" y="130"/>
                </a:cubicBezTo>
                <a:cubicBezTo>
                  <a:pt x="447" y="132"/>
                  <a:pt x="446" y="133"/>
                  <a:pt x="446" y="134"/>
                </a:cubicBezTo>
                <a:cubicBezTo>
                  <a:pt x="445" y="135"/>
                  <a:pt x="445" y="136"/>
                  <a:pt x="444" y="137"/>
                </a:cubicBezTo>
                <a:cubicBezTo>
                  <a:pt x="444" y="139"/>
                  <a:pt x="442" y="139"/>
                  <a:pt x="441" y="140"/>
                </a:cubicBezTo>
                <a:cubicBezTo>
                  <a:pt x="440" y="140"/>
                  <a:pt x="437" y="142"/>
                  <a:pt x="437" y="142"/>
                </a:cubicBezTo>
                <a:cubicBezTo>
                  <a:pt x="436" y="143"/>
                  <a:pt x="436" y="142"/>
                  <a:pt x="436" y="142"/>
                </a:cubicBezTo>
                <a:cubicBezTo>
                  <a:pt x="435" y="141"/>
                  <a:pt x="435" y="141"/>
                  <a:pt x="435" y="140"/>
                </a:cubicBezTo>
                <a:cubicBezTo>
                  <a:pt x="435" y="139"/>
                  <a:pt x="435" y="138"/>
                  <a:pt x="435" y="137"/>
                </a:cubicBezTo>
                <a:cubicBezTo>
                  <a:pt x="434" y="136"/>
                  <a:pt x="434" y="135"/>
                  <a:pt x="433" y="134"/>
                </a:cubicBezTo>
                <a:cubicBezTo>
                  <a:pt x="433" y="133"/>
                  <a:pt x="433" y="132"/>
                  <a:pt x="431" y="129"/>
                </a:cubicBezTo>
                <a:cubicBezTo>
                  <a:pt x="430" y="127"/>
                  <a:pt x="428" y="126"/>
                  <a:pt x="427" y="125"/>
                </a:cubicBezTo>
                <a:cubicBezTo>
                  <a:pt x="426" y="125"/>
                  <a:pt x="425" y="125"/>
                  <a:pt x="424" y="126"/>
                </a:cubicBezTo>
                <a:cubicBezTo>
                  <a:pt x="423" y="127"/>
                  <a:pt x="424" y="128"/>
                  <a:pt x="424" y="129"/>
                </a:cubicBezTo>
                <a:cubicBezTo>
                  <a:pt x="425" y="129"/>
                  <a:pt x="425" y="131"/>
                  <a:pt x="426" y="133"/>
                </a:cubicBezTo>
                <a:cubicBezTo>
                  <a:pt x="426" y="135"/>
                  <a:pt x="427" y="136"/>
                  <a:pt x="427" y="138"/>
                </a:cubicBezTo>
                <a:cubicBezTo>
                  <a:pt x="427" y="140"/>
                  <a:pt x="427" y="141"/>
                  <a:pt x="427" y="143"/>
                </a:cubicBezTo>
                <a:cubicBezTo>
                  <a:pt x="427" y="144"/>
                  <a:pt x="426" y="145"/>
                  <a:pt x="426" y="147"/>
                </a:cubicBezTo>
                <a:cubicBezTo>
                  <a:pt x="426" y="149"/>
                  <a:pt x="427" y="152"/>
                  <a:pt x="428" y="154"/>
                </a:cubicBezTo>
                <a:cubicBezTo>
                  <a:pt x="428" y="157"/>
                  <a:pt x="428" y="158"/>
                  <a:pt x="429" y="160"/>
                </a:cubicBezTo>
                <a:cubicBezTo>
                  <a:pt x="429" y="163"/>
                  <a:pt x="429" y="163"/>
                  <a:pt x="429" y="164"/>
                </a:cubicBezTo>
                <a:cubicBezTo>
                  <a:pt x="428" y="165"/>
                  <a:pt x="426" y="167"/>
                  <a:pt x="426" y="167"/>
                </a:cubicBezTo>
                <a:cubicBezTo>
                  <a:pt x="426" y="167"/>
                  <a:pt x="426" y="167"/>
                  <a:pt x="425" y="167"/>
                </a:cubicBezTo>
                <a:cubicBezTo>
                  <a:pt x="425" y="167"/>
                  <a:pt x="425" y="167"/>
                  <a:pt x="424" y="168"/>
                </a:cubicBezTo>
                <a:cubicBezTo>
                  <a:pt x="424" y="168"/>
                  <a:pt x="423" y="169"/>
                  <a:pt x="421" y="170"/>
                </a:cubicBezTo>
                <a:cubicBezTo>
                  <a:pt x="419" y="171"/>
                  <a:pt x="417" y="173"/>
                  <a:pt x="413" y="175"/>
                </a:cubicBezTo>
                <a:cubicBezTo>
                  <a:pt x="409" y="177"/>
                  <a:pt x="407" y="178"/>
                  <a:pt x="406" y="179"/>
                </a:cubicBezTo>
                <a:cubicBezTo>
                  <a:pt x="404" y="179"/>
                  <a:pt x="401" y="182"/>
                  <a:pt x="400" y="183"/>
                </a:cubicBezTo>
                <a:cubicBezTo>
                  <a:pt x="399" y="184"/>
                  <a:pt x="398" y="186"/>
                  <a:pt x="398" y="186"/>
                </a:cubicBezTo>
                <a:cubicBezTo>
                  <a:pt x="398" y="186"/>
                  <a:pt x="398" y="186"/>
                  <a:pt x="397" y="185"/>
                </a:cubicBezTo>
                <a:cubicBezTo>
                  <a:pt x="396" y="185"/>
                  <a:pt x="394" y="185"/>
                  <a:pt x="393" y="186"/>
                </a:cubicBezTo>
                <a:cubicBezTo>
                  <a:pt x="391" y="186"/>
                  <a:pt x="387" y="188"/>
                  <a:pt x="386" y="189"/>
                </a:cubicBezTo>
                <a:cubicBezTo>
                  <a:pt x="385" y="190"/>
                  <a:pt x="383" y="190"/>
                  <a:pt x="383" y="192"/>
                </a:cubicBezTo>
                <a:cubicBezTo>
                  <a:pt x="382" y="193"/>
                  <a:pt x="381" y="194"/>
                  <a:pt x="381" y="194"/>
                </a:cubicBezTo>
                <a:cubicBezTo>
                  <a:pt x="381" y="194"/>
                  <a:pt x="380" y="195"/>
                  <a:pt x="378" y="195"/>
                </a:cubicBezTo>
                <a:cubicBezTo>
                  <a:pt x="375" y="196"/>
                  <a:pt x="374" y="196"/>
                  <a:pt x="373" y="196"/>
                </a:cubicBezTo>
                <a:cubicBezTo>
                  <a:pt x="373" y="196"/>
                  <a:pt x="372" y="196"/>
                  <a:pt x="371" y="196"/>
                </a:cubicBezTo>
                <a:cubicBezTo>
                  <a:pt x="371" y="196"/>
                  <a:pt x="371" y="195"/>
                  <a:pt x="370" y="195"/>
                </a:cubicBezTo>
                <a:cubicBezTo>
                  <a:pt x="369" y="195"/>
                  <a:pt x="369" y="195"/>
                  <a:pt x="369" y="195"/>
                </a:cubicBezTo>
                <a:cubicBezTo>
                  <a:pt x="369" y="195"/>
                  <a:pt x="368" y="194"/>
                  <a:pt x="367" y="191"/>
                </a:cubicBezTo>
                <a:cubicBezTo>
                  <a:pt x="367" y="189"/>
                  <a:pt x="366" y="187"/>
                  <a:pt x="365" y="185"/>
                </a:cubicBezTo>
                <a:cubicBezTo>
                  <a:pt x="365" y="184"/>
                  <a:pt x="364" y="182"/>
                  <a:pt x="363" y="181"/>
                </a:cubicBezTo>
                <a:cubicBezTo>
                  <a:pt x="362" y="178"/>
                  <a:pt x="361" y="176"/>
                  <a:pt x="360" y="174"/>
                </a:cubicBezTo>
                <a:cubicBezTo>
                  <a:pt x="359" y="173"/>
                  <a:pt x="358" y="171"/>
                  <a:pt x="357" y="170"/>
                </a:cubicBezTo>
                <a:cubicBezTo>
                  <a:pt x="355" y="168"/>
                  <a:pt x="354" y="166"/>
                  <a:pt x="353" y="164"/>
                </a:cubicBezTo>
                <a:cubicBezTo>
                  <a:pt x="352" y="163"/>
                  <a:pt x="352" y="162"/>
                  <a:pt x="352" y="161"/>
                </a:cubicBezTo>
                <a:cubicBezTo>
                  <a:pt x="351" y="160"/>
                  <a:pt x="350" y="157"/>
                  <a:pt x="347" y="152"/>
                </a:cubicBezTo>
                <a:cubicBezTo>
                  <a:pt x="346" y="149"/>
                  <a:pt x="344" y="147"/>
                  <a:pt x="343" y="145"/>
                </a:cubicBezTo>
                <a:cubicBezTo>
                  <a:pt x="341" y="142"/>
                  <a:pt x="339" y="140"/>
                  <a:pt x="338" y="139"/>
                </a:cubicBezTo>
                <a:cubicBezTo>
                  <a:pt x="336" y="137"/>
                  <a:pt x="335" y="135"/>
                  <a:pt x="333" y="134"/>
                </a:cubicBezTo>
                <a:cubicBezTo>
                  <a:pt x="332" y="133"/>
                  <a:pt x="332" y="132"/>
                  <a:pt x="331" y="132"/>
                </a:cubicBezTo>
                <a:cubicBezTo>
                  <a:pt x="330" y="130"/>
                  <a:pt x="329" y="130"/>
                  <a:pt x="328" y="128"/>
                </a:cubicBezTo>
                <a:cubicBezTo>
                  <a:pt x="327" y="127"/>
                  <a:pt x="326" y="126"/>
                  <a:pt x="323" y="123"/>
                </a:cubicBezTo>
                <a:cubicBezTo>
                  <a:pt x="320" y="119"/>
                  <a:pt x="316" y="116"/>
                  <a:pt x="314" y="113"/>
                </a:cubicBezTo>
                <a:cubicBezTo>
                  <a:pt x="311" y="111"/>
                  <a:pt x="310" y="109"/>
                  <a:pt x="309" y="108"/>
                </a:cubicBezTo>
                <a:cubicBezTo>
                  <a:pt x="308" y="108"/>
                  <a:pt x="307" y="106"/>
                  <a:pt x="306" y="105"/>
                </a:cubicBezTo>
                <a:cubicBezTo>
                  <a:pt x="304" y="103"/>
                  <a:pt x="302" y="102"/>
                  <a:pt x="302" y="102"/>
                </a:cubicBezTo>
                <a:cubicBezTo>
                  <a:pt x="302" y="100"/>
                  <a:pt x="302" y="100"/>
                  <a:pt x="302" y="100"/>
                </a:cubicBezTo>
                <a:cubicBezTo>
                  <a:pt x="302" y="100"/>
                  <a:pt x="302" y="100"/>
                  <a:pt x="303" y="99"/>
                </a:cubicBezTo>
                <a:cubicBezTo>
                  <a:pt x="304" y="98"/>
                  <a:pt x="304" y="97"/>
                  <a:pt x="304" y="96"/>
                </a:cubicBezTo>
                <a:cubicBezTo>
                  <a:pt x="303" y="96"/>
                  <a:pt x="304" y="96"/>
                  <a:pt x="304" y="96"/>
                </a:cubicBezTo>
                <a:cubicBezTo>
                  <a:pt x="305" y="96"/>
                  <a:pt x="305" y="95"/>
                  <a:pt x="306" y="95"/>
                </a:cubicBezTo>
                <a:cubicBezTo>
                  <a:pt x="307" y="94"/>
                  <a:pt x="309" y="93"/>
                  <a:pt x="310" y="93"/>
                </a:cubicBezTo>
                <a:cubicBezTo>
                  <a:pt x="311" y="92"/>
                  <a:pt x="311" y="92"/>
                  <a:pt x="312" y="91"/>
                </a:cubicBezTo>
                <a:cubicBezTo>
                  <a:pt x="313" y="90"/>
                  <a:pt x="314" y="90"/>
                  <a:pt x="316" y="89"/>
                </a:cubicBezTo>
                <a:cubicBezTo>
                  <a:pt x="317" y="88"/>
                  <a:pt x="318" y="87"/>
                  <a:pt x="319" y="86"/>
                </a:cubicBezTo>
                <a:cubicBezTo>
                  <a:pt x="320" y="84"/>
                  <a:pt x="319" y="83"/>
                  <a:pt x="319" y="82"/>
                </a:cubicBezTo>
                <a:cubicBezTo>
                  <a:pt x="319" y="81"/>
                  <a:pt x="318" y="79"/>
                  <a:pt x="318" y="79"/>
                </a:cubicBezTo>
                <a:cubicBezTo>
                  <a:pt x="318" y="79"/>
                  <a:pt x="318" y="78"/>
                  <a:pt x="318" y="77"/>
                </a:cubicBezTo>
                <a:cubicBezTo>
                  <a:pt x="319" y="76"/>
                  <a:pt x="320" y="75"/>
                  <a:pt x="320" y="74"/>
                </a:cubicBezTo>
                <a:cubicBezTo>
                  <a:pt x="321" y="74"/>
                  <a:pt x="320" y="72"/>
                  <a:pt x="319" y="71"/>
                </a:cubicBezTo>
                <a:cubicBezTo>
                  <a:pt x="318" y="70"/>
                  <a:pt x="317" y="70"/>
                  <a:pt x="317" y="70"/>
                </a:cubicBezTo>
                <a:cubicBezTo>
                  <a:pt x="317" y="70"/>
                  <a:pt x="318" y="69"/>
                  <a:pt x="319" y="68"/>
                </a:cubicBezTo>
                <a:cubicBezTo>
                  <a:pt x="320" y="68"/>
                  <a:pt x="320" y="67"/>
                  <a:pt x="321" y="66"/>
                </a:cubicBezTo>
                <a:cubicBezTo>
                  <a:pt x="322" y="65"/>
                  <a:pt x="322" y="64"/>
                  <a:pt x="321" y="63"/>
                </a:cubicBezTo>
                <a:cubicBezTo>
                  <a:pt x="321" y="62"/>
                  <a:pt x="321" y="61"/>
                  <a:pt x="321" y="59"/>
                </a:cubicBezTo>
                <a:cubicBezTo>
                  <a:pt x="321" y="58"/>
                  <a:pt x="321" y="57"/>
                  <a:pt x="322" y="57"/>
                </a:cubicBezTo>
                <a:cubicBezTo>
                  <a:pt x="323" y="56"/>
                  <a:pt x="324" y="56"/>
                  <a:pt x="325" y="56"/>
                </a:cubicBezTo>
                <a:cubicBezTo>
                  <a:pt x="326" y="56"/>
                  <a:pt x="327" y="55"/>
                  <a:pt x="327" y="54"/>
                </a:cubicBezTo>
                <a:cubicBezTo>
                  <a:pt x="328" y="52"/>
                  <a:pt x="326" y="51"/>
                  <a:pt x="325" y="49"/>
                </a:cubicBezTo>
                <a:cubicBezTo>
                  <a:pt x="323" y="48"/>
                  <a:pt x="322" y="46"/>
                  <a:pt x="320" y="44"/>
                </a:cubicBezTo>
                <a:cubicBezTo>
                  <a:pt x="318" y="43"/>
                  <a:pt x="317" y="43"/>
                  <a:pt x="316" y="42"/>
                </a:cubicBezTo>
                <a:cubicBezTo>
                  <a:pt x="316" y="41"/>
                  <a:pt x="316" y="41"/>
                  <a:pt x="315" y="41"/>
                </a:cubicBezTo>
                <a:cubicBezTo>
                  <a:pt x="314" y="39"/>
                  <a:pt x="315" y="36"/>
                  <a:pt x="315" y="35"/>
                </a:cubicBezTo>
                <a:cubicBezTo>
                  <a:pt x="316" y="34"/>
                  <a:pt x="315" y="33"/>
                  <a:pt x="315" y="33"/>
                </a:cubicBezTo>
                <a:cubicBezTo>
                  <a:pt x="314" y="33"/>
                  <a:pt x="315" y="32"/>
                  <a:pt x="314" y="31"/>
                </a:cubicBezTo>
                <a:cubicBezTo>
                  <a:pt x="313" y="29"/>
                  <a:pt x="313" y="30"/>
                  <a:pt x="313" y="30"/>
                </a:cubicBezTo>
                <a:cubicBezTo>
                  <a:pt x="313" y="30"/>
                  <a:pt x="313" y="29"/>
                  <a:pt x="312" y="28"/>
                </a:cubicBezTo>
                <a:cubicBezTo>
                  <a:pt x="312" y="28"/>
                  <a:pt x="312" y="26"/>
                  <a:pt x="311" y="26"/>
                </a:cubicBezTo>
                <a:cubicBezTo>
                  <a:pt x="310" y="25"/>
                  <a:pt x="310" y="25"/>
                  <a:pt x="310" y="24"/>
                </a:cubicBezTo>
                <a:cubicBezTo>
                  <a:pt x="310" y="24"/>
                  <a:pt x="310" y="23"/>
                  <a:pt x="310" y="23"/>
                </a:cubicBezTo>
                <a:cubicBezTo>
                  <a:pt x="309" y="23"/>
                  <a:pt x="309" y="22"/>
                  <a:pt x="309" y="22"/>
                </a:cubicBezTo>
                <a:cubicBezTo>
                  <a:pt x="309" y="21"/>
                  <a:pt x="308" y="20"/>
                  <a:pt x="308" y="20"/>
                </a:cubicBezTo>
                <a:cubicBezTo>
                  <a:pt x="307" y="20"/>
                  <a:pt x="307" y="19"/>
                  <a:pt x="307" y="18"/>
                </a:cubicBezTo>
                <a:cubicBezTo>
                  <a:pt x="306" y="17"/>
                  <a:pt x="305" y="16"/>
                  <a:pt x="305" y="16"/>
                </a:cubicBezTo>
                <a:cubicBezTo>
                  <a:pt x="305" y="16"/>
                  <a:pt x="306" y="16"/>
                  <a:pt x="306" y="16"/>
                </a:cubicBezTo>
                <a:cubicBezTo>
                  <a:pt x="306" y="15"/>
                  <a:pt x="307" y="15"/>
                  <a:pt x="307" y="12"/>
                </a:cubicBezTo>
                <a:cubicBezTo>
                  <a:pt x="307" y="10"/>
                  <a:pt x="305" y="8"/>
                  <a:pt x="303" y="6"/>
                </a:cubicBezTo>
                <a:cubicBezTo>
                  <a:pt x="301" y="5"/>
                  <a:pt x="298" y="3"/>
                  <a:pt x="296" y="2"/>
                </a:cubicBezTo>
                <a:cubicBezTo>
                  <a:pt x="294" y="1"/>
                  <a:pt x="291" y="1"/>
                  <a:pt x="290" y="1"/>
                </a:cubicBezTo>
                <a:cubicBezTo>
                  <a:pt x="288" y="1"/>
                  <a:pt x="285" y="1"/>
                  <a:pt x="283" y="1"/>
                </a:cubicBezTo>
                <a:cubicBezTo>
                  <a:pt x="281" y="1"/>
                  <a:pt x="280" y="0"/>
                  <a:pt x="278" y="1"/>
                </a:cubicBezTo>
                <a:cubicBezTo>
                  <a:pt x="276" y="1"/>
                  <a:pt x="275" y="2"/>
                  <a:pt x="274" y="2"/>
                </a:cubicBezTo>
                <a:cubicBezTo>
                  <a:pt x="273" y="2"/>
                  <a:pt x="271" y="2"/>
                  <a:pt x="269" y="2"/>
                </a:cubicBezTo>
                <a:cubicBezTo>
                  <a:pt x="268" y="2"/>
                  <a:pt x="266" y="3"/>
                  <a:pt x="265" y="3"/>
                </a:cubicBezTo>
                <a:cubicBezTo>
                  <a:pt x="263" y="3"/>
                  <a:pt x="261" y="4"/>
                  <a:pt x="260" y="4"/>
                </a:cubicBezTo>
                <a:cubicBezTo>
                  <a:pt x="259" y="5"/>
                  <a:pt x="257" y="5"/>
                  <a:pt x="256" y="6"/>
                </a:cubicBezTo>
                <a:cubicBezTo>
                  <a:pt x="255" y="6"/>
                  <a:pt x="254" y="7"/>
                  <a:pt x="253" y="8"/>
                </a:cubicBezTo>
                <a:cubicBezTo>
                  <a:pt x="251" y="8"/>
                  <a:pt x="250" y="10"/>
                  <a:pt x="248" y="11"/>
                </a:cubicBezTo>
                <a:cubicBezTo>
                  <a:pt x="247" y="13"/>
                  <a:pt x="246" y="14"/>
                  <a:pt x="243" y="17"/>
                </a:cubicBezTo>
                <a:cubicBezTo>
                  <a:pt x="240" y="20"/>
                  <a:pt x="241" y="22"/>
                  <a:pt x="240" y="23"/>
                </a:cubicBezTo>
                <a:cubicBezTo>
                  <a:pt x="239" y="25"/>
                  <a:pt x="239" y="26"/>
                  <a:pt x="238" y="28"/>
                </a:cubicBezTo>
                <a:cubicBezTo>
                  <a:pt x="238" y="29"/>
                  <a:pt x="238" y="30"/>
                  <a:pt x="237" y="31"/>
                </a:cubicBezTo>
                <a:cubicBezTo>
                  <a:pt x="237" y="33"/>
                  <a:pt x="237" y="34"/>
                  <a:pt x="237" y="37"/>
                </a:cubicBezTo>
                <a:cubicBezTo>
                  <a:pt x="237" y="39"/>
                  <a:pt x="237" y="40"/>
                  <a:pt x="237" y="41"/>
                </a:cubicBezTo>
                <a:cubicBezTo>
                  <a:pt x="237" y="42"/>
                  <a:pt x="238" y="42"/>
                  <a:pt x="238" y="43"/>
                </a:cubicBezTo>
                <a:cubicBezTo>
                  <a:pt x="238" y="44"/>
                  <a:pt x="237" y="44"/>
                  <a:pt x="237" y="45"/>
                </a:cubicBezTo>
                <a:cubicBezTo>
                  <a:pt x="237" y="47"/>
                  <a:pt x="238" y="48"/>
                  <a:pt x="238" y="49"/>
                </a:cubicBezTo>
                <a:cubicBezTo>
                  <a:pt x="238" y="49"/>
                  <a:pt x="238" y="50"/>
                  <a:pt x="238" y="51"/>
                </a:cubicBezTo>
                <a:cubicBezTo>
                  <a:pt x="238" y="51"/>
                  <a:pt x="238" y="52"/>
                  <a:pt x="238" y="53"/>
                </a:cubicBezTo>
                <a:cubicBezTo>
                  <a:pt x="238" y="56"/>
                  <a:pt x="239" y="57"/>
                  <a:pt x="239" y="59"/>
                </a:cubicBezTo>
                <a:cubicBezTo>
                  <a:pt x="239" y="60"/>
                  <a:pt x="240" y="60"/>
                  <a:pt x="240" y="61"/>
                </a:cubicBezTo>
                <a:cubicBezTo>
                  <a:pt x="240" y="61"/>
                  <a:pt x="240" y="61"/>
                  <a:pt x="240" y="62"/>
                </a:cubicBezTo>
                <a:cubicBezTo>
                  <a:pt x="240" y="62"/>
                  <a:pt x="241" y="63"/>
                  <a:pt x="241" y="64"/>
                </a:cubicBezTo>
                <a:cubicBezTo>
                  <a:pt x="242" y="65"/>
                  <a:pt x="242" y="66"/>
                  <a:pt x="243" y="66"/>
                </a:cubicBezTo>
                <a:cubicBezTo>
                  <a:pt x="243" y="67"/>
                  <a:pt x="243" y="68"/>
                  <a:pt x="244" y="69"/>
                </a:cubicBezTo>
                <a:cubicBezTo>
                  <a:pt x="244" y="69"/>
                  <a:pt x="244" y="70"/>
                  <a:pt x="244" y="70"/>
                </a:cubicBezTo>
                <a:cubicBezTo>
                  <a:pt x="244" y="71"/>
                  <a:pt x="244" y="72"/>
                  <a:pt x="244" y="73"/>
                </a:cubicBezTo>
                <a:cubicBezTo>
                  <a:pt x="245" y="73"/>
                  <a:pt x="245" y="74"/>
                  <a:pt x="246" y="74"/>
                </a:cubicBezTo>
                <a:cubicBezTo>
                  <a:pt x="246" y="75"/>
                  <a:pt x="246" y="75"/>
                  <a:pt x="246" y="76"/>
                </a:cubicBezTo>
                <a:cubicBezTo>
                  <a:pt x="246" y="76"/>
                  <a:pt x="247" y="76"/>
                  <a:pt x="247" y="77"/>
                </a:cubicBezTo>
                <a:cubicBezTo>
                  <a:pt x="248" y="78"/>
                  <a:pt x="249" y="78"/>
                  <a:pt x="249" y="79"/>
                </a:cubicBezTo>
                <a:cubicBezTo>
                  <a:pt x="250" y="79"/>
                  <a:pt x="251" y="80"/>
                  <a:pt x="252" y="79"/>
                </a:cubicBezTo>
                <a:cubicBezTo>
                  <a:pt x="253" y="79"/>
                  <a:pt x="254" y="79"/>
                  <a:pt x="254" y="79"/>
                </a:cubicBezTo>
                <a:cubicBezTo>
                  <a:pt x="254" y="79"/>
                  <a:pt x="254" y="80"/>
                  <a:pt x="254" y="81"/>
                </a:cubicBezTo>
                <a:cubicBezTo>
                  <a:pt x="254" y="82"/>
                  <a:pt x="253" y="83"/>
                  <a:pt x="252" y="85"/>
                </a:cubicBezTo>
                <a:cubicBezTo>
                  <a:pt x="252" y="86"/>
                  <a:pt x="251" y="87"/>
                  <a:pt x="251" y="88"/>
                </a:cubicBezTo>
                <a:cubicBezTo>
                  <a:pt x="250" y="88"/>
                  <a:pt x="248" y="87"/>
                  <a:pt x="246" y="86"/>
                </a:cubicBezTo>
                <a:cubicBezTo>
                  <a:pt x="244" y="86"/>
                  <a:pt x="244" y="86"/>
                  <a:pt x="239" y="86"/>
                </a:cubicBezTo>
                <a:cubicBezTo>
                  <a:pt x="238" y="86"/>
                  <a:pt x="236" y="86"/>
                  <a:pt x="235" y="86"/>
                </a:cubicBezTo>
                <a:cubicBezTo>
                  <a:pt x="234" y="86"/>
                  <a:pt x="232" y="87"/>
                  <a:pt x="230" y="87"/>
                </a:cubicBezTo>
                <a:cubicBezTo>
                  <a:pt x="229" y="87"/>
                  <a:pt x="228" y="88"/>
                  <a:pt x="227" y="88"/>
                </a:cubicBezTo>
                <a:cubicBezTo>
                  <a:pt x="224" y="89"/>
                  <a:pt x="223" y="90"/>
                  <a:pt x="220" y="92"/>
                </a:cubicBezTo>
                <a:cubicBezTo>
                  <a:pt x="218" y="93"/>
                  <a:pt x="215" y="95"/>
                  <a:pt x="214" y="97"/>
                </a:cubicBezTo>
                <a:cubicBezTo>
                  <a:pt x="212" y="98"/>
                  <a:pt x="211" y="99"/>
                  <a:pt x="209" y="101"/>
                </a:cubicBezTo>
                <a:cubicBezTo>
                  <a:pt x="207" y="103"/>
                  <a:pt x="206" y="104"/>
                  <a:pt x="205" y="106"/>
                </a:cubicBezTo>
                <a:cubicBezTo>
                  <a:pt x="204" y="108"/>
                  <a:pt x="204" y="108"/>
                  <a:pt x="203" y="110"/>
                </a:cubicBezTo>
                <a:cubicBezTo>
                  <a:pt x="203" y="112"/>
                  <a:pt x="203" y="113"/>
                  <a:pt x="203" y="114"/>
                </a:cubicBezTo>
                <a:cubicBezTo>
                  <a:pt x="202" y="116"/>
                  <a:pt x="202" y="117"/>
                  <a:pt x="202" y="117"/>
                </a:cubicBezTo>
                <a:cubicBezTo>
                  <a:pt x="202" y="117"/>
                  <a:pt x="201" y="118"/>
                  <a:pt x="200" y="119"/>
                </a:cubicBezTo>
                <a:cubicBezTo>
                  <a:pt x="198" y="119"/>
                  <a:pt x="197" y="121"/>
                  <a:pt x="196" y="122"/>
                </a:cubicBezTo>
                <a:cubicBezTo>
                  <a:pt x="195" y="122"/>
                  <a:pt x="194" y="122"/>
                  <a:pt x="194" y="122"/>
                </a:cubicBezTo>
                <a:cubicBezTo>
                  <a:pt x="193" y="122"/>
                  <a:pt x="193" y="122"/>
                  <a:pt x="191" y="124"/>
                </a:cubicBezTo>
                <a:cubicBezTo>
                  <a:pt x="189" y="125"/>
                  <a:pt x="188" y="127"/>
                  <a:pt x="187" y="129"/>
                </a:cubicBezTo>
                <a:cubicBezTo>
                  <a:pt x="186" y="130"/>
                  <a:pt x="186" y="131"/>
                  <a:pt x="185" y="132"/>
                </a:cubicBezTo>
                <a:cubicBezTo>
                  <a:pt x="184" y="132"/>
                  <a:pt x="183" y="133"/>
                  <a:pt x="183" y="133"/>
                </a:cubicBezTo>
                <a:cubicBezTo>
                  <a:pt x="182" y="133"/>
                  <a:pt x="181" y="134"/>
                  <a:pt x="180" y="134"/>
                </a:cubicBezTo>
                <a:cubicBezTo>
                  <a:pt x="178" y="134"/>
                  <a:pt x="178" y="134"/>
                  <a:pt x="175" y="135"/>
                </a:cubicBezTo>
                <a:cubicBezTo>
                  <a:pt x="173" y="136"/>
                  <a:pt x="171" y="137"/>
                  <a:pt x="170" y="138"/>
                </a:cubicBezTo>
                <a:cubicBezTo>
                  <a:pt x="169" y="139"/>
                  <a:pt x="168" y="140"/>
                  <a:pt x="167" y="141"/>
                </a:cubicBezTo>
                <a:cubicBezTo>
                  <a:pt x="165" y="142"/>
                  <a:pt x="165" y="142"/>
                  <a:pt x="161" y="144"/>
                </a:cubicBezTo>
                <a:cubicBezTo>
                  <a:pt x="160" y="145"/>
                  <a:pt x="158" y="146"/>
                  <a:pt x="157" y="147"/>
                </a:cubicBezTo>
                <a:cubicBezTo>
                  <a:pt x="156" y="148"/>
                  <a:pt x="155" y="148"/>
                  <a:pt x="154" y="149"/>
                </a:cubicBezTo>
                <a:cubicBezTo>
                  <a:pt x="152" y="151"/>
                  <a:pt x="150" y="152"/>
                  <a:pt x="147" y="154"/>
                </a:cubicBezTo>
                <a:cubicBezTo>
                  <a:pt x="144" y="156"/>
                  <a:pt x="141" y="159"/>
                  <a:pt x="140" y="162"/>
                </a:cubicBezTo>
                <a:cubicBezTo>
                  <a:pt x="138" y="165"/>
                  <a:pt x="137" y="174"/>
                  <a:pt x="135" y="180"/>
                </a:cubicBezTo>
                <a:cubicBezTo>
                  <a:pt x="134" y="187"/>
                  <a:pt x="132" y="200"/>
                  <a:pt x="130" y="205"/>
                </a:cubicBezTo>
                <a:cubicBezTo>
                  <a:pt x="129" y="211"/>
                  <a:pt x="129" y="214"/>
                  <a:pt x="128" y="218"/>
                </a:cubicBezTo>
                <a:cubicBezTo>
                  <a:pt x="127" y="222"/>
                  <a:pt x="127" y="224"/>
                  <a:pt x="126" y="228"/>
                </a:cubicBezTo>
                <a:cubicBezTo>
                  <a:pt x="126" y="232"/>
                  <a:pt x="126" y="232"/>
                  <a:pt x="125" y="237"/>
                </a:cubicBezTo>
                <a:cubicBezTo>
                  <a:pt x="124" y="242"/>
                  <a:pt x="124" y="248"/>
                  <a:pt x="123" y="252"/>
                </a:cubicBezTo>
                <a:cubicBezTo>
                  <a:pt x="123" y="256"/>
                  <a:pt x="122" y="259"/>
                  <a:pt x="122" y="261"/>
                </a:cubicBezTo>
                <a:cubicBezTo>
                  <a:pt x="122" y="262"/>
                  <a:pt x="122" y="264"/>
                  <a:pt x="121" y="265"/>
                </a:cubicBezTo>
                <a:cubicBezTo>
                  <a:pt x="121" y="266"/>
                  <a:pt x="121" y="268"/>
                  <a:pt x="120" y="269"/>
                </a:cubicBezTo>
                <a:cubicBezTo>
                  <a:pt x="120" y="272"/>
                  <a:pt x="119" y="274"/>
                  <a:pt x="119" y="275"/>
                </a:cubicBezTo>
                <a:cubicBezTo>
                  <a:pt x="119" y="275"/>
                  <a:pt x="119" y="275"/>
                  <a:pt x="120" y="275"/>
                </a:cubicBezTo>
                <a:cubicBezTo>
                  <a:pt x="121" y="275"/>
                  <a:pt x="122" y="275"/>
                  <a:pt x="125" y="276"/>
                </a:cubicBezTo>
                <a:cubicBezTo>
                  <a:pt x="129" y="277"/>
                  <a:pt x="134" y="278"/>
                  <a:pt x="134" y="278"/>
                </a:cubicBezTo>
                <a:cubicBezTo>
                  <a:pt x="134" y="278"/>
                  <a:pt x="134" y="279"/>
                  <a:pt x="134" y="279"/>
                </a:cubicBezTo>
                <a:cubicBezTo>
                  <a:pt x="134" y="280"/>
                  <a:pt x="134" y="280"/>
                  <a:pt x="135" y="280"/>
                </a:cubicBezTo>
                <a:cubicBezTo>
                  <a:pt x="135" y="280"/>
                  <a:pt x="136" y="280"/>
                  <a:pt x="136" y="281"/>
                </a:cubicBezTo>
                <a:cubicBezTo>
                  <a:pt x="136" y="281"/>
                  <a:pt x="135" y="281"/>
                  <a:pt x="135" y="282"/>
                </a:cubicBezTo>
                <a:cubicBezTo>
                  <a:pt x="134" y="284"/>
                  <a:pt x="134" y="284"/>
                  <a:pt x="134" y="286"/>
                </a:cubicBezTo>
                <a:cubicBezTo>
                  <a:pt x="133" y="289"/>
                  <a:pt x="133" y="290"/>
                  <a:pt x="133" y="290"/>
                </a:cubicBezTo>
                <a:cubicBezTo>
                  <a:pt x="133" y="290"/>
                  <a:pt x="132" y="291"/>
                  <a:pt x="132" y="291"/>
                </a:cubicBezTo>
                <a:cubicBezTo>
                  <a:pt x="131" y="292"/>
                  <a:pt x="131" y="292"/>
                  <a:pt x="131" y="293"/>
                </a:cubicBezTo>
                <a:cubicBezTo>
                  <a:pt x="130" y="295"/>
                  <a:pt x="128" y="298"/>
                  <a:pt x="128" y="299"/>
                </a:cubicBezTo>
                <a:cubicBezTo>
                  <a:pt x="127" y="301"/>
                  <a:pt x="127" y="301"/>
                  <a:pt x="127" y="301"/>
                </a:cubicBezTo>
                <a:cubicBezTo>
                  <a:pt x="127" y="302"/>
                  <a:pt x="127" y="302"/>
                  <a:pt x="126" y="302"/>
                </a:cubicBezTo>
                <a:cubicBezTo>
                  <a:pt x="126" y="303"/>
                  <a:pt x="126" y="304"/>
                  <a:pt x="126" y="304"/>
                </a:cubicBezTo>
                <a:cubicBezTo>
                  <a:pt x="126" y="304"/>
                  <a:pt x="119" y="300"/>
                  <a:pt x="114" y="296"/>
                </a:cubicBezTo>
                <a:cubicBezTo>
                  <a:pt x="108" y="293"/>
                  <a:pt x="103" y="290"/>
                  <a:pt x="103" y="290"/>
                </a:cubicBezTo>
                <a:cubicBezTo>
                  <a:pt x="103" y="290"/>
                  <a:pt x="103" y="289"/>
                  <a:pt x="103" y="288"/>
                </a:cubicBezTo>
                <a:cubicBezTo>
                  <a:pt x="103" y="288"/>
                  <a:pt x="102" y="287"/>
                  <a:pt x="101" y="287"/>
                </a:cubicBezTo>
                <a:cubicBezTo>
                  <a:pt x="100" y="286"/>
                  <a:pt x="99" y="285"/>
                  <a:pt x="98" y="285"/>
                </a:cubicBezTo>
                <a:cubicBezTo>
                  <a:pt x="97" y="284"/>
                  <a:pt x="96" y="284"/>
                  <a:pt x="95" y="284"/>
                </a:cubicBezTo>
                <a:cubicBezTo>
                  <a:pt x="95" y="284"/>
                  <a:pt x="94" y="284"/>
                  <a:pt x="94" y="284"/>
                </a:cubicBezTo>
                <a:cubicBezTo>
                  <a:pt x="93" y="284"/>
                  <a:pt x="91" y="282"/>
                  <a:pt x="88" y="280"/>
                </a:cubicBezTo>
                <a:cubicBezTo>
                  <a:pt x="84" y="278"/>
                  <a:pt x="84" y="278"/>
                  <a:pt x="82" y="277"/>
                </a:cubicBezTo>
                <a:cubicBezTo>
                  <a:pt x="81" y="276"/>
                  <a:pt x="80" y="275"/>
                  <a:pt x="80" y="274"/>
                </a:cubicBezTo>
                <a:cubicBezTo>
                  <a:pt x="79" y="273"/>
                  <a:pt x="77" y="274"/>
                  <a:pt x="77" y="274"/>
                </a:cubicBezTo>
                <a:cubicBezTo>
                  <a:pt x="76" y="274"/>
                  <a:pt x="75" y="274"/>
                  <a:pt x="75" y="275"/>
                </a:cubicBezTo>
                <a:cubicBezTo>
                  <a:pt x="75" y="275"/>
                  <a:pt x="75" y="275"/>
                  <a:pt x="73" y="275"/>
                </a:cubicBezTo>
                <a:cubicBezTo>
                  <a:pt x="72" y="275"/>
                  <a:pt x="72" y="275"/>
                  <a:pt x="71" y="275"/>
                </a:cubicBezTo>
                <a:cubicBezTo>
                  <a:pt x="70" y="275"/>
                  <a:pt x="69" y="274"/>
                  <a:pt x="68" y="274"/>
                </a:cubicBezTo>
                <a:cubicBezTo>
                  <a:pt x="67" y="274"/>
                  <a:pt x="67" y="274"/>
                  <a:pt x="66" y="274"/>
                </a:cubicBezTo>
                <a:cubicBezTo>
                  <a:pt x="65" y="274"/>
                  <a:pt x="65" y="276"/>
                  <a:pt x="65" y="276"/>
                </a:cubicBezTo>
                <a:cubicBezTo>
                  <a:pt x="64" y="277"/>
                  <a:pt x="64" y="278"/>
                  <a:pt x="64" y="279"/>
                </a:cubicBezTo>
                <a:cubicBezTo>
                  <a:pt x="63" y="280"/>
                  <a:pt x="63" y="281"/>
                  <a:pt x="63" y="281"/>
                </a:cubicBezTo>
                <a:cubicBezTo>
                  <a:pt x="63" y="281"/>
                  <a:pt x="55" y="296"/>
                  <a:pt x="44" y="314"/>
                </a:cubicBezTo>
                <a:cubicBezTo>
                  <a:pt x="39" y="325"/>
                  <a:pt x="33" y="336"/>
                  <a:pt x="27" y="346"/>
                </a:cubicBezTo>
                <a:cubicBezTo>
                  <a:pt x="15" y="369"/>
                  <a:pt x="5" y="388"/>
                  <a:pt x="5" y="388"/>
                </a:cubicBezTo>
                <a:cubicBezTo>
                  <a:pt x="5" y="388"/>
                  <a:pt x="4" y="388"/>
                  <a:pt x="4" y="388"/>
                </a:cubicBezTo>
                <a:cubicBezTo>
                  <a:pt x="3" y="388"/>
                  <a:pt x="3" y="389"/>
                  <a:pt x="3" y="390"/>
                </a:cubicBezTo>
                <a:cubicBezTo>
                  <a:pt x="3" y="391"/>
                  <a:pt x="2" y="391"/>
                  <a:pt x="2" y="391"/>
                </a:cubicBezTo>
                <a:cubicBezTo>
                  <a:pt x="1" y="392"/>
                  <a:pt x="0" y="393"/>
                  <a:pt x="1" y="394"/>
                </a:cubicBezTo>
                <a:cubicBezTo>
                  <a:pt x="1" y="396"/>
                  <a:pt x="3" y="396"/>
                  <a:pt x="4" y="397"/>
                </a:cubicBezTo>
                <a:close/>
                <a:moveTo>
                  <a:pt x="132" y="307"/>
                </a:moveTo>
                <a:cubicBezTo>
                  <a:pt x="132" y="307"/>
                  <a:pt x="132" y="306"/>
                  <a:pt x="132" y="306"/>
                </a:cubicBezTo>
                <a:cubicBezTo>
                  <a:pt x="133" y="305"/>
                  <a:pt x="133" y="304"/>
                  <a:pt x="134" y="303"/>
                </a:cubicBezTo>
                <a:cubicBezTo>
                  <a:pt x="134" y="302"/>
                  <a:pt x="135" y="301"/>
                  <a:pt x="135" y="300"/>
                </a:cubicBezTo>
                <a:cubicBezTo>
                  <a:pt x="136" y="300"/>
                  <a:pt x="136" y="300"/>
                  <a:pt x="136" y="300"/>
                </a:cubicBezTo>
                <a:cubicBezTo>
                  <a:pt x="136" y="300"/>
                  <a:pt x="136" y="300"/>
                  <a:pt x="136" y="301"/>
                </a:cubicBezTo>
                <a:cubicBezTo>
                  <a:pt x="136" y="302"/>
                  <a:pt x="136" y="302"/>
                  <a:pt x="137" y="303"/>
                </a:cubicBezTo>
                <a:cubicBezTo>
                  <a:pt x="138" y="304"/>
                  <a:pt x="139" y="304"/>
                  <a:pt x="139" y="304"/>
                </a:cubicBezTo>
                <a:cubicBezTo>
                  <a:pt x="139" y="304"/>
                  <a:pt x="140" y="305"/>
                  <a:pt x="141" y="305"/>
                </a:cubicBezTo>
                <a:cubicBezTo>
                  <a:pt x="141" y="306"/>
                  <a:pt x="141" y="306"/>
                  <a:pt x="142" y="306"/>
                </a:cubicBezTo>
                <a:cubicBezTo>
                  <a:pt x="142" y="305"/>
                  <a:pt x="143" y="305"/>
                  <a:pt x="143" y="305"/>
                </a:cubicBezTo>
                <a:cubicBezTo>
                  <a:pt x="143" y="305"/>
                  <a:pt x="142" y="307"/>
                  <a:pt x="144" y="308"/>
                </a:cubicBezTo>
                <a:cubicBezTo>
                  <a:pt x="145" y="309"/>
                  <a:pt x="145" y="309"/>
                  <a:pt x="146" y="309"/>
                </a:cubicBezTo>
                <a:cubicBezTo>
                  <a:pt x="148" y="310"/>
                  <a:pt x="148" y="310"/>
                  <a:pt x="148" y="309"/>
                </a:cubicBezTo>
                <a:cubicBezTo>
                  <a:pt x="149" y="309"/>
                  <a:pt x="149" y="309"/>
                  <a:pt x="149" y="309"/>
                </a:cubicBezTo>
                <a:cubicBezTo>
                  <a:pt x="149" y="309"/>
                  <a:pt x="149" y="311"/>
                  <a:pt x="150" y="312"/>
                </a:cubicBezTo>
                <a:cubicBezTo>
                  <a:pt x="151" y="313"/>
                  <a:pt x="152" y="313"/>
                  <a:pt x="153" y="314"/>
                </a:cubicBezTo>
                <a:cubicBezTo>
                  <a:pt x="154" y="314"/>
                  <a:pt x="155" y="314"/>
                  <a:pt x="155" y="313"/>
                </a:cubicBezTo>
                <a:cubicBezTo>
                  <a:pt x="156" y="313"/>
                  <a:pt x="156" y="313"/>
                  <a:pt x="156" y="313"/>
                </a:cubicBezTo>
                <a:cubicBezTo>
                  <a:pt x="156" y="313"/>
                  <a:pt x="156" y="316"/>
                  <a:pt x="157" y="316"/>
                </a:cubicBezTo>
                <a:cubicBezTo>
                  <a:pt x="157" y="317"/>
                  <a:pt x="158" y="317"/>
                  <a:pt x="159" y="318"/>
                </a:cubicBezTo>
                <a:cubicBezTo>
                  <a:pt x="160" y="318"/>
                  <a:pt x="161" y="318"/>
                  <a:pt x="162" y="317"/>
                </a:cubicBezTo>
                <a:cubicBezTo>
                  <a:pt x="163" y="317"/>
                  <a:pt x="163" y="317"/>
                  <a:pt x="164" y="316"/>
                </a:cubicBezTo>
                <a:cubicBezTo>
                  <a:pt x="164" y="316"/>
                  <a:pt x="165" y="316"/>
                  <a:pt x="165" y="316"/>
                </a:cubicBezTo>
                <a:cubicBezTo>
                  <a:pt x="165" y="316"/>
                  <a:pt x="165" y="317"/>
                  <a:pt x="164" y="319"/>
                </a:cubicBezTo>
                <a:cubicBezTo>
                  <a:pt x="163" y="321"/>
                  <a:pt x="162" y="323"/>
                  <a:pt x="162" y="323"/>
                </a:cubicBezTo>
                <a:cubicBezTo>
                  <a:pt x="162" y="323"/>
                  <a:pt x="162" y="322"/>
                  <a:pt x="161" y="323"/>
                </a:cubicBezTo>
                <a:cubicBezTo>
                  <a:pt x="161" y="323"/>
                  <a:pt x="160" y="324"/>
                  <a:pt x="160" y="324"/>
                </a:cubicBezTo>
                <a:cubicBezTo>
                  <a:pt x="160" y="324"/>
                  <a:pt x="160" y="324"/>
                  <a:pt x="160" y="324"/>
                </a:cubicBezTo>
                <a:cubicBezTo>
                  <a:pt x="160" y="324"/>
                  <a:pt x="156" y="322"/>
                  <a:pt x="152" y="320"/>
                </a:cubicBezTo>
                <a:cubicBezTo>
                  <a:pt x="148" y="317"/>
                  <a:pt x="132" y="307"/>
                  <a:pt x="132" y="307"/>
                </a:cubicBezTo>
                <a:close/>
              </a:path>
            </a:pathLst>
          </a:custGeom>
          <a:solidFill>
            <a:srgbClr val="80AD31"/>
          </a:solidFill>
          <a:ln w="44450">
            <a:noFill/>
          </a:ln>
          <a:effectLst>
            <a:outerShdw blurRad="76200" dist="12700" dir="2700000" sy="-23000" kx="-8004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8" name="TextBox 67"/>
          <p:cNvSpPr txBox="1"/>
          <p:nvPr/>
        </p:nvSpPr>
        <p:spPr>
          <a:xfrm>
            <a:off x="367983" y="1460817"/>
            <a:ext cx="11675327" cy="954107"/>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mọi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 “An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9" name="TextBox 68"/>
          <p:cNvSpPr txBox="1"/>
          <p:nvPr/>
        </p:nvSpPr>
        <p:spPr>
          <a:xfrm>
            <a:off x="977581" y="2672583"/>
            <a:ext cx="10129031" cy="461665"/>
          </a:xfrm>
          <a:prstGeom prst="rect">
            <a:avLst/>
          </a:prstGeom>
          <a:noFill/>
        </p:spPr>
        <p:txBody>
          <a:bodyPr wrap="square" rtlCol="0">
            <a:spAutoFit/>
          </a:bodyPr>
          <a:lstStyle/>
          <a:p>
            <a:pPr algn="just"/>
            <a:r>
              <a:rPr lang="en-US" sz="2400" dirty="0" smtClean="0">
                <a:solidFill>
                  <a:srgbClr val="A883BD"/>
                </a:solidFill>
                <a:latin typeface="Times New Roman" pitchFamily="18" charset="0"/>
                <a:cs typeface="Times New Roman" pitchFamily="18" charset="0"/>
              </a:rPr>
              <a:t>a/ </a:t>
            </a:r>
            <a:r>
              <a:rPr lang="en-US" sz="2400" dirty="0" err="1" smtClean="0">
                <a:solidFill>
                  <a:srgbClr val="A883BD"/>
                </a:solidFill>
                <a:latin typeface="Times New Roman" pitchFamily="18" charset="0"/>
                <a:cs typeface="Times New Roman" pitchFamily="18" charset="0"/>
              </a:rPr>
              <a:t>Liệt</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kê</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tất</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cả</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các</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từ</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vựng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mà</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em</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nghĩ</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tới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khi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đọc</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nội</a:t>
            </a:r>
            <a:r>
              <a:rPr lang="en-US" sz="2400" dirty="0" smtClean="0">
                <a:solidFill>
                  <a:srgbClr val="A883BD"/>
                </a:solidFill>
                <a:latin typeface="Times New Roman" pitchFamily="18" charset="0"/>
                <a:cs typeface="Times New Roman" pitchFamily="18" charset="0"/>
              </a:rPr>
              <a:t> dung </a:t>
            </a:r>
            <a:r>
              <a:rPr lang="en-US" sz="2400" dirty="0" err="1" smtClean="0">
                <a:solidFill>
                  <a:srgbClr val="A883BD"/>
                </a:solidFill>
                <a:latin typeface="Times New Roman" pitchFamily="18" charset="0"/>
                <a:cs typeface="Times New Roman" pitchFamily="18" charset="0"/>
              </a:rPr>
              <a:t>trên</a:t>
            </a:r>
            <a:endParaRPr lang="en-US" sz="2400" dirty="0">
              <a:solidFill>
                <a:srgbClr val="A883BD"/>
              </a:solidFill>
              <a:latin typeface="Times New Roman" pitchFamily="18" charset="0"/>
              <a:cs typeface="Times New Roman" pitchFamily="18" charset="0"/>
            </a:endParaRPr>
          </a:p>
        </p:txBody>
      </p:sp>
      <p:sp>
        <p:nvSpPr>
          <p:cNvPr id="70" name="TextBox 69"/>
          <p:cNvSpPr txBox="1"/>
          <p:nvPr/>
        </p:nvSpPr>
        <p:spPr>
          <a:xfrm>
            <a:off x="1769335" y="3326788"/>
            <a:ext cx="9872538" cy="830997"/>
          </a:xfrm>
          <a:prstGeom prst="rect">
            <a:avLst/>
          </a:prstGeom>
          <a:noFill/>
        </p:spPr>
        <p:txBody>
          <a:bodyPr wrap="square" rtlCol="0">
            <a:spAutoFit/>
          </a:bodyPr>
          <a:lstStyle/>
          <a:p>
            <a:pPr algn="just"/>
            <a:r>
              <a:rPr lang="en-US" sz="2400" dirty="0" smtClean="0">
                <a:solidFill>
                  <a:srgbClr val="A883BD"/>
                </a:solidFill>
                <a:latin typeface="Times New Roman" pitchFamily="18" charset="0"/>
                <a:cs typeface="Times New Roman" pitchFamily="18" charset="0"/>
              </a:rPr>
              <a:t>b/ </a:t>
            </a:r>
            <a:r>
              <a:rPr lang="en-US" sz="2400" dirty="0" err="1" smtClean="0">
                <a:solidFill>
                  <a:srgbClr val="A883BD"/>
                </a:solidFill>
                <a:latin typeface="Times New Roman" pitchFamily="18" charset="0"/>
                <a:cs typeface="Times New Roman" pitchFamily="18" charset="0"/>
              </a:rPr>
              <a:t>Tổng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hợp</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và</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sắp</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xếp</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những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từ</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vừa</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nghĩ</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tới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thành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sơ</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đồ</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bao</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gồm</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các</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yếu</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tố</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thời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gian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âm</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thanh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hình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ảnh</a:t>
            </a:r>
            <a:r>
              <a:rPr lang="en-US" sz="2400" dirty="0" smtClean="0">
                <a:solidFill>
                  <a:srgbClr val="A883BD"/>
                </a:solidFill>
                <a:latin typeface="Times New Roman" pitchFamily="18" charset="0"/>
                <a:cs typeface="Times New Roman" pitchFamily="18" charset="0"/>
              </a:rPr>
              <a:t>, con </a:t>
            </a:r>
            <a:r>
              <a:rPr lang="en-US" sz="2400" dirty="0" err="1" smtClean="0">
                <a:solidFill>
                  <a:srgbClr val="A883BD"/>
                </a:solidFill>
                <a:latin typeface="Times New Roman" pitchFamily="18" charset="0"/>
                <a:cs typeface="Times New Roman" pitchFamily="18" charset="0"/>
              </a:rPr>
              <a:t>người</a:t>
            </a:r>
            <a:r>
              <a:rPr lang="en-US" sz="2400" dirty="0" smtClean="0">
                <a:solidFill>
                  <a:srgbClr val="A883BD"/>
                </a:solidFill>
                <a:latin typeface="Times New Roman" pitchFamily="18" charset="0"/>
                <a:cs typeface="Times New Roman" pitchFamily="18" charset="0"/>
              </a:rPr>
              <a:t> ….</a:t>
            </a:r>
            <a:endParaRPr lang="en-US" sz="2400" dirty="0">
              <a:solidFill>
                <a:srgbClr val="A883BD"/>
              </a:solidFill>
              <a:latin typeface="Times New Roman" pitchFamily="18" charset="0"/>
              <a:cs typeface="Times New Roman" pitchFamily="18" charset="0"/>
            </a:endParaRPr>
          </a:p>
        </p:txBody>
      </p:sp>
      <p:sp>
        <p:nvSpPr>
          <p:cNvPr id="71" name="TextBox 70"/>
          <p:cNvSpPr txBox="1"/>
          <p:nvPr/>
        </p:nvSpPr>
        <p:spPr>
          <a:xfrm>
            <a:off x="2698596" y="4360135"/>
            <a:ext cx="8854067" cy="1200329"/>
          </a:xfrm>
          <a:prstGeom prst="rect">
            <a:avLst/>
          </a:prstGeom>
          <a:noFill/>
        </p:spPr>
        <p:txBody>
          <a:bodyPr wrap="square" rtlCol="0">
            <a:spAutoFit/>
          </a:bodyPr>
          <a:lstStyle/>
          <a:p>
            <a:pPr algn="just"/>
            <a:r>
              <a:rPr lang="en-US" sz="2400" dirty="0" smtClean="0">
                <a:solidFill>
                  <a:srgbClr val="A883BD"/>
                </a:solidFill>
                <a:latin typeface="Times New Roman" pitchFamily="18" charset="0"/>
                <a:cs typeface="Times New Roman" pitchFamily="18" charset="0"/>
              </a:rPr>
              <a:t>c/ </a:t>
            </a:r>
            <a:r>
              <a:rPr lang="en-US" sz="2400" dirty="0" err="1" smtClean="0">
                <a:solidFill>
                  <a:srgbClr val="A883BD"/>
                </a:solidFill>
                <a:latin typeface="Times New Roman" pitchFamily="18" charset="0"/>
                <a:cs typeface="Times New Roman" pitchFamily="18" charset="0"/>
              </a:rPr>
              <a:t>Nêu</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nhận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xét</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về</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những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hình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ảnh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hoạt</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động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tiêu</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biểu</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mà</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em</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quan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át</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được</a:t>
            </a:r>
            <a:r>
              <a:rPr lang="en-US" sz="2400" dirty="0" smtClean="0">
                <a:solidFill>
                  <a:srgbClr val="A883BD"/>
                </a:solidFill>
                <a:latin typeface="Times New Roman" pitchFamily="18" charset="0"/>
                <a:cs typeface="Times New Roman" pitchFamily="18" charset="0"/>
              </a:rPr>
              <a:t> (VD: </a:t>
            </a:r>
            <a:r>
              <a:rPr lang="en-US" sz="2400" dirty="0" err="1" smtClean="0">
                <a:solidFill>
                  <a:srgbClr val="A883BD"/>
                </a:solidFill>
                <a:latin typeface="Times New Roman" pitchFamily="18" charset="0"/>
                <a:cs typeface="Times New Roman" pitchFamily="18" charset="0"/>
              </a:rPr>
              <a:t>xe</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cộ</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âm</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thanh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còi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xe</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tiếng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người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gương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mặt</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thái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độ</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người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tham</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gia</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giao</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thông</a:t>
            </a:r>
            <a:r>
              <a:rPr lang="en-US" sz="2400" dirty="0" smtClean="0">
                <a:solidFill>
                  <a:srgbClr val="A883BD"/>
                </a:solidFill>
                <a:latin typeface="Times New Roman" pitchFamily="18" charset="0"/>
                <a:cs typeface="Times New Roman" pitchFamily="18" charset="0"/>
              </a:rPr>
              <a:t>…)</a:t>
            </a:r>
            <a:endParaRPr lang="en-US" sz="2400" dirty="0">
              <a:solidFill>
                <a:srgbClr val="A883BD"/>
              </a:solidFill>
              <a:latin typeface="Times New Roman" pitchFamily="18" charset="0"/>
              <a:cs typeface="Times New Roman" pitchFamily="18" charset="0"/>
            </a:endParaRPr>
          </a:p>
        </p:txBody>
      </p:sp>
      <p:sp>
        <p:nvSpPr>
          <p:cNvPr id="72" name="TextBox 71"/>
          <p:cNvSpPr txBox="1"/>
          <p:nvPr/>
        </p:nvSpPr>
        <p:spPr>
          <a:xfrm>
            <a:off x="3337934" y="5746879"/>
            <a:ext cx="8158974" cy="830997"/>
          </a:xfrm>
          <a:prstGeom prst="rect">
            <a:avLst/>
          </a:prstGeom>
          <a:noFill/>
        </p:spPr>
        <p:txBody>
          <a:bodyPr wrap="square" rtlCol="0">
            <a:spAutoFit/>
          </a:bodyPr>
          <a:lstStyle/>
          <a:p>
            <a:pPr algn="just"/>
            <a:r>
              <a:rPr lang="en-US" sz="2400" dirty="0" smtClean="0">
                <a:solidFill>
                  <a:srgbClr val="A883BD"/>
                </a:solidFill>
                <a:latin typeface="Times New Roman" pitchFamily="18" charset="0"/>
                <a:cs typeface="Times New Roman" pitchFamily="18" charset="0"/>
              </a:rPr>
              <a:t>d/ </a:t>
            </a:r>
            <a:r>
              <a:rPr lang="en-US" sz="2400" dirty="0" err="1" smtClean="0">
                <a:solidFill>
                  <a:srgbClr val="A883BD"/>
                </a:solidFill>
                <a:latin typeface="Times New Roman" pitchFamily="18" charset="0"/>
                <a:cs typeface="Times New Roman" pitchFamily="18" charset="0"/>
              </a:rPr>
              <a:t>Viết</a:t>
            </a:r>
            <a:r>
              <a:rPr lang="en-US" sz="2400" dirty="0" smtClean="0">
                <a:solidFill>
                  <a:srgbClr val="A883BD"/>
                </a:solidFill>
                <a:latin typeface="Times New Roman" pitchFamily="18" charset="0"/>
                <a:cs typeface="Times New Roman" pitchFamily="18" charset="0"/>
              </a:rPr>
              <a:t> 1 </a:t>
            </a:r>
            <a:r>
              <a:rPr lang="en-US" sz="2400" dirty="0" err="1" smtClean="0">
                <a:solidFill>
                  <a:srgbClr val="A883BD"/>
                </a:solidFill>
                <a:latin typeface="Times New Roman" pitchFamily="18" charset="0"/>
                <a:cs typeface="Times New Roman" pitchFamily="18" charset="0"/>
              </a:rPr>
              <a:t>đoạn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văn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ngắn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có</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sử</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dụng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biện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pháp</a:t>
            </a:r>
            <a:r>
              <a:rPr lang="en-US" sz="2400" dirty="0" smtClean="0">
                <a:solidFill>
                  <a:srgbClr val="A883BD"/>
                </a:solidFill>
                <a:latin typeface="Times New Roman" pitchFamily="18" charset="0"/>
                <a:cs typeface="Times New Roman" pitchFamily="18" charset="0"/>
              </a:rPr>
              <a:t> so </a:t>
            </a:r>
            <a:r>
              <a:rPr lang="en-US" sz="2400" dirty="0" err="1" smtClean="0">
                <a:solidFill>
                  <a:srgbClr val="A883BD"/>
                </a:solidFill>
                <a:latin typeface="Times New Roman" pitchFamily="18" charset="0"/>
                <a:cs typeface="Times New Roman" pitchFamily="18" charset="0"/>
              </a:rPr>
              <a:t>sánh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miêu</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tả</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lại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cảnh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trên</a:t>
            </a:r>
            <a:r>
              <a:rPr lang="en-US" sz="2400" dirty="0" smtClean="0">
                <a:solidFill>
                  <a:srgbClr val="A883BD"/>
                </a:solidFill>
                <a:latin typeface="Times New Roman" pitchFamily="18" charset="0"/>
                <a:cs typeface="Times New Roman" pitchFamily="18" charset="0"/>
              </a:rPr>
              <a:t>.</a:t>
            </a:r>
            <a:endParaRPr lang="en-US" sz="2400" dirty="0">
              <a:solidFill>
                <a:srgbClr val="A883BD"/>
              </a:solidFill>
              <a:latin typeface="Times New Roman" pitchFamily="18" charset="0"/>
              <a:cs typeface="Times New Roman" pitchFamily="18" charset="0"/>
            </a:endParaRPr>
          </a:p>
        </p:txBody>
      </p:sp>
    </p:spTree>
    <p:extLst>
      <p:ext uri="{BB962C8B-B14F-4D97-AF65-F5344CB8AC3E}">
        <p14:creationId xmlns:p14="http://schemas.microsoft.com/office/powerpoint/2010/main" val="380033588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dissolve">
                                      <p:cBhvr>
                                        <p:cTn id="13" dur="500"/>
                                        <p:tgtEl>
                                          <p:spTgt spid="6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dissolv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dissolve">
                                      <p:cBhvr>
                                        <p:cTn id="23" dur="500"/>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dissolve">
                                      <p:cBhvr>
                                        <p:cTn id="28" dur="500"/>
                                        <p:tgtEl>
                                          <p:spTgt spid="7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dissolve">
                                      <p:cBhvr>
                                        <p:cTn id="3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284738" y="0"/>
            <a:ext cx="5725447" cy="1650533"/>
          </a:xfrm>
          <a:prstGeom prst="rect">
            <a:avLst/>
          </a:prstGeom>
        </p:spPr>
      </p:pic>
      <p:pic>
        <p:nvPicPr>
          <p:cNvPr id="33" name="图片 32"/>
          <p:cNvPicPr>
            <a:picLocks noChangeAspect="1"/>
          </p:cNvPicPr>
          <p:nvPr/>
        </p:nvPicPr>
        <p:blipFill>
          <a:blip r:embed="rId4"/>
          <a:stretch>
            <a:fillRect/>
          </a:stretch>
        </p:blipFill>
        <p:spPr>
          <a:xfrm>
            <a:off x="8856020"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2135682" y="-129321"/>
            <a:ext cx="1289800" cy="954787"/>
          </a:xfrm>
          <a:prstGeom prst="rect">
            <a:avLst/>
          </a:prstGeom>
        </p:spPr>
      </p:pic>
      <p:sp>
        <p:nvSpPr>
          <p:cNvPr id="37" name="文本框 36"/>
          <p:cNvSpPr txBox="1"/>
          <p:nvPr/>
        </p:nvSpPr>
        <p:spPr>
          <a:xfrm>
            <a:off x="3749268" y="335051"/>
            <a:ext cx="4886979" cy="1200329"/>
          </a:xfrm>
          <a:prstGeom prst="rect">
            <a:avLst/>
          </a:prstGeom>
          <a:noFill/>
        </p:spPr>
        <p:txBody>
          <a:bodyPr wrap="none" rtlCol="0">
            <a:spAutoFit/>
          </a:bodyPr>
          <a:lstStyle/>
          <a:p>
            <a:pPr algn="ctr"/>
            <a:r>
              <a:rPr lang="en-US" altLang="zh-CN" sz="3600" b="1" dirty="0" err="1" smtClean="0">
                <a:solidFill>
                  <a:srgbClr val="FF0000"/>
                </a:solidFill>
                <a:latin typeface="Times New Roman" pitchFamily="18" charset="0"/>
                <a:ea typeface="幼圆" panose="02010509060101010101" pitchFamily="49" charset="-122"/>
                <a:cs typeface="Times New Roman" pitchFamily="18" charset="0"/>
              </a:rPr>
              <a:t>Khởi</a:t>
            </a:r>
            <a:r>
              <a:rPr lang="en-US" altLang="zh-CN" sz="3600" b="1" dirty="0" smtClean="0">
                <a:solidFill>
                  <a:srgbClr val="FF0000"/>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FF0000"/>
                </a:solidFill>
                <a:latin typeface="Times New Roman" pitchFamily="18" charset="0"/>
                <a:ea typeface="幼圆" panose="02010509060101010101" pitchFamily="49" charset="-122"/>
                <a:cs typeface="Times New Roman" pitchFamily="18" charset="0"/>
              </a:rPr>
              <a:t>động</a:t>
            </a:r>
            <a:r>
              <a:rPr lang="en-US" altLang="zh-CN" sz="3600" b="1" dirty="0" smtClean="0">
                <a:solidFill>
                  <a:srgbClr val="FF0000"/>
                </a:solidFill>
                <a:latin typeface="Times New Roman" pitchFamily="18" charset="0"/>
                <a:ea typeface="幼圆" panose="02010509060101010101" pitchFamily="49" charset="-122"/>
                <a:cs typeface="Times New Roman" pitchFamily="18" charset="0"/>
              </a:rPr>
              <a:t>: </a:t>
            </a:r>
          </a:p>
          <a:p>
            <a:pPr algn="ct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Đoán</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đúng</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Trúng</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quà</a:t>
            </a:r>
            <a:endParaRPr lang="zh-CN" altLang="en-US" sz="3600" b="1" dirty="0">
              <a:solidFill>
                <a:srgbClr val="000033"/>
              </a:solidFill>
              <a:latin typeface="Times New Roman" pitchFamily="18" charset="0"/>
              <a:ea typeface="幼圆" panose="02010509060101010101" pitchFamily="49" charset="-122"/>
              <a:cs typeface="Times New Roman" pitchFamily="18" charset="0"/>
            </a:endParaRPr>
          </a:p>
        </p:txBody>
      </p:sp>
      <p:pic>
        <p:nvPicPr>
          <p:cNvPr id="38" name="图片 37"/>
          <p:cNvPicPr>
            <a:picLocks noChangeAspect="1"/>
          </p:cNvPicPr>
          <p:nvPr/>
        </p:nvPicPr>
        <p:blipFill>
          <a:blip r:embed="rId5"/>
          <a:stretch>
            <a:fillRect/>
          </a:stretch>
        </p:blipFill>
        <p:spPr>
          <a:xfrm>
            <a:off x="11322649" y="125278"/>
            <a:ext cx="540000" cy="371250"/>
          </a:xfrm>
          <a:prstGeom prst="rect">
            <a:avLst/>
          </a:prstGeom>
        </p:spPr>
      </p:pic>
      <p:grpSp>
        <p:nvGrpSpPr>
          <p:cNvPr id="2" name="组合 1"/>
          <p:cNvGrpSpPr/>
          <p:nvPr/>
        </p:nvGrpSpPr>
        <p:grpSpPr>
          <a:xfrm>
            <a:off x="-999927" y="1198168"/>
            <a:ext cx="694006" cy="4219993"/>
            <a:chOff x="-999927" y="1198168"/>
            <a:chExt cx="694006" cy="6293375"/>
          </a:xfrm>
        </p:grpSpPr>
        <p:sp>
          <p:nvSpPr>
            <p:cNvPr id="39" name="矩形 38"/>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Oval 4"/>
          <p:cNvSpPr>
            <a:spLocks noChangeArrowheads="1"/>
          </p:cNvSpPr>
          <p:nvPr/>
        </p:nvSpPr>
        <p:spPr bwMode="auto">
          <a:xfrm>
            <a:off x="889547" y="2201567"/>
            <a:ext cx="698738" cy="702220"/>
          </a:xfrm>
          <a:prstGeom prst="ellipse">
            <a:avLst/>
          </a:prstGeom>
          <a:solidFill>
            <a:srgbClr val="FEBC30"/>
          </a:solidFill>
          <a:ln w="9525">
            <a:noFill/>
            <a:round/>
            <a:headEnd/>
            <a:tailEnd/>
          </a:ln>
        </p:spPr>
        <p:txBody>
          <a:bodyPr lIns="91431" tIns="45715" rIns="91431" bIns="45715" anchor="ctr"/>
          <a:lstStyle/>
          <a:p>
            <a:endParaRPr lang="zh-CN" altLang="en-US" sz="3200">
              <a:solidFill>
                <a:srgbClr val="F2F2F2"/>
              </a:solidFill>
              <a:latin typeface="Calibri" pitchFamily="34" charset="0"/>
              <a:sym typeface="Calibri" pitchFamily="34" charset="0"/>
            </a:endParaRPr>
          </a:p>
        </p:txBody>
      </p:sp>
      <p:sp>
        <p:nvSpPr>
          <p:cNvPr id="48" name="Oval 12"/>
          <p:cNvSpPr>
            <a:spLocks noChangeArrowheads="1"/>
          </p:cNvSpPr>
          <p:nvPr/>
        </p:nvSpPr>
        <p:spPr bwMode="auto">
          <a:xfrm>
            <a:off x="890215" y="3327840"/>
            <a:ext cx="699898" cy="702220"/>
          </a:xfrm>
          <a:prstGeom prst="ellipse">
            <a:avLst/>
          </a:prstGeom>
          <a:solidFill>
            <a:srgbClr val="A883BD"/>
          </a:solidFill>
          <a:ln w="9525">
            <a:noFill/>
            <a:round/>
            <a:headEnd/>
            <a:tailEnd/>
          </a:ln>
        </p:spPr>
        <p:txBody>
          <a:bodyPr lIns="91431" tIns="45715" rIns="91431" bIns="45715" anchor="ctr"/>
          <a:lstStyle/>
          <a:p>
            <a:endParaRPr lang="zh-CN" altLang="en-US" sz="3200">
              <a:solidFill>
                <a:srgbClr val="F2F2F2"/>
              </a:solidFill>
              <a:latin typeface="Calibri" pitchFamily="34" charset="0"/>
              <a:sym typeface="Calibri" pitchFamily="34" charset="0"/>
            </a:endParaRPr>
          </a:p>
        </p:txBody>
      </p:sp>
      <p:sp>
        <p:nvSpPr>
          <p:cNvPr id="60" name="Oval 14"/>
          <p:cNvSpPr>
            <a:spLocks noChangeArrowheads="1"/>
          </p:cNvSpPr>
          <p:nvPr/>
        </p:nvSpPr>
        <p:spPr bwMode="auto">
          <a:xfrm>
            <a:off x="891247" y="4521021"/>
            <a:ext cx="698738" cy="702220"/>
          </a:xfrm>
          <a:prstGeom prst="ellipse">
            <a:avLst/>
          </a:prstGeom>
          <a:solidFill>
            <a:srgbClr val="FF6680"/>
          </a:solidFill>
          <a:ln w="9525">
            <a:noFill/>
            <a:round/>
            <a:headEnd/>
            <a:tailEnd/>
          </a:ln>
        </p:spPr>
        <p:txBody>
          <a:bodyPr lIns="91431" tIns="45715" rIns="91431" bIns="45715" anchor="ctr"/>
          <a:lstStyle/>
          <a:p>
            <a:endParaRPr lang="zh-CN" altLang="en-US" sz="3200">
              <a:solidFill>
                <a:srgbClr val="F2F2F2"/>
              </a:solidFill>
              <a:latin typeface="Calibri" pitchFamily="34" charset="0"/>
              <a:sym typeface="Calibri" pitchFamily="34" charset="0"/>
            </a:endParaRPr>
          </a:p>
        </p:txBody>
      </p:sp>
      <p:sp>
        <p:nvSpPr>
          <p:cNvPr id="61" name="Oval 16"/>
          <p:cNvSpPr>
            <a:spLocks noChangeArrowheads="1"/>
          </p:cNvSpPr>
          <p:nvPr/>
        </p:nvSpPr>
        <p:spPr bwMode="auto">
          <a:xfrm>
            <a:off x="904634" y="5636143"/>
            <a:ext cx="697579" cy="702220"/>
          </a:xfrm>
          <a:prstGeom prst="ellipse">
            <a:avLst/>
          </a:prstGeom>
          <a:solidFill>
            <a:srgbClr val="45AFC5"/>
          </a:solidFill>
          <a:ln w="9525">
            <a:noFill/>
            <a:round/>
            <a:headEnd/>
            <a:tailEnd/>
          </a:ln>
        </p:spPr>
        <p:txBody>
          <a:bodyPr lIns="91431" tIns="45715" rIns="91431" bIns="45715" anchor="ctr"/>
          <a:lstStyle/>
          <a:p>
            <a:endParaRPr lang="zh-CN" altLang="en-US" sz="3200">
              <a:solidFill>
                <a:srgbClr val="F2F2F2"/>
              </a:solidFill>
              <a:latin typeface="Calibri" pitchFamily="34" charset="0"/>
              <a:sym typeface="Calibri" pitchFamily="34" charset="0"/>
            </a:endParaRPr>
          </a:p>
        </p:txBody>
      </p:sp>
      <p:grpSp>
        <p:nvGrpSpPr>
          <p:cNvPr id="62" name="Group 20"/>
          <p:cNvGrpSpPr>
            <a:grpSpLocks/>
          </p:cNvGrpSpPr>
          <p:nvPr/>
        </p:nvGrpSpPr>
        <p:grpSpPr bwMode="auto">
          <a:xfrm>
            <a:off x="1056292" y="2353075"/>
            <a:ext cx="391152" cy="394635"/>
            <a:chOff x="0" y="0"/>
            <a:chExt cx="401822" cy="404317"/>
          </a:xfrm>
        </p:grpSpPr>
        <p:sp>
          <p:nvSpPr>
            <p:cNvPr id="63" name="Freeform 42"/>
            <p:cNvSpPr>
              <a:spLocks noEditPoints="1" noChangeArrowheads="1"/>
            </p:cNvSpPr>
            <p:nvPr/>
          </p:nvSpPr>
          <p:spPr bwMode="auto">
            <a:xfrm>
              <a:off x="0" y="0"/>
              <a:ext cx="401822" cy="404317"/>
            </a:xfrm>
            <a:custGeom>
              <a:avLst/>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64" name="Freeform 43"/>
            <p:cNvSpPr>
              <a:spLocks noChangeArrowheads="1"/>
            </p:cNvSpPr>
            <p:nvPr/>
          </p:nvSpPr>
          <p:spPr bwMode="auto">
            <a:xfrm>
              <a:off x="107320" y="97336"/>
              <a:ext cx="139764" cy="199662"/>
            </a:xfrm>
            <a:custGeom>
              <a:avLst/>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grpSp>
      <p:grpSp>
        <p:nvGrpSpPr>
          <p:cNvPr id="65" name="Group 23"/>
          <p:cNvGrpSpPr>
            <a:grpSpLocks/>
          </p:cNvGrpSpPr>
          <p:nvPr/>
        </p:nvGrpSpPr>
        <p:grpSpPr bwMode="auto">
          <a:xfrm>
            <a:off x="1093058" y="3525742"/>
            <a:ext cx="379547" cy="330796"/>
            <a:chOff x="0" y="0"/>
            <a:chExt cx="389342" cy="339426"/>
          </a:xfrm>
        </p:grpSpPr>
        <p:sp>
          <p:nvSpPr>
            <p:cNvPr id="66" name="Freeform 110"/>
            <p:cNvSpPr>
              <a:spLocks noChangeArrowheads="1"/>
            </p:cNvSpPr>
            <p:nvPr/>
          </p:nvSpPr>
          <p:spPr bwMode="auto">
            <a:xfrm>
              <a:off x="259561" y="102327"/>
              <a:ext cx="102328" cy="102328"/>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67" name="Freeform 111"/>
            <p:cNvSpPr>
              <a:spLocks noChangeArrowheads="1"/>
            </p:cNvSpPr>
            <p:nvPr/>
          </p:nvSpPr>
          <p:spPr bwMode="auto">
            <a:xfrm>
              <a:off x="237098" y="74873"/>
              <a:ext cx="109814" cy="114806"/>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68" name="Freeform 112"/>
            <p:cNvSpPr>
              <a:spLocks noChangeArrowheads="1"/>
            </p:cNvSpPr>
            <p:nvPr/>
          </p:nvSpPr>
          <p:spPr bwMode="auto">
            <a:xfrm>
              <a:off x="217132" y="59898"/>
              <a:ext cx="104823" cy="104823"/>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69" name="Freeform 113"/>
            <p:cNvSpPr>
              <a:spLocks noChangeArrowheads="1"/>
            </p:cNvSpPr>
            <p:nvPr/>
          </p:nvSpPr>
          <p:spPr bwMode="auto">
            <a:xfrm>
              <a:off x="189679" y="162226"/>
              <a:ext cx="69882" cy="69882"/>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70" name="Freeform 114"/>
            <p:cNvSpPr>
              <a:spLocks noChangeArrowheads="1"/>
            </p:cNvSpPr>
            <p:nvPr/>
          </p:nvSpPr>
          <p:spPr bwMode="auto">
            <a:xfrm>
              <a:off x="172208" y="219628"/>
              <a:ext cx="34941" cy="32446"/>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71" name="Freeform 115"/>
            <p:cNvSpPr>
              <a:spLocks noChangeArrowheads="1"/>
            </p:cNvSpPr>
            <p:nvPr/>
          </p:nvSpPr>
          <p:spPr bwMode="auto">
            <a:xfrm>
              <a:off x="319460" y="34941"/>
              <a:ext cx="69882" cy="69882"/>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72" name="Freeform 116"/>
            <p:cNvSpPr>
              <a:spLocks noChangeArrowheads="1"/>
            </p:cNvSpPr>
            <p:nvPr/>
          </p:nvSpPr>
          <p:spPr bwMode="auto">
            <a:xfrm>
              <a:off x="0" y="0"/>
              <a:ext cx="279527" cy="33942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73" name="Rectangle 117"/>
            <p:cNvSpPr>
              <a:spLocks noChangeArrowheads="1"/>
            </p:cNvSpPr>
            <p:nvPr/>
          </p:nvSpPr>
          <p:spPr bwMode="auto">
            <a:xfrm>
              <a:off x="49916" y="114806"/>
              <a:ext cx="109814" cy="17471"/>
            </a:xfrm>
            <a:prstGeom prst="rect">
              <a:avLst/>
            </a:pr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74" name="Rectangle 118"/>
            <p:cNvSpPr>
              <a:spLocks noChangeArrowheads="1"/>
            </p:cNvSpPr>
            <p:nvPr/>
          </p:nvSpPr>
          <p:spPr bwMode="auto">
            <a:xfrm>
              <a:off x="49916" y="154738"/>
              <a:ext cx="109814" cy="17471"/>
            </a:xfrm>
            <a:prstGeom prst="rect">
              <a:avLst/>
            </a:pr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75" name="Rectangle 119"/>
            <p:cNvSpPr>
              <a:spLocks noChangeArrowheads="1"/>
            </p:cNvSpPr>
            <p:nvPr/>
          </p:nvSpPr>
          <p:spPr bwMode="auto">
            <a:xfrm>
              <a:off x="49916" y="199662"/>
              <a:ext cx="109814" cy="14975"/>
            </a:xfrm>
            <a:prstGeom prst="rect">
              <a:avLst/>
            </a:pr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76" name="Rectangle 120"/>
            <p:cNvSpPr>
              <a:spLocks noChangeArrowheads="1"/>
            </p:cNvSpPr>
            <p:nvPr/>
          </p:nvSpPr>
          <p:spPr bwMode="auto">
            <a:xfrm>
              <a:off x="49916" y="242091"/>
              <a:ext cx="109814" cy="17471"/>
            </a:xfrm>
            <a:prstGeom prst="rect">
              <a:avLst/>
            </a:pr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grpSp>
      <p:grpSp>
        <p:nvGrpSpPr>
          <p:cNvPr id="77" name="Group 35"/>
          <p:cNvGrpSpPr>
            <a:grpSpLocks/>
          </p:cNvGrpSpPr>
          <p:nvPr/>
        </p:nvGrpSpPr>
        <p:grpSpPr bwMode="auto">
          <a:xfrm>
            <a:off x="1068291" y="5795483"/>
            <a:ext cx="370262" cy="366780"/>
            <a:chOff x="0" y="0"/>
            <a:chExt cx="379359" cy="376864"/>
          </a:xfrm>
        </p:grpSpPr>
        <p:sp>
          <p:nvSpPr>
            <p:cNvPr id="78" name="Freeform 150"/>
            <p:cNvSpPr>
              <a:spLocks noEditPoints="1" noChangeArrowheads="1"/>
            </p:cNvSpPr>
            <p:nvPr/>
          </p:nvSpPr>
          <p:spPr bwMode="auto">
            <a:xfrm>
              <a:off x="0" y="0"/>
              <a:ext cx="379359" cy="376864"/>
            </a:xfrm>
            <a:custGeom>
              <a:avLst/>
              <a:gdLst>
                <a:gd name="T0" fmla="*/ 189680 w 114"/>
                <a:gd name="T1" fmla="*/ 0 h 114"/>
                <a:gd name="T2" fmla="*/ 0 w 114"/>
                <a:gd name="T3" fmla="*/ 188432 h 114"/>
                <a:gd name="T4" fmla="*/ 189680 w 114"/>
                <a:gd name="T5" fmla="*/ 376864 h 114"/>
                <a:gd name="T6" fmla="*/ 379359 w 114"/>
                <a:gd name="T7" fmla="*/ 188432 h 114"/>
                <a:gd name="T8" fmla="*/ 189680 w 114"/>
                <a:gd name="T9" fmla="*/ 0 h 114"/>
                <a:gd name="T10" fmla="*/ 189680 w 114"/>
                <a:gd name="T11" fmla="*/ 357029 h 114"/>
                <a:gd name="T12" fmla="*/ 19966 w 114"/>
                <a:gd name="T13" fmla="*/ 188432 h 114"/>
                <a:gd name="T14" fmla="*/ 189680 w 114"/>
                <a:gd name="T15" fmla="*/ 19835 h 114"/>
                <a:gd name="T16" fmla="*/ 359393 w 114"/>
                <a:gd name="T17" fmla="*/ 188432 h 114"/>
                <a:gd name="T18" fmla="*/ 189680 w 114"/>
                <a:gd name="T19" fmla="*/ 357029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79" name="Rectangle 151"/>
            <p:cNvSpPr>
              <a:spLocks noChangeArrowheads="1"/>
            </p:cNvSpPr>
            <p:nvPr/>
          </p:nvSpPr>
          <p:spPr bwMode="auto">
            <a:xfrm>
              <a:off x="144756" y="272040"/>
              <a:ext cx="22463" cy="42429"/>
            </a:xfrm>
            <a:prstGeom prst="rect">
              <a:avLst/>
            </a:pr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80" name="Rectangle 152"/>
            <p:cNvSpPr>
              <a:spLocks noChangeArrowheads="1"/>
            </p:cNvSpPr>
            <p:nvPr/>
          </p:nvSpPr>
          <p:spPr bwMode="auto">
            <a:xfrm>
              <a:off x="179697" y="272040"/>
              <a:ext cx="19966" cy="42429"/>
            </a:xfrm>
            <a:prstGeom prst="rect">
              <a:avLst/>
            </a:pr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81" name="Rectangle 153"/>
            <p:cNvSpPr>
              <a:spLocks noChangeArrowheads="1"/>
            </p:cNvSpPr>
            <p:nvPr/>
          </p:nvSpPr>
          <p:spPr bwMode="auto">
            <a:xfrm>
              <a:off x="214638" y="272040"/>
              <a:ext cx="19966" cy="42429"/>
            </a:xfrm>
            <a:prstGeom prst="rect">
              <a:avLst/>
            </a:pr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82" name="Freeform 154"/>
            <p:cNvSpPr>
              <a:spLocks noChangeArrowheads="1"/>
            </p:cNvSpPr>
            <p:nvPr/>
          </p:nvSpPr>
          <p:spPr bwMode="auto">
            <a:xfrm>
              <a:off x="117303" y="107318"/>
              <a:ext cx="82362" cy="84857"/>
            </a:xfrm>
            <a:custGeom>
              <a:avLst/>
              <a:gdLst>
                <a:gd name="T0" fmla="*/ 62595 w 25"/>
                <a:gd name="T1" fmla="*/ 74674 h 25"/>
                <a:gd name="T2" fmla="*/ 72479 w 25"/>
                <a:gd name="T3" fmla="*/ 84857 h 25"/>
                <a:gd name="T4" fmla="*/ 82362 w 25"/>
                <a:gd name="T5" fmla="*/ 74674 h 25"/>
                <a:gd name="T6" fmla="*/ 72479 w 25"/>
                <a:gd name="T7" fmla="*/ 64491 h 25"/>
                <a:gd name="T8" fmla="*/ 69184 w 25"/>
                <a:gd name="T9" fmla="*/ 64491 h 25"/>
                <a:gd name="T10" fmla="*/ 0 w 25"/>
                <a:gd name="T11" fmla="*/ 0 h 25"/>
                <a:gd name="T12" fmla="*/ 62595 w 25"/>
                <a:gd name="T13" fmla="*/ 74674 h 25"/>
                <a:gd name="T14" fmla="*/ 62595 w 25"/>
                <a:gd name="T15" fmla="*/ 74674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83" name="Freeform 155"/>
            <p:cNvSpPr>
              <a:spLocks noChangeArrowheads="1"/>
            </p:cNvSpPr>
            <p:nvPr/>
          </p:nvSpPr>
          <p:spPr bwMode="auto">
            <a:xfrm>
              <a:off x="67387" y="272040"/>
              <a:ext cx="22463" cy="19966"/>
            </a:xfrm>
            <a:custGeom>
              <a:avLst/>
              <a:gdLst>
                <a:gd name="T0" fmla="*/ 0 w 9"/>
                <a:gd name="T1" fmla="*/ 14974 h 8"/>
                <a:gd name="T2" fmla="*/ 7488 w 9"/>
                <a:gd name="T3" fmla="*/ 19966 h 8"/>
                <a:gd name="T4" fmla="*/ 22463 w 9"/>
                <a:gd name="T5" fmla="*/ 2496 h 8"/>
                <a:gd name="T6" fmla="*/ 17471 w 9"/>
                <a:gd name="T7" fmla="*/ 0 h 8"/>
                <a:gd name="T8" fmla="*/ 0 w 9"/>
                <a:gd name="T9" fmla="*/ 14974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84" name="Freeform 156"/>
            <p:cNvSpPr>
              <a:spLocks noChangeArrowheads="1"/>
            </p:cNvSpPr>
            <p:nvPr/>
          </p:nvSpPr>
          <p:spPr bwMode="auto">
            <a:xfrm>
              <a:off x="47421" y="227116"/>
              <a:ext cx="27454" cy="14975"/>
            </a:xfrm>
            <a:custGeom>
              <a:avLst/>
              <a:gdLst>
                <a:gd name="T0" fmla="*/ 22462 w 11"/>
                <a:gd name="T1" fmla="*/ 0 h 6"/>
                <a:gd name="T2" fmla="*/ 0 w 11"/>
                <a:gd name="T3" fmla="*/ 7488 h 6"/>
                <a:gd name="T4" fmla="*/ 2496 w 11"/>
                <a:gd name="T5" fmla="*/ 14975 h 6"/>
                <a:gd name="T6" fmla="*/ 27454 w 11"/>
                <a:gd name="T7" fmla="*/ 7488 h 6"/>
                <a:gd name="T8" fmla="*/ 22462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85" name="Freeform 157"/>
            <p:cNvSpPr>
              <a:spLocks noChangeArrowheads="1"/>
            </p:cNvSpPr>
            <p:nvPr/>
          </p:nvSpPr>
          <p:spPr bwMode="auto">
            <a:xfrm>
              <a:off x="79865" y="74874"/>
              <a:ext cx="19966" cy="22463"/>
            </a:xfrm>
            <a:custGeom>
              <a:avLst/>
              <a:gdLst>
                <a:gd name="T0" fmla="*/ 0 w 8"/>
                <a:gd name="T1" fmla="*/ 7488 h 9"/>
                <a:gd name="T2" fmla="*/ 17470 w 8"/>
                <a:gd name="T3" fmla="*/ 22463 h 9"/>
                <a:gd name="T4" fmla="*/ 19966 w 8"/>
                <a:gd name="T5" fmla="*/ 17471 h 9"/>
                <a:gd name="T6" fmla="*/ 4992 w 8"/>
                <a:gd name="T7" fmla="*/ 0 h 9"/>
                <a:gd name="T8" fmla="*/ 0 w 8"/>
                <a:gd name="T9" fmla="*/ 748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86" name="Freeform 158"/>
            <p:cNvSpPr>
              <a:spLocks noChangeArrowheads="1"/>
            </p:cNvSpPr>
            <p:nvPr/>
          </p:nvSpPr>
          <p:spPr bwMode="auto">
            <a:xfrm>
              <a:off x="49916" y="124789"/>
              <a:ext cx="27454" cy="12480"/>
            </a:xfrm>
            <a:custGeom>
              <a:avLst/>
              <a:gdLst>
                <a:gd name="T0" fmla="*/ 27454 w 11"/>
                <a:gd name="T1" fmla="*/ 7488 h 5"/>
                <a:gd name="T2" fmla="*/ 4992 w 11"/>
                <a:gd name="T3" fmla="*/ 0 h 5"/>
                <a:gd name="T4" fmla="*/ 0 w 11"/>
                <a:gd name="T5" fmla="*/ 7488 h 5"/>
                <a:gd name="T6" fmla="*/ 24958 w 11"/>
                <a:gd name="T7" fmla="*/ 12480 h 5"/>
                <a:gd name="T8" fmla="*/ 27454 w 11"/>
                <a:gd name="T9" fmla="*/ 748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87" name="Rectangle 159"/>
            <p:cNvSpPr>
              <a:spLocks noChangeArrowheads="1"/>
            </p:cNvSpPr>
            <p:nvPr/>
          </p:nvSpPr>
          <p:spPr bwMode="auto">
            <a:xfrm>
              <a:off x="187185" y="34941"/>
              <a:ext cx="7488" cy="22463"/>
            </a:xfrm>
            <a:prstGeom prst="rect">
              <a:avLst/>
            </a:pr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88" name="Freeform 160"/>
            <p:cNvSpPr>
              <a:spLocks noChangeArrowheads="1"/>
            </p:cNvSpPr>
            <p:nvPr/>
          </p:nvSpPr>
          <p:spPr bwMode="auto">
            <a:xfrm>
              <a:off x="119798" y="44924"/>
              <a:ext cx="17471" cy="22463"/>
            </a:xfrm>
            <a:custGeom>
              <a:avLst/>
              <a:gdLst>
                <a:gd name="T0" fmla="*/ 17471 w 7"/>
                <a:gd name="T1" fmla="*/ 19967 h 9"/>
                <a:gd name="T2" fmla="*/ 7488 w 7"/>
                <a:gd name="T3" fmla="*/ 0 h 9"/>
                <a:gd name="T4" fmla="*/ 0 w 7"/>
                <a:gd name="T5" fmla="*/ 4992 h 9"/>
                <a:gd name="T6" fmla="*/ 9983 w 7"/>
                <a:gd name="T7" fmla="*/ 22463 h 9"/>
                <a:gd name="T8" fmla="*/ 17471 w 7"/>
                <a:gd name="T9" fmla="*/ 1996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89" name="Freeform 161"/>
            <p:cNvSpPr>
              <a:spLocks noChangeArrowheads="1"/>
            </p:cNvSpPr>
            <p:nvPr/>
          </p:nvSpPr>
          <p:spPr bwMode="auto">
            <a:xfrm>
              <a:off x="234604" y="44924"/>
              <a:ext cx="12480" cy="27454"/>
            </a:xfrm>
            <a:custGeom>
              <a:avLst/>
              <a:gdLst>
                <a:gd name="T0" fmla="*/ 0 w 5"/>
                <a:gd name="T1" fmla="*/ 22462 h 11"/>
                <a:gd name="T2" fmla="*/ 4992 w 5"/>
                <a:gd name="T3" fmla="*/ 27454 h 11"/>
                <a:gd name="T4" fmla="*/ 12480 w 5"/>
                <a:gd name="T5" fmla="*/ 4992 h 11"/>
                <a:gd name="T6" fmla="*/ 4992 w 5"/>
                <a:gd name="T7" fmla="*/ 0 h 11"/>
                <a:gd name="T8" fmla="*/ 0 w 5"/>
                <a:gd name="T9" fmla="*/ 2246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90" name="Freeform 162"/>
            <p:cNvSpPr>
              <a:spLocks noChangeArrowheads="1"/>
            </p:cNvSpPr>
            <p:nvPr/>
          </p:nvSpPr>
          <p:spPr bwMode="auto">
            <a:xfrm>
              <a:off x="277033" y="272040"/>
              <a:ext cx="22463" cy="19966"/>
            </a:xfrm>
            <a:custGeom>
              <a:avLst/>
              <a:gdLst>
                <a:gd name="T0" fmla="*/ 0 w 9"/>
                <a:gd name="T1" fmla="*/ 2496 h 8"/>
                <a:gd name="T2" fmla="*/ 19967 w 9"/>
                <a:gd name="T3" fmla="*/ 19966 h 8"/>
                <a:gd name="T4" fmla="*/ 22463 w 9"/>
                <a:gd name="T5" fmla="*/ 14974 h 8"/>
                <a:gd name="T6" fmla="*/ 7488 w 9"/>
                <a:gd name="T7" fmla="*/ 0 h 8"/>
                <a:gd name="T8" fmla="*/ 0 w 9"/>
                <a:gd name="T9" fmla="*/ 249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91" name="Freeform 163"/>
            <p:cNvSpPr>
              <a:spLocks noChangeArrowheads="1"/>
            </p:cNvSpPr>
            <p:nvPr/>
          </p:nvSpPr>
          <p:spPr bwMode="auto">
            <a:xfrm>
              <a:off x="304486" y="227116"/>
              <a:ext cx="24958" cy="14975"/>
            </a:xfrm>
            <a:custGeom>
              <a:avLst/>
              <a:gdLst>
                <a:gd name="T0" fmla="*/ 0 w 10"/>
                <a:gd name="T1" fmla="*/ 7488 h 6"/>
                <a:gd name="T2" fmla="*/ 22462 w 10"/>
                <a:gd name="T3" fmla="*/ 14975 h 6"/>
                <a:gd name="T4" fmla="*/ 24958 w 10"/>
                <a:gd name="T5" fmla="*/ 7488 h 6"/>
                <a:gd name="T6" fmla="*/ 2496 w 10"/>
                <a:gd name="T7" fmla="*/ 0 h 6"/>
                <a:gd name="T8" fmla="*/ 0 w 10"/>
                <a:gd name="T9" fmla="*/ 7488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92" name="Freeform 164"/>
            <p:cNvSpPr>
              <a:spLocks noChangeArrowheads="1"/>
            </p:cNvSpPr>
            <p:nvPr/>
          </p:nvSpPr>
          <p:spPr bwMode="auto">
            <a:xfrm>
              <a:off x="274536" y="74874"/>
              <a:ext cx="22463" cy="22463"/>
            </a:xfrm>
            <a:custGeom>
              <a:avLst/>
              <a:gdLst>
                <a:gd name="T0" fmla="*/ 22463 w 9"/>
                <a:gd name="T1" fmla="*/ 7488 h 9"/>
                <a:gd name="T2" fmla="*/ 19967 w 9"/>
                <a:gd name="T3" fmla="*/ 0 h 9"/>
                <a:gd name="T4" fmla="*/ 0 w 9"/>
                <a:gd name="T5" fmla="*/ 17471 h 9"/>
                <a:gd name="T6" fmla="*/ 4992 w 9"/>
                <a:gd name="T7" fmla="*/ 22463 h 9"/>
                <a:gd name="T8" fmla="*/ 22463 w 9"/>
                <a:gd name="T9" fmla="*/ 7488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93" name="Freeform 165"/>
            <p:cNvSpPr>
              <a:spLocks noChangeArrowheads="1"/>
            </p:cNvSpPr>
            <p:nvPr/>
          </p:nvSpPr>
          <p:spPr bwMode="auto">
            <a:xfrm>
              <a:off x="299494" y="124789"/>
              <a:ext cx="27454" cy="12480"/>
            </a:xfrm>
            <a:custGeom>
              <a:avLst/>
              <a:gdLst>
                <a:gd name="T0" fmla="*/ 24958 w 11"/>
                <a:gd name="T1" fmla="*/ 0 h 5"/>
                <a:gd name="T2" fmla="*/ 0 w 11"/>
                <a:gd name="T3" fmla="*/ 7488 h 5"/>
                <a:gd name="T4" fmla="*/ 4992 w 11"/>
                <a:gd name="T5" fmla="*/ 12480 h 5"/>
                <a:gd name="T6" fmla="*/ 27454 w 11"/>
                <a:gd name="T7" fmla="*/ 7488 h 5"/>
                <a:gd name="T8" fmla="*/ 24958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94" name="Rectangle 166"/>
            <p:cNvSpPr>
              <a:spLocks noChangeArrowheads="1"/>
            </p:cNvSpPr>
            <p:nvPr/>
          </p:nvSpPr>
          <p:spPr bwMode="auto">
            <a:xfrm>
              <a:off x="39933" y="174705"/>
              <a:ext cx="24958" cy="7488"/>
            </a:xfrm>
            <a:prstGeom prst="rect">
              <a:avLst/>
            </a:pr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95" name="Rectangle 167"/>
            <p:cNvSpPr>
              <a:spLocks noChangeArrowheads="1"/>
            </p:cNvSpPr>
            <p:nvPr/>
          </p:nvSpPr>
          <p:spPr bwMode="auto">
            <a:xfrm>
              <a:off x="316965" y="177200"/>
              <a:ext cx="27454" cy="7488"/>
            </a:xfrm>
            <a:prstGeom prst="rect">
              <a:avLst/>
            </a:pr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grpSp>
      <p:grpSp>
        <p:nvGrpSpPr>
          <p:cNvPr id="96" name="Group 54"/>
          <p:cNvGrpSpPr>
            <a:grpSpLocks/>
          </p:cNvGrpSpPr>
          <p:nvPr/>
        </p:nvGrpSpPr>
        <p:grpSpPr bwMode="auto">
          <a:xfrm>
            <a:off x="1098942" y="4728069"/>
            <a:ext cx="292497" cy="379547"/>
            <a:chOff x="0" y="0"/>
            <a:chExt cx="299494" cy="389342"/>
          </a:xfrm>
        </p:grpSpPr>
        <p:sp>
          <p:nvSpPr>
            <p:cNvPr id="97" name="Freeform 170"/>
            <p:cNvSpPr>
              <a:spLocks noChangeArrowheads="1"/>
            </p:cNvSpPr>
            <p:nvPr/>
          </p:nvSpPr>
          <p:spPr bwMode="auto">
            <a:xfrm>
              <a:off x="0" y="112310"/>
              <a:ext cx="299494" cy="277032"/>
            </a:xfrm>
            <a:custGeom>
              <a:avLst/>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sp>
          <p:nvSpPr>
            <p:cNvPr id="98" name="Freeform 171"/>
            <p:cNvSpPr>
              <a:spLocks noChangeArrowheads="1"/>
            </p:cNvSpPr>
            <p:nvPr/>
          </p:nvSpPr>
          <p:spPr bwMode="auto">
            <a:xfrm>
              <a:off x="0" y="0"/>
              <a:ext cx="299494" cy="94840"/>
            </a:xfrm>
            <a:custGeom>
              <a:avLst/>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w="9525">
              <a:noFill/>
              <a:miter lim="800000"/>
              <a:headEnd/>
              <a:tailEnd/>
            </a:ln>
          </p:spPr>
          <p:txBody>
            <a:bodyPr/>
            <a:lstStyle/>
            <a:p>
              <a:pPr algn="l"/>
              <a:endParaRPr lang="zh-CN" altLang="en-US">
                <a:solidFill>
                  <a:srgbClr val="F2F2F2"/>
                </a:solidFill>
                <a:latin typeface="Calibri" pitchFamily="34" charset="0"/>
                <a:sym typeface="Calibri" pitchFamily="34" charset="0"/>
              </a:endParaRPr>
            </a:p>
          </p:txBody>
        </p:sp>
      </p:grpSp>
      <p:sp>
        <p:nvSpPr>
          <p:cNvPr id="103" name="TextBox 173"/>
          <p:cNvSpPr txBox="1"/>
          <p:nvPr/>
        </p:nvSpPr>
        <p:spPr>
          <a:xfrm>
            <a:off x="2112373" y="2369998"/>
            <a:ext cx="9408048" cy="369332"/>
          </a:xfrm>
          <a:prstGeom prst="rect">
            <a:avLst/>
          </a:prstGeom>
          <a:noFill/>
        </p:spPr>
        <p:txBody>
          <a:bodyPr wrap="square" lIns="91431" tIns="0" rIns="91431" bIns="0" rtlCol="0" anchor="t">
            <a:spAutoFit/>
          </a:bodyPr>
          <a:lstStyle/>
          <a:p>
            <a:pPr algn="just"/>
            <a:r>
              <a:rPr lang="en-US" altLang="zh-CN" sz="2400" dirty="0" smtClean="0">
                <a:solidFill>
                  <a:srgbClr val="A883BD"/>
                </a:solidFill>
                <a:latin typeface="Times New Roman" pitchFamily="18" charset="0"/>
                <a:ea typeface="微软雅黑" pitchFamily="34" charset="-122"/>
                <a:cs typeface="Times New Roman" pitchFamily="18" charset="0"/>
              </a:rPr>
              <a:t>GV </a:t>
            </a:r>
            <a:r>
              <a:rPr lang="en-US" altLang="zh-CN" sz="2400" dirty="0" err="1" smtClean="0">
                <a:solidFill>
                  <a:srgbClr val="A883BD"/>
                </a:solidFill>
                <a:latin typeface="Times New Roman" pitchFamily="18" charset="0"/>
                <a:ea typeface="微软雅黑" pitchFamily="34" charset="-122"/>
                <a:cs typeface="Times New Roman" pitchFamily="18" charset="0"/>
              </a:rPr>
              <a:t>chiếu</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hình</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ảnh</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trên</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màn</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hình</a:t>
            </a:r>
            <a:endParaRPr lang="zh-CN" altLang="en-US" sz="2400" dirty="0">
              <a:solidFill>
                <a:srgbClr val="FEBC30"/>
              </a:solidFill>
              <a:latin typeface="Times New Roman" pitchFamily="18" charset="0"/>
              <a:ea typeface="微软雅黑" pitchFamily="34" charset="-122"/>
              <a:cs typeface="Times New Roman" pitchFamily="18" charset="0"/>
            </a:endParaRPr>
          </a:p>
        </p:txBody>
      </p:sp>
      <p:sp>
        <p:nvSpPr>
          <p:cNvPr id="105" name="TextBox 175"/>
          <p:cNvSpPr txBox="1"/>
          <p:nvPr/>
        </p:nvSpPr>
        <p:spPr>
          <a:xfrm>
            <a:off x="2082502" y="3499177"/>
            <a:ext cx="9183811" cy="369332"/>
          </a:xfrm>
          <a:prstGeom prst="rect">
            <a:avLst/>
          </a:prstGeom>
          <a:noFill/>
        </p:spPr>
        <p:txBody>
          <a:bodyPr wrap="square" lIns="91431" tIns="0" rIns="91431" bIns="0" rtlCol="0" anchor="t">
            <a:spAutoFit/>
          </a:bodyPr>
          <a:lstStyle/>
          <a:p>
            <a:pPr algn="just"/>
            <a:r>
              <a:rPr lang="en-US" altLang="zh-CN" sz="2400" dirty="0" smtClean="0">
                <a:solidFill>
                  <a:srgbClr val="A883BD"/>
                </a:solidFill>
                <a:latin typeface="Times New Roman" pitchFamily="18" charset="0"/>
                <a:ea typeface="微软雅黑" pitchFamily="34" charset="-122"/>
                <a:cs typeface="Times New Roman" pitchFamily="18" charset="0"/>
              </a:rPr>
              <a:t>HS </a:t>
            </a:r>
            <a:r>
              <a:rPr lang="en-US" altLang="zh-CN" sz="2400" dirty="0" err="1" smtClean="0">
                <a:solidFill>
                  <a:srgbClr val="A883BD"/>
                </a:solidFill>
                <a:latin typeface="Times New Roman" pitchFamily="18" charset="0"/>
                <a:ea typeface="微软雅黑" pitchFamily="34" charset="-122"/>
                <a:cs typeface="Times New Roman" pitchFamily="18" charset="0"/>
              </a:rPr>
              <a:t>giơ</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tay</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sẽ</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miêu</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tả</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bức</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tranh</a:t>
            </a:r>
            <a:r>
              <a:rPr lang="en-US" altLang="zh-CN" sz="2400" dirty="0" smtClean="0">
                <a:solidFill>
                  <a:srgbClr val="A883BD"/>
                </a:solidFill>
                <a:latin typeface="Times New Roman" pitchFamily="18" charset="0"/>
                <a:ea typeface="微软雅黑" pitchFamily="34" charset="-122"/>
                <a:cs typeface="Times New Roman" pitchFamily="18" charset="0"/>
              </a:rPr>
              <a:t> </a:t>
            </a:r>
            <a:r>
              <a:rPr lang="en-US" altLang="zh-CN" sz="2400" dirty="0" err="1" smtClean="0">
                <a:solidFill>
                  <a:srgbClr val="A883BD"/>
                </a:solidFill>
                <a:latin typeface="Times New Roman" pitchFamily="18" charset="0"/>
                <a:ea typeface="微软雅黑" pitchFamily="34" charset="-122"/>
                <a:cs typeface="Times New Roman" pitchFamily="18" charset="0"/>
              </a:rPr>
              <a:t>bằng</a:t>
            </a:r>
            <a:r>
              <a:rPr lang="en-US" altLang="zh-CN" sz="2400" dirty="0" smtClean="0">
                <a:solidFill>
                  <a:srgbClr val="A883BD"/>
                </a:solidFill>
                <a:latin typeface="Times New Roman" pitchFamily="18" charset="0"/>
                <a:ea typeface="微软雅黑" pitchFamily="34" charset="-122"/>
                <a:cs typeface="Times New Roman" pitchFamily="18" charset="0"/>
              </a:rPr>
              <a:t> 1-2 </a:t>
            </a:r>
            <a:r>
              <a:rPr lang="en-US" altLang="zh-CN" sz="2400" dirty="0" err="1" smtClean="0">
                <a:solidFill>
                  <a:srgbClr val="A883BD"/>
                </a:solidFill>
                <a:latin typeface="Times New Roman" pitchFamily="18" charset="0"/>
                <a:ea typeface="微软雅黑" pitchFamily="34" charset="-122"/>
                <a:cs typeface="Times New Roman" pitchFamily="18" charset="0"/>
              </a:rPr>
              <a:t>câu</a:t>
            </a:r>
            <a:endParaRPr lang="zh-CN" altLang="en-US" sz="2400" dirty="0">
              <a:solidFill>
                <a:srgbClr val="A883BD"/>
              </a:solidFill>
              <a:latin typeface="Times New Roman" pitchFamily="18" charset="0"/>
              <a:ea typeface="微软雅黑" pitchFamily="34" charset="-122"/>
              <a:cs typeface="Times New Roman" pitchFamily="18" charset="0"/>
            </a:endParaRPr>
          </a:p>
        </p:txBody>
      </p:sp>
      <p:sp>
        <p:nvSpPr>
          <p:cNvPr id="107" name="TextBox 177"/>
          <p:cNvSpPr txBox="1"/>
          <p:nvPr/>
        </p:nvSpPr>
        <p:spPr>
          <a:xfrm>
            <a:off x="2112373" y="4687465"/>
            <a:ext cx="9153940" cy="369332"/>
          </a:xfrm>
          <a:prstGeom prst="rect">
            <a:avLst/>
          </a:prstGeom>
          <a:noFill/>
        </p:spPr>
        <p:txBody>
          <a:bodyPr wrap="square" lIns="91431" tIns="0" rIns="91431" bIns="0" rtlCol="0" anchor="t">
            <a:spAutoFit/>
          </a:bodyPr>
          <a:lstStyle/>
          <a:p>
            <a:pPr algn="just"/>
            <a:r>
              <a:rPr lang="en-US" altLang="zh-CN" sz="2400" dirty="0" smtClean="0">
                <a:solidFill>
                  <a:srgbClr val="FF6680"/>
                </a:solidFill>
                <a:latin typeface="Times New Roman" pitchFamily="18" charset="0"/>
                <a:ea typeface="微软雅黑" pitchFamily="34" charset="-122"/>
                <a:cs typeface="Times New Roman" pitchFamily="18" charset="0"/>
              </a:rPr>
              <a:t>HS </a:t>
            </a:r>
            <a:r>
              <a:rPr lang="en-US" altLang="zh-CN" sz="2400" dirty="0" err="1" smtClean="0">
                <a:solidFill>
                  <a:srgbClr val="FF6680"/>
                </a:solidFill>
                <a:latin typeface="Times New Roman" pitchFamily="18" charset="0"/>
                <a:ea typeface="微软雅黑" pitchFamily="34" charset="-122"/>
                <a:cs typeface="Times New Roman" pitchFamily="18" charset="0"/>
              </a:rPr>
              <a:t>đoán</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nhanh</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nhất</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sẽ</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nhận</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được</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phần</a:t>
            </a:r>
            <a:r>
              <a:rPr lang="en-US" altLang="zh-CN" sz="2400" dirty="0" smtClean="0">
                <a:solidFill>
                  <a:srgbClr val="FF6680"/>
                </a:solidFill>
                <a:latin typeface="Times New Roman" pitchFamily="18" charset="0"/>
                <a:ea typeface="微软雅黑" pitchFamily="34" charset="-122"/>
                <a:cs typeface="Times New Roman" pitchFamily="18" charset="0"/>
              </a:rPr>
              <a:t> </a:t>
            </a:r>
            <a:r>
              <a:rPr lang="en-US" altLang="zh-CN" sz="2400" dirty="0" err="1" smtClean="0">
                <a:solidFill>
                  <a:srgbClr val="FF6680"/>
                </a:solidFill>
                <a:latin typeface="Times New Roman" pitchFamily="18" charset="0"/>
                <a:ea typeface="微软雅黑" pitchFamily="34" charset="-122"/>
                <a:cs typeface="Times New Roman" pitchFamily="18" charset="0"/>
              </a:rPr>
              <a:t>quà</a:t>
            </a:r>
            <a:r>
              <a:rPr lang="en-US" altLang="zh-CN" sz="2400" dirty="0" smtClean="0">
                <a:solidFill>
                  <a:srgbClr val="FF6680"/>
                </a:solidFill>
                <a:latin typeface="Times New Roman" pitchFamily="18" charset="0"/>
                <a:ea typeface="微软雅黑" pitchFamily="34" charset="-122"/>
                <a:cs typeface="Times New Roman" pitchFamily="18" charset="0"/>
              </a:rPr>
              <a:t>.</a:t>
            </a:r>
            <a:endParaRPr lang="zh-CN" altLang="en-US" sz="2400" dirty="0">
              <a:solidFill>
                <a:srgbClr val="FF6680"/>
              </a:solidFill>
              <a:latin typeface="Times New Roman" pitchFamily="18" charset="0"/>
              <a:ea typeface="微软雅黑" pitchFamily="34" charset="-122"/>
              <a:cs typeface="Times New Roman" pitchFamily="18" charset="0"/>
            </a:endParaRPr>
          </a:p>
        </p:txBody>
      </p:sp>
      <p:sp>
        <p:nvSpPr>
          <p:cNvPr id="109" name="TextBox 179"/>
          <p:cNvSpPr txBox="1"/>
          <p:nvPr/>
        </p:nvSpPr>
        <p:spPr>
          <a:xfrm>
            <a:off x="2148043" y="5589020"/>
            <a:ext cx="9293107" cy="738664"/>
          </a:xfrm>
          <a:prstGeom prst="rect">
            <a:avLst/>
          </a:prstGeom>
          <a:noFill/>
        </p:spPr>
        <p:txBody>
          <a:bodyPr wrap="square" lIns="91431" tIns="0" rIns="91431" bIns="0" rtlCol="0" anchor="t">
            <a:spAutoFit/>
          </a:bodyPr>
          <a:lstStyle/>
          <a:p>
            <a:pPr algn="just"/>
            <a:r>
              <a:rPr lang="en-US" altLang="zh-CN" sz="2400" dirty="0" smtClean="0">
                <a:solidFill>
                  <a:srgbClr val="45AFC5"/>
                </a:solidFill>
                <a:latin typeface="Times New Roman" pitchFamily="18" charset="0"/>
                <a:ea typeface="微软雅黑" pitchFamily="34" charset="-122"/>
                <a:cs typeface="Times New Roman" pitchFamily="18" charset="0"/>
              </a:rPr>
              <a:t>HS </a:t>
            </a:r>
            <a:r>
              <a:rPr lang="en-US" altLang="zh-CN" sz="2400" dirty="0" err="1" smtClean="0">
                <a:solidFill>
                  <a:srgbClr val="45AFC5"/>
                </a:solidFill>
                <a:latin typeface="Times New Roman" pitchFamily="18" charset="0"/>
                <a:ea typeface="微软雅黑" pitchFamily="34" charset="-122"/>
                <a:cs typeface="Times New Roman" pitchFamily="18" charset="0"/>
              </a:rPr>
              <a:t>không</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đoán</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được</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sẽ</a:t>
            </a:r>
            <a:r>
              <a:rPr lang="en-US" altLang="zh-CN" sz="2400" dirty="0" smtClean="0">
                <a:solidFill>
                  <a:srgbClr val="45AFC5"/>
                </a:solidFill>
                <a:latin typeface="Times New Roman" pitchFamily="18" charset="0"/>
                <a:ea typeface="微软雅黑" pitchFamily="34" charset="-122"/>
                <a:cs typeface="Times New Roman" pitchFamily="18" charset="0"/>
              </a:rPr>
              <a:t> ở </a:t>
            </a:r>
            <a:r>
              <a:rPr lang="en-US" altLang="zh-CN" sz="2400" dirty="0" err="1" smtClean="0">
                <a:solidFill>
                  <a:srgbClr val="45AFC5"/>
                </a:solidFill>
                <a:latin typeface="Times New Roman" pitchFamily="18" charset="0"/>
                <a:ea typeface="微软雅黑" pitchFamily="34" charset="-122"/>
                <a:cs typeface="Times New Roman" pitchFamily="18" charset="0"/>
              </a:rPr>
              <a:t>lại</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chơi</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lượt</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tiếp</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theo</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nhường</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quyền</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cho</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bạn</a:t>
            </a:r>
            <a:r>
              <a:rPr lang="en-US" altLang="zh-CN" sz="2400" dirty="0" smtClean="0">
                <a:solidFill>
                  <a:srgbClr val="45AFC5"/>
                </a:solidFill>
                <a:latin typeface="Times New Roman" pitchFamily="18" charset="0"/>
                <a:ea typeface="微软雅黑" pitchFamily="34" charset="-122"/>
                <a:cs typeface="Times New Roman" pitchFamily="18" charset="0"/>
              </a:rPr>
              <a:t> </a:t>
            </a:r>
            <a:r>
              <a:rPr lang="en-US" altLang="zh-CN" sz="2400" dirty="0" err="1" smtClean="0">
                <a:solidFill>
                  <a:srgbClr val="45AFC5"/>
                </a:solidFill>
                <a:latin typeface="Times New Roman" pitchFamily="18" charset="0"/>
                <a:ea typeface="微软雅黑" pitchFamily="34" charset="-122"/>
                <a:cs typeface="Times New Roman" pitchFamily="18" charset="0"/>
              </a:rPr>
              <a:t>khác</a:t>
            </a:r>
            <a:endParaRPr lang="zh-CN" altLang="en-US" sz="2400" dirty="0">
              <a:solidFill>
                <a:srgbClr val="45AFC5"/>
              </a:solidFill>
              <a:latin typeface="Times New Roman" pitchFamily="18" charset="0"/>
              <a:ea typeface="微软雅黑" pitchFamily="34" charset="-122"/>
              <a:cs typeface="Times New Roman" pitchFamily="18" charset="0"/>
            </a:endParaRPr>
          </a:p>
        </p:txBody>
      </p:sp>
    </p:spTree>
    <p:extLst>
      <p:ext uri="{BB962C8B-B14F-4D97-AF65-F5344CB8AC3E}">
        <p14:creationId xmlns:p14="http://schemas.microsoft.com/office/powerpoint/2010/main" val="283717204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500"/>
                                        <p:tgtEl>
                                          <p:spTgt spid="4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heel(1)">
                                      <p:cBhvr>
                                        <p:cTn id="10" dur="500"/>
                                        <p:tgtEl>
                                          <p:spTgt spid="4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wheel(1)">
                                      <p:cBhvr>
                                        <p:cTn id="13" dur="500"/>
                                        <p:tgtEl>
                                          <p:spTgt spid="6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heel(1)">
                                      <p:cBhvr>
                                        <p:cTn id="16" dur="500"/>
                                        <p:tgtEl>
                                          <p:spTgt spid="61"/>
                                        </p:tgtEl>
                                      </p:cBhvr>
                                    </p:animEffect>
                                  </p:childTnLst>
                                </p:cTn>
                              </p:par>
                              <p:par>
                                <p:cTn id="17" presetID="21" presetClass="entr" presetSubtype="1"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heel(1)">
                                      <p:cBhvr>
                                        <p:cTn id="19" dur="500"/>
                                        <p:tgtEl>
                                          <p:spTgt spid="62"/>
                                        </p:tgtEl>
                                      </p:cBhvr>
                                    </p:animEffect>
                                  </p:childTnLst>
                                </p:cTn>
                              </p:par>
                              <p:par>
                                <p:cTn id="20" presetID="21" presetClass="entr" presetSubtype="1"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heel(1)">
                                      <p:cBhvr>
                                        <p:cTn id="22" dur="500"/>
                                        <p:tgtEl>
                                          <p:spTgt spid="65"/>
                                        </p:tgtEl>
                                      </p:cBhvr>
                                    </p:animEffect>
                                  </p:childTnLst>
                                </p:cTn>
                              </p:par>
                              <p:par>
                                <p:cTn id="23" presetID="21" presetClass="entr" presetSubtype="1" fill="hold" nodeType="with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wheel(1)">
                                      <p:cBhvr>
                                        <p:cTn id="25" dur="500"/>
                                        <p:tgtEl>
                                          <p:spTgt spid="77"/>
                                        </p:tgtEl>
                                      </p:cBhvr>
                                    </p:animEffect>
                                  </p:childTnLst>
                                </p:cTn>
                              </p:par>
                              <p:par>
                                <p:cTn id="26" presetID="21" presetClass="entr" presetSubtype="1" fill="hold" nodeType="with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wheel(1)">
                                      <p:cBhvr>
                                        <p:cTn id="28" dur="500"/>
                                        <p:tgtEl>
                                          <p:spTgt spid="96"/>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500"/>
                                        <p:tgtEl>
                                          <p:spTgt spid="103"/>
                                        </p:tgtEl>
                                      </p:cBhvr>
                                    </p:animEffect>
                                    <p:anim calcmode="lin" valueType="num">
                                      <p:cBhvr>
                                        <p:cTn id="33" dur="500" fill="hold"/>
                                        <p:tgtEl>
                                          <p:spTgt spid="103"/>
                                        </p:tgtEl>
                                        <p:attrNameLst>
                                          <p:attrName>ppt_x</p:attrName>
                                        </p:attrNameLst>
                                      </p:cBhvr>
                                      <p:tavLst>
                                        <p:tav tm="0">
                                          <p:val>
                                            <p:strVal val="#ppt_x"/>
                                          </p:val>
                                        </p:tav>
                                        <p:tav tm="100000">
                                          <p:val>
                                            <p:strVal val="#ppt_x"/>
                                          </p:val>
                                        </p:tav>
                                      </p:tavLst>
                                    </p:anim>
                                    <p:anim calcmode="lin" valueType="num">
                                      <p:cBhvr>
                                        <p:cTn id="34" dur="500" fill="hold"/>
                                        <p:tgtEl>
                                          <p:spTgt spid="10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fade">
                                      <p:cBhvr>
                                        <p:cTn id="37" dur="500"/>
                                        <p:tgtEl>
                                          <p:spTgt spid="105"/>
                                        </p:tgtEl>
                                      </p:cBhvr>
                                    </p:animEffect>
                                    <p:anim calcmode="lin" valueType="num">
                                      <p:cBhvr>
                                        <p:cTn id="38" dur="500" fill="hold"/>
                                        <p:tgtEl>
                                          <p:spTgt spid="105"/>
                                        </p:tgtEl>
                                        <p:attrNameLst>
                                          <p:attrName>ppt_x</p:attrName>
                                        </p:attrNameLst>
                                      </p:cBhvr>
                                      <p:tavLst>
                                        <p:tav tm="0">
                                          <p:val>
                                            <p:strVal val="#ppt_x"/>
                                          </p:val>
                                        </p:tav>
                                        <p:tav tm="100000">
                                          <p:val>
                                            <p:strVal val="#ppt_x"/>
                                          </p:val>
                                        </p:tav>
                                      </p:tavLst>
                                    </p:anim>
                                    <p:anim calcmode="lin" valueType="num">
                                      <p:cBhvr>
                                        <p:cTn id="39" dur="500" fill="hold"/>
                                        <p:tgtEl>
                                          <p:spTgt spid="10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500"/>
                                        <p:tgtEl>
                                          <p:spTgt spid="107"/>
                                        </p:tgtEl>
                                      </p:cBhvr>
                                    </p:animEffect>
                                    <p:anim calcmode="lin" valueType="num">
                                      <p:cBhvr>
                                        <p:cTn id="43" dur="500" fill="hold"/>
                                        <p:tgtEl>
                                          <p:spTgt spid="107"/>
                                        </p:tgtEl>
                                        <p:attrNameLst>
                                          <p:attrName>ppt_x</p:attrName>
                                        </p:attrNameLst>
                                      </p:cBhvr>
                                      <p:tavLst>
                                        <p:tav tm="0">
                                          <p:val>
                                            <p:strVal val="#ppt_x"/>
                                          </p:val>
                                        </p:tav>
                                        <p:tav tm="100000">
                                          <p:val>
                                            <p:strVal val="#ppt_x"/>
                                          </p:val>
                                        </p:tav>
                                      </p:tavLst>
                                    </p:anim>
                                    <p:anim calcmode="lin" valueType="num">
                                      <p:cBhvr>
                                        <p:cTn id="44" dur="500" fill="hold"/>
                                        <p:tgtEl>
                                          <p:spTgt spid="10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fade">
                                      <p:cBhvr>
                                        <p:cTn id="47" dur="500"/>
                                        <p:tgtEl>
                                          <p:spTgt spid="109"/>
                                        </p:tgtEl>
                                      </p:cBhvr>
                                    </p:animEffect>
                                    <p:anim calcmode="lin" valueType="num">
                                      <p:cBhvr>
                                        <p:cTn id="48" dur="500" fill="hold"/>
                                        <p:tgtEl>
                                          <p:spTgt spid="109"/>
                                        </p:tgtEl>
                                        <p:attrNameLst>
                                          <p:attrName>ppt_x</p:attrName>
                                        </p:attrNameLst>
                                      </p:cBhvr>
                                      <p:tavLst>
                                        <p:tav tm="0">
                                          <p:val>
                                            <p:strVal val="#ppt_x"/>
                                          </p:val>
                                        </p:tav>
                                        <p:tav tm="100000">
                                          <p:val>
                                            <p:strVal val="#ppt_x"/>
                                          </p:val>
                                        </p:tav>
                                      </p:tavLst>
                                    </p:anim>
                                    <p:anim calcmode="lin" valueType="num">
                                      <p:cBhvr>
                                        <p:cTn id="49" dur="5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60" grpId="0" animBg="1"/>
      <p:bldP spid="61" grpId="0" animBg="1"/>
      <p:bldP spid="103" grpId="0"/>
      <p:bldP spid="105" grpId="0"/>
      <p:bldP spid="107" grpId="0"/>
      <p:bldP spid="10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284739" y="1"/>
            <a:ext cx="5139530" cy="1393902"/>
          </a:xfrm>
          <a:prstGeom prst="rect">
            <a:avLst/>
          </a:prstGeom>
        </p:spPr>
      </p:pic>
      <p:pic>
        <p:nvPicPr>
          <p:cNvPr id="33" name="图片 32"/>
          <p:cNvPicPr>
            <a:picLocks noChangeAspect="1"/>
          </p:cNvPicPr>
          <p:nvPr/>
        </p:nvPicPr>
        <p:blipFill>
          <a:blip r:embed="rId4"/>
          <a:stretch>
            <a:fillRect/>
          </a:stretch>
        </p:blipFill>
        <p:spPr>
          <a:xfrm>
            <a:off x="8488037"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2135682" y="-129321"/>
            <a:ext cx="1289800" cy="954787"/>
          </a:xfrm>
          <a:prstGeom prst="rect">
            <a:avLst/>
          </a:prstGeom>
        </p:spPr>
      </p:pic>
      <p:sp>
        <p:nvSpPr>
          <p:cNvPr id="37" name="文本框 36"/>
          <p:cNvSpPr txBox="1"/>
          <p:nvPr/>
        </p:nvSpPr>
        <p:spPr>
          <a:xfrm>
            <a:off x="3961139" y="335051"/>
            <a:ext cx="3776996" cy="646331"/>
          </a:xfrm>
          <a:prstGeom prst="rect">
            <a:avLst/>
          </a:prstGeom>
          <a:noFill/>
        </p:spPr>
        <p:txBody>
          <a:bodyPr wrap="none" rtlCol="0">
            <a:spAutoFit/>
          </a:bodyPr>
          <a:lstStyle/>
          <a:p>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Hướng</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dẫn</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tự</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học</a:t>
            </a:r>
            <a:endParaRPr lang="zh-CN" altLang="en-US" sz="3600" b="1" dirty="0">
              <a:solidFill>
                <a:srgbClr val="000033"/>
              </a:solidFill>
              <a:latin typeface="Times New Roman" pitchFamily="18" charset="0"/>
              <a:ea typeface="幼圆" panose="02010509060101010101" pitchFamily="49" charset="-122"/>
              <a:cs typeface="Times New Roman" pitchFamily="18" charset="0"/>
            </a:endParaRPr>
          </a:p>
        </p:txBody>
      </p:sp>
      <p:pic>
        <p:nvPicPr>
          <p:cNvPr id="38" name="图片 37"/>
          <p:cNvPicPr>
            <a:picLocks noChangeAspect="1"/>
          </p:cNvPicPr>
          <p:nvPr/>
        </p:nvPicPr>
        <p:blipFill>
          <a:blip r:embed="rId5"/>
          <a:stretch>
            <a:fillRect/>
          </a:stretch>
        </p:blipFill>
        <p:spPr>
          <a:xfrm>
            <a:off x="11322649" y="125278"/>
            <a:ext cx="540000" cy="371250"/>
          </a:xfrm>
          <a:prstGeom prst="rect">
            <a:avLst/>
          </a:prstGeom>
        </p:spPr>
      </p:pic>
      <p:grpSp>
        <p:nvGrpSpPr>
          <p:cNvPr id="2" name="组合 1"/>
          <p:cNvGrpSpPr/>
          <p:nvPr/>
        </p:nvGrpSpPr>
        <p:grpSpPr>
          <a:xfrm>
            <a:off x="-999927" y="1198168"/>
            <a:ext cx="694006" cy="4219993"/>
            <a:chOff x="-999927" y="1198168"/>
            <a:chExt cx="694006" cy="6293375"/>
          </a:xfrm>
        </p:grpSpPr>
        <p:sp>
          <p:nvSpPr>
            <p:cNvPr id="39" name="矩形 38"/>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任意多边形 14"/>
          <p:cNvSpPr/>
          <p:nvPr/>
        </p:nvSpPr>
        <p:spPr>
          <a:xfrm>
            <a:off x="1004608" y="2398703"/>
            <a:ext cx="4276725" cy="0"/>
          </a:xfrm>
          <a:custGeom>
            <a:avLst/>
            <a:gdLst>
              <a:gd name="connsiteX0" fmla="*/ 4276725 w 4276725"/>
              <a:gd name="connsiteY0" fmla="*/ 0 h 0"/>
              <a:gd name="connsiteX1" fmla="*/ 0 w 4276725"/>
              <a:gd name="connsiteY1" fmla="*/ 0 h 0"/>
            </a:gdLst>
            <a:ahLst/>
            <a:cxnLst>
              <a:cxn ang="0">
                <a:pos x="connsiteX0" y="connsiteY0"/>
              </a:cxn>
              <a:cxn ang="0">
                <a:pos x="connsiteX1" y="connsiteY1"/>
              </a:cxn>
            </a:cxnLst>
            <a:rect l="l" t="t" r="r" b="b"/>
            <a:pathLst>
              <a:path w="4276725">
                <a:moveTo>
                  <a:pt x="4276725"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004609" y="4770428"/>
            <a:ext cx="3848100" cy="82694"/>
          </a:xfrm>
          <a:custGeom>
            <a:avLst/>
            <a:gdLst>
              <a:gd name="connsiteX0" fmla="*/ 4276725 w 4276725"/>
              <a:gd name="connsiteY0" fmla="*/ 0 h 0"/>
              <a:gd name="connsiteX1" fmla="*/ 0 w 4276725"/>
              <a:gd name="connsiteY1" fmla="*/ 0 h 0"/>
            </a:gdLst>
            <a:ahLst/>
            <a:cxnLst>
              <a:cxn ang="0">
                <a:pos x="connsiteX0" y="connsiteY0"/>
              </a:cxn>
              <a:cxn ang="0">
                <a:pos x="connsiteX1" y="connsiteY1"/>
              </a:cxn>
            </a:cxnLst>
            <a:rect l="l" t="t" r="r" b="b"/>
            <a:pathLst>
              <a:path w="4276725">
                <a:moveTo>
                  <a:pt x="4276725"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7081559" y="3383084"/>
            <a:ext cx="3848100" cy="82694"/>
          </a:xfrm>
          <a:custGeom>
            <a:avLst/>
            <a:gdLst>
              <a:gd name="connsiteX0" fmla="*/ 4276725 w 4276725"/>
              <a:gd name="connsiteY0" fmla="*/ 0 h 0"/>
              <a:gd name="connsiteX1" fmla="*/ 0 w 4276725"/>
              <a:gd name="connsiteY1" fmla="*/ 0 h 0"/>
            </a:gdLst>
            <a:ahLst/>
            <a:cxnLst>
              <a:cxn ang="0">
                <a:pos x="connsiteX0" y="connsiteY0"/>
              </a:cxn>
              <a:cxn ang="0">
                <a:pos x="connsiteX1" y="connsiteY1"/>
              </a:cxn>
            </a:cxnLst>
            <a:rect l="l" t="t" r="r" b="b"/>
            <a:pathLst>
              <a:path w="4276725">
                <a:moveTo>
                  <a:pt x="4276725"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6395758" y="5819701"/>
            <a:ext cx="4705349" cy="141352"/>
          </a:xfrm>
          <a:custGeom>
            <a:avLst/>
            <a:gdLst>
              <a:gd name="connsiteX0" fmla="*/ 4276725 w 4276725"/>
              <a:gd name="connsiteY0" fmla="*/ 0 h 0"/>
              <a:gd name="connsiteX1" fmla="*/ 0 w 4276725"/>
              <a:gd name="connsiteY1" fmla="*/ 0 h 0"/>
            </a:gdLst>
            <a:ahLst/>
            <a:cxnLst>
              <a:cxn ang="0">
                <a:pos x="connsiteX0" y="connsiteY0"/>
              </a:cxn>
              <a:cxn ang="0">
                <a:pos x="connsiteX1" y="connsiteY1"/>
              </a:cxn>
            </a:cxnLst>
            <a:rect l="l" t="t" r="r" b="b"/>
            <a:pathLst>
              <a:path w="4276725">
                <a:moveTo>
                  <a:pt x="4276725"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4264448" y="3383084"/>
            <a:ext cx="1339007" cy="3092320"/>
            <a:chOff x="4412365" y="3032256"/>
            <a:chExt cx="1339007" cy="3092320"/>
          </a:xfrm>
        </p:grpSpPr>
        <p:sp>
          <p:nvSpPr>
            <p:cNvPr id="20" name="任意多边形 19"/>
            <p:cNvSpPr>
              <a:spLocks/>
            </p:cNvSpPr>
            <p:nvPr/>
          </p:nvSpPr>
          <p:spPr bwMode="auto">
            <a:xfrm>
              <a:off x="4412365" y="3032256"/>
              <a:ext cx="1339007" cy="3092320"/>
            </a:xfrm>
            <a:custGeom>
              <a:avLst/>
              <a:gdLst>
                <a:gd name="connsiteX0" fmla="*/ 1703388 w 1703388"/>
                <a:gd name="connsiteY0" fmla="*/ 3200399 h 3933826"/>
                <a:gd name="connsiteX1" fmla="*/ 854076 w 1703388"/>
                <a:gd name="connsiteY1" fmla="*/ 3933826 h 3933826"/>
                <a:gd name="connsiteX2" fmla="*/ 0 w 1703388"/>
                <a:gd name="connsiteY2" fmla="*/ 3200399 h 3933826"/>
                <a:gd name="connsiteX3" fmla="*/ 420688 w 1703388"/>
                <a:gd name="connsiteY3" fmla="*/ 3200399 h 3933826"/>
                <a:gd name="connsiteX4" fmla="*/ 420688 w 1703388"/>
                <a:gd name="connsiteY4" fmla="*/ 679450 h 3933826"/>
                <a:gd name="connsiteX5" fmla="*/ 1285876 w 1703388"/>
                <a:gd name="connsiteY5" fmla="*/ 0 h 3933826"/>
                <a:gd name="connsiteX6" fmla="*/ 1285876 w 1703388"/>
                <a:gd name="connsiteY6" fmla="*/ 3200399 h 393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88" h="3933826">
                  <a:moveTo>
                    <a:pt x="1703388" y="3200399"/>
                  </a:moveTo>
                  <a:lnTo>
                    <a:pt x="854076" y="3933826"/>
                  </a:lnTo>
                  <a:lnTo>
                    <a:pt x="0" y="3200399"/>
                  </a:lnTo>
                  <a:lnTo>
                    <a:pt x="420688" y="3200399"/>
                  </a:lnTo>
                  <a:lnTo>
                    <a:pt x="420688" y="679450"/>
                  </a:lnTo>
                  <a:lnTo>
                    <a:pt x="1285876" y="0"/>
                  </a:lnTo>
                  <a:lnTo>
                    <a:pt x="1285876" y="3200399"/>
                  </a:lnTo>
                  <a:close/>
                </a:path>
              </a:pathLst>
            </a:custGeom>
            <a:solidFill>
              <a:srgbClr val="80A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矩形 20"/>
            <p:cNvSpPr/>
            <p:nvPr/>
          </p:nvSpPr>
          <p:spPr>
            <a:xfrm>
              <a:off x="4716801" y="5225064"/>
              <a:ext cx="729701" cy="523220"/>
            </a:xfrm>
            <a:prstGeom prst="rect">
              <a:avLst/>
            </a:prstGeom>
          </p:spPr>
          <p:txBody>
            <a:bodyPr wrap="square">
              <a:spAutoFit/>
            </a:bodyPr>
            <a:lstStyle/>
            <a:p>
              <a:pPr algn="ctr"/>
              <a:r>
                <a:rPr lang="en-US" altLang="zh-CN" sz="2800" b="1" dirty="0" smtClean="0">
                  <a:solidFill>
                    <a:srgbClr val="FFFFFF"/>
                  </a:solidFill>
                  <a:latin typeface="Agency FB" panose="020B0503020202020204" pitchFamily="34" charset="0"/>
                  <a:ea typeface="微软雅黑" panose="020B0503020204020204" pitchFamily="34" charset="-122"/>
                </a:rPr>
                <a:t>03</a:t>
              </a:r>
              <a:endParaRPr lang="zh-CN" altLang="en-US" sz="2800" b="1" dirty="0">
                <a:solidFill>
                  <a:srgbClr val="FFFFFF"/>
                </a:solidFill>
                <a:latin typeface="Agency FB" panose="020B0503020202020204" pitchFamily="34" charset="0"/>
                <a:ea typeface="微软雅黑" panose="020B0503020204020204" pitchFamily="34" charset="-122"/>
              </a:endParaRPr>
            </a:p>
          </p:txBody>
        </p:sp>
        <p:sp>
          <p:nvSpPr>
            <p:cNvPr id="22" name="Freeform 14"/>
            <p:cNvSpPr>
              <a:spLocks noChangeAspect="1" noEditPoints="1"/>
            </p:cNvSpPr>
            <p:nvPr/>
          </p:nvSpPr>
          <p:spPr bwMode="auto">
            <a:xfrm>
              <a:off x="4871284" y="3832629"/>
              <a:ext cx="350534" cy="349122"/>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grpSp>
      <p:grpSp>
        <p:nvGrpSpPr>
          <p:cNvPr id="23" name="组合 22"/>
          <p:cNvGrpSpPr/>
          <p:nvPr/>
        </p:nvGrpSpPr>
        <p:grpSpPr>
          <a:xfrm>
            <a:off x="4944558" y="2019121"/>
            <a:ext cx="1336511" cy="2834001"/>
            <a:chOff x="5092475" y="1668293"/>
            <a:chExt cx="1336511" cy="2834001"/>
          </a:xfrm>
        </p:grpSpPr>
        <p:sp>
          <p:nvSpPr>
            <p:cNvPr id="24" name="任意多边形 23"/>
            <p:cNvSpPr>
              <a:spLocks/>
            </p:cNvSpPr>
            <p:nvPr/>
          </p:nvSpPr>
          <p:spPr bwMode="auto">
            <a:xfrm>
              <a:off x="5092475" y="1668293"/>
              <a:ext cx="1336511" cy="2834001"/>
            </a:xfrm>
            <a:custGeom>
              <a:avLst/>
              <a:gdLst>
                <a:gd name="connsiteX0" fmla="*/ 1700213 w 1700213"/>
                <a:gd name="connsiteY0" fmla="*/ 731838 h 3605212"/>
                <a:gd name="connsiteX1" fmla="*/ 1282701 w 1700213"/>
                <a:gd name="connsiteY1" fmla="*/ 731838 h 3605212"/>
                <a:gd name="connsiteX2" fmla="*/ 1282701 w 1700213"/>
                <a:gd name="connsiteY2" fmla="*/ 3605212 h 3605212"/>
                <a:gd name="connsiteX3" fmla="*/ 420688 w 1700213"/>
                <a:gd name="connsiteY3" fmla="*/ 2925762 h 3605212"/>
                <a:gd name="connsiteX4" fmla="*/ 420688 w 1700213"/>
                <a:gd name="connsiteY4" fmla="*/ 1735137 h 3605212"/>
                <a:gd name="connsiteX5" fmla="*/ 417513 w 1700213"/>
                <a:gd name="connsiteY5" fmla="*/ 1735137 h 3605212"/>
                <a:gd name="connsiteX6" fmla="*/ 417513 w 1700213"/>
                <a:gd name="connsiteY6" fmla="*/ 731838 h 3605212"/>
                <a:gd name="connsiteX7" fmla="*/ 417513 w 1700213"/>
                <a:gd name="connsiteY7" fmla="*/ 731838 h 3605212"/>
                <a:gd name="connsiteX8" fmla="*/ 0 w 1700213"/>
                <a:gd name="connsiteY8" fmla="*/ 731838 h 3605212"/>
                <a:gd name="connsiteX9" fmla="*/ 849313 w 1700213"/>
                <a:gd name="connsiteY9" fmla="*/ 0 h 360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0213" h="3605212">
                  <a:moveTo>
                    <a:pt x="1700213" y="731838"/>
                  </a:moveTo>
                  <a:lnTo>
                    <a:pt x="1282701" y="731838"/>
                  </a:lnTo>
                  <a:lnTo>
                    <a:pt x="1282701" y="3605212"/>
                  </a:lnTo>
                  <a:lnTo>
                    <a:pt x="420688" y="2925762"/>
                  </a:lnTo>
                  <a:lnTo>
                    <a:pt x="420688" y="1735137"/>
                  </a:lnTo>
                  <a:lnTo>
                    <a:pt x="417513" y="1735137"/>
                  </a:lnTo>
                  <a:lnTo>
                    <a:pt x="417513" y="731838"/>
                  </a:lnTo>
                  <a:lnTo>
                    <a:pt x="417513" y="731838"/>
                  </a:lnTo>
                  <a:lnTo>
                    <a:pt x="0" y="731838"/>
                  </a:lnTo>
                  <a:lnTo>
                    <a:pt x="849313" y="0"/>
                  </a:lnTo>
                  <a:close/>
                </a:path>
              </a:pathLst>
            </a:custGeom>
            <a:solidFill>
              <a:srgbClr val="FEBC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矩形 24"/>
            <p:cNvSpPr/>
            <p:nvPr/>
          </p:nvSpPr>
          <p:spPr>
            <a:xfrm>
              <a:off x="5372172" y="2033337"/>
              <a:ext cx="729701" cy="523220"/>
            </a:xfrm>
            <a:prstGeom prst="rect">
              <a:avLst/>
            </a:prstGeom>
          </p:spPr>
          <p:txBody>
            <a:bodyPr wrap="square">
              <a:spAutoFit/>
            </a:bodyPr>
            <a:lstStyle/>
            <a:p>
              <a:pPr algn="ctr"/>
              <a:r>
                <a:rPr lang="en-US" altLang="zh-CN" sz="2800" b="1" dirty="0" smtClean="0">
                  <a:solidFill>
                    <a:srgbClr val="FFFFFF"/>
                  </a:solidFill>
                  <a:latin typeface="Agency FB" panose="020B0503020202020204" pitchFamily="34" charset="0"/>
                  <a:ea typeface="微软雅黑" panose="020B0503020204020204" pitchFamily="34" charset="-122"/>
                </a:rPr>
                <a:t>01</a:t>
              </a:r>
              <a:endParaRPr lang="zh-CN" altLang="en-US" sz="2800" b="1" dirty="0">
                <a:solidFill>
                  <a:srgbClr val="FFFFFF"/>
                </a:solidFill>
                <a:latin typeface="Agency FB" panose="020B0503020202020204" pitchFamily="34" charset="0"/>
                <a:ea typeface="微软雅黑" panose="020B0503020204020204" pitchFamily="34" charset="-122"/>
              </a:endParaRPr>
            </a:p>
          </p:txBody>
        </p:sp>
        <p:sp>
          <p:nvSpPr>
            <p:cNvPr id="26" name="Freeform 26"/>
            <p:cNvSpPr>
              <a:spLocks noEditPoints="1"/>
            </p:cNvSpPr>
            <p:nvPr/>
          </p:nvSpPr>
          <p:spPr bwMode="auto">
            <a:xfrm>
              <a:off x="5620454" y="3510380"/>
              <a:ext cx="296775" cy="311802"/>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grpSp>
      <p:grpSp>
        <p:nvGrpSpPr>
          <p:cNvPr id="27" name="组合 26"/>
          <p:cNvGrpSpPr/>
          <p:nvPr/>
        </p:nvGrpSpPr>
        <p:grpSpPr>
          <a:xfrm>
            <a:off x="6293548" y="1658474"/>
            <a:ext cx="1340254" cy="3537823"/>
            <a:chOff x="6441465" y="1307646"/>
            <a:chExt cx="1340254" cy="3537823"/>
          </a:xfrm>
        </p:grpSpPr>
        <p:sp>
          <p:nvSpPr>
            <p:cNvPr id="28" name="任意多边形 27"/>
            <p:cNvSpPr>
              <a:spLocks/>
            </p:cNvSpPr>
            <p:nvPr/>
          </p:nvSpPr>
          <p:spPr bwMode="auto">
            <a:xfrm>
              <a:off x="6441465" y="1307646"/>
              <a:ext cx="1340254" cy="3537823"/>
            </a:xfrm>
            <a:custGeom>
              <a:avLst/>
              <a:gdLst>
                <a:gd name="connsiteX0" fmla="*/ 1704975 w 1704975"/>
                <a:gd name="connsiteY0" fmla="*/ 731838 h 4500563"/>
                <a:gd name="connsiteX1" fmla="*/ 1282701 w 1704975"/>
                <a:gd name="connsiteY1" fmla="*/ 731838 h 4500563"/>
                <a:gd name="connsiteX2" fmla="*/ 1282701 w 1704975"/>
                <a:gd name="connsiteY2" fmla="*/ 3816350 h 4500563"/>
                <a:gd name="connsiteX3" fmla="*/ 422276 w 1704975"/>
                <a:gd name="connsiteY3" fmla="*/ 4500563 h 4500563"/>
                <a:gd name="connsiteX4" fmla="*/ 422276 w 1704975"/>
                <a:gd name="connsiteY4" fmla="*/ 731838 h 4500563"/>
                <a:gd name="connsiteX5" fmla="*/ 422275 w 1704975"/>
                <a:gd name="connsiteY5" fmla="*/ 731838 h 4500563"/>
                <a:gd name="connsiteX6" fmla="*/ 0 w 1704975"/>
                <a:gd name="connsiteY6" fmla="*/ 731838 h 4500563"/>
                <a:gd name="connsiteX7" fmla="*/ 850900 w 1704975"/>
                <a:gd name="connsiteY7" fmla="*/ 0 h 450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4500563">
                  <a:moveTo>
                    <a:pt x="1704975" y="731838"/>
                  </a:moveTo>
                  <a:lnTo>
                    <a:pt x="1282701" y="731838"/>
                  </a:lnTo>
                  <a:lnTo>
                    <a:pt x="1282701" y="3816350"/>
                  </a:lnTo>
                  <a:lnTo>
                    <a:pt x="422276" y="4500563"/>
                  </a:lnTo>
                  <a:lnTo>
                    <a:pt x="422276" y="731838"/>
                  </a:lnTo>
                  <a:lnTo>
                    <a:pt x="422275" y="731838"/>
                  </a:lnTo>
                  <a:lnTo>
                    <a:pt x="0" y="731838"/>
                  </a:lnTo>
                  <a:lnTo>
                    <a:pt x="850900" y="0"/>
                  </a:lnTo>
                  <a:close/>
                </a:path>
              </a:pathLst>
            </a:custGeom>
            <a:solidFill>
              <a:srgbClr val="FF66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矩形 28"/>
            <p:cNvSpPr/>
            <p:nvPr/>
          </p:nvSpPr>
          <p:spPr>
            <a:xfrm>
              <a:off x="6736758" y="1556394"/>
              <a:ext cx="729701" cy="523220"/>
            </a:xfrm>
            <a:prstGeom prst="rect">
              <a:avLst/>
            </a:prstGeom>
          </p:spPr>
          <p:txBody>
            <a:bodyPr wrap="square">
              <a:spAutoFit/>
            </a:bodyPr>
            <a:lstStyle/>
            <a:p>
              <a:pPr algn="ctr"/>
              <a:r>
                <a:rPr lang="en-US" altLang="zh-CN" sz="2800" b="1" dirty="0" smtClean="0">
                  <a:solidFill>
                    <a:srgbClr val="FFFFFF"/>
                  </a:solidFill>
                  <a:latin typeface="Agency FB" panose="020B0503020202020204" pitchFamily="34" charset="0"/>
                  <a:ea typeface="微软雅黑" panose="020B0503020204020204" pitchFamily="34" charset="-122"/>
                </a:rPr>
                <a:t>02</a:t>
              </a:r>
              <a:endParaRPr lang="zh-CN" altLang="en-US" sz="2800" b="1" dirty="0">
                <a:solidFill>
                  <a:srgbClr val="FFFFFF"/>
                </a:solidFill>
                <a:latin typeface="Agency FB" panose="020B0503020202020204" pitchFamily="34" charset="0"/>
                <a:ea typeface="微软雅黑" panose="020B0503020204020204" pitchFamily="34" charset="-122"/>
              </a:endParaRPr>
            </a:p>
          </p:txBody>
        </p:sp>
        <p:sp>
          <p:nvSpPr>
            <p:cNvPr id="30" name="Freeform 33"/>
            <p:cNvSpPr>
              <a:spLocks noEditPoints="1"/>
            </p:cNvSpPr>
            <p:nvPr/>
          </p:nvSpPr>
          <p:spPr bwMode="auto">
            <a:xfrm>
              <a:off x="6983863" y="3972519"/>
              <a:ext cx="347256" cy="326132"/>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grpSp>
      <p:grpSp>
        <p:nvGrpSpPr>
          <p:cNvPr id="31" name="组合 30"/>
          <p:cNvGrpSpPr/>
          <p:nvPr/>
        </p:nvGrpSpPr>
        <p:grpSpPr>
          <a:xfrm>
            <a:off x="5620925" y="3296979"/>
            <a:ext cx="1340254" cy="2752888"/>
            <a:chOff x="5768842" y="2946151"/>
            <a:chExt cx="1340254" cy="2752888"/>
          </a:xfrm>
        </p:grpSpPr>
        <p:sp>
          <p:nvSpPr>
            <p:cNvPr id="44" name="任意多边形 43"/>
            <p:cNvSpPr>
              <a:spLocks/>
            </p:cNvSpPr>
            <p:nvPr/>
          </p:nvSpPr>
          <p:spPr bwMode="auto">
            <a:xfrm>
              <a:off x="5768842" y="2946151"/>
              <a:ext cx="1340254" cy="2752888"/>
            </a:xfrm>
            <a:custGeom>
              <a:avLst/>
              <a:gdLst>
                <a:gd name="connsiteX0" fmla="*/ 1704975 w 1704975"/>
                <a:gd name="connsiteY0" fmla="*/ 2768600 h 3502025"/>
                <a:gd name="connsiteX1" fmla="*/ 854075 w 1704975"/>
                <a:gd name="connsiteY1" fmla="*/ 3502025 h 3502025"/>
                <a:gd name="connsiteX2" fmla="*/ 0 w 1704975"/>
                <a:gd name="connsiteY2" fmla="*/ 2768600 h 3502025"/>
                <a:gd name="connsiteX3" fmla="*/ 422275 w 1704975"/>
                <a:gd name="connsiteY3" fmla="*/ 2768600 h 3502025"/>
                <a:gd name="connsiteX4" fmla="*/ 422276 w 1704975"/>
                <a:gd name="connsiteY4" fmla="*/ 2768600 h 3502025"/>
                <a:gd name="connsiteX5" fmla="*/ 422276 w 1704975"/>
                <a:gd name="connsiteY5" fmla="*/ 0 h 3502025"/>
                <a:gd name="connsiteX6" fmla="*/ 1282701 w 1704975"/>
                <a:gd name="connsiteY6" fmla="*/ 684213 h 3502025"/>
                <a:gd name="connsiteX7" fmla="*/ 1282701 w 1704975"/>
                <a:gd name="connsiteY7" fmla="*/ 2768600 h 350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3502025">
                  <a:moveTo>
                    <a:pt x="1704975" y="2768600"/>
                  </a:moveTo>
                  <a:lnTo>
                    <a:pt x="854075" y="3502025"/>
                  </a:lnTo>
                  <a:lnTo>
                    <a:pt x="0" y="2768600"/>
                  </a:lnTo>
                  <a:lnTo>
                    <a:pt x="422275" y="2768600"/>
                  </a:lnTo>
                  <a:lnTo>
                    <a:pt x="422276" y="2768600"/>
                  </a:lnTo>
                  <a:lnTo>
                    <a:pt x="422276" y="0"/>
                  </a:lnTo>
                  <a:lnTo>
                    <a:pt x="1282701" y="684213"/>
                  </a:lnTo>
                  <a:lnTo>
                    <a:pt x="1282701" y="2768600"/>
                  </a:lnTo>
                  <a:close/>
                </a:path>
              </a:pathLst>
            </a:custGeom>
            <a:solidFill>
              <a:srgbClr val="A883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矩形 44"/>
            <p:cNvSpPr/>
            <p:nvPr/>
          </p:nvSpPr>
          <p:spPr>
            <a:xfrm>
              <a:off x="6074735" y="4839056"/>
              <a:ext cx="729701" cy="523220"/>
            </a:xfrm>
            <a:prstGeom prst="rect">
              <a:avLst/>
            </a:prstGeom>
          </p:spPr>
          <p:txBody>
            <a:bodyPr wrap="square">
              <a:spAutoFit/>
            </a:bodyPr>
            <a:lstStyle/>
            <a:p>
              <a:pPr algn="ctr"/>
              <a:r>
                <a:rPr lang="en-US" altLang="zh-CN" sz="2800" b="1" dirty="0" smtClean="0">
                  <a:solidFill>
                    <a:srgbClr val="FFFFFF"/>
                  </a:solidFill>
                  <a:latin typeface="Agency FB" panose="020B0503020202020204" pitchFamily="34" charset="0"/>
                  <a:ea typeface="微软雅黑" panose="020B0503020204020204" pitchFamily="34" charset="-122"/>
                </a:rPr>
                <a:t>04</a:t>
              </a:r>
              <a:endParaRPr lang="zh-CN" altLang="en-US" sz="2800" b="1" dirty="0">
                <a:solidFill>
                  <a:srgbClr val="FFFFFF"/>
                </a:solidFill>
                <a:latin typeface="Agency FB" panose="020B0503020202020204" pitchFamily="34" charset="0"/>
                <a:ea typeface="微软雅黑" panose="020B0503020204020204" pitchFamily="34" charset="-122"/>
              </a:endParaRPr>
            </a:p>
          </p:txBody>
        </p:sp>
        <p:sp>
          <p:nvSpPr>
            <p:cNvPr id="46" name="Freeform 22"/>
            <p:cNvSpPr>
              <a:spLocks noChangeAspect="1" noEditPoints="1"/>
            </p:cNvSpPr>
            <p:nvPr/>
          </p:nvSpPr>
          <p:spPr bwMode="auto">
            <a:xfrm>
              <a:off x="6282131" y="3510380"/>
              <a:ext cx="318667" cy="374225"/>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47" name="文本框 46"/>
          <p:cNvSpPr txBox="1"/>
          <p:nvPr/>
        </p:nvSpPr>
        <p:spPr>
          <a:xfrm>
            <a:off x="1273754" y="2431861"/>
            <a:ext cx="3239990" cy="1077218"/>
          </a:xfrm>
          <a:prstGeom prst="rect">
            <a:avLst/>
          </a:prstGeom>
          <a:noFill/>
          <a:effectLst/>
        </p:spPr>
        <p:txBody>
          <a:bodyPr wrap="none" rtlCol="0">
            <a:spAutoFit/>
          </a:bodyPr>
          <a:lstStyle/>
          <a:p>
            <a:pPr algn="ct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Học</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thuộc</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ghi</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nhớ</a:t>
            </a:r>
            <a:endParaRPr lang="en-US" altLang="zh-CN" sz="3200" dirty="0" smtClean="0">
              <a:solidFill>
                <a:srgbClr val="004C80"/>
              </a:solidFill>
              <a:latin typeface="Times New Roman" pitchFamily="18" charset="0"/>
              <a:ea typeface="微软雅黑" panose="020B0503020204020204" pitchFamily="34" charset="-122"/>
              <a:cs typeface="Times New Roman" pitchFamily="18" charset="0"/>
            </a:endParaRPr>
          </a:p>
          <a:p>
            <a:pPr algn="ct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sgk</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tr</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47)</a:t>
            </a:r>
            <a:endParaRPr lang="en-US" altLang="zh-CN" sz="3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
        <p:nvSpPr>
          <p:cNvPr id="48" name="文本框 47"/>
          <p:cNvSpPr txBox="1"/>
          <p:nvPr/>
        </p:nvSpPr>
        <p:spPr>
          <a:xfrm>
            <a:off x="735980" y="4892595"/>
            <a:ext cx="3691054" cy="1077218"/>
          </a:xfrm>
          <a:prstGeom prst="rect">
            <a:avLst/>
          </a:prstGeom>
          <a:noFill/>
          <a:effectLst/>
        </p:spPr>
        <p:txBody>
          <a:bodyPr wrap="square" rtlCol="0">
            <a:spAutoFit/>
          </a:bodyPr>
          <a:lstStyle/>
          <a:p>
            <a:pPr algn="ctr"/>
            <a:r>
              <a:rPr lang="zh-CN" altLang="en-US"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Tìm</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đọc</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những</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đoạn</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văn</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tả</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cảnh</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hay</a:t>
            </a:r>
            <a:endParaRPr lang="en-US" altLang="zh-CN" sz="3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
        <p:nvSpPr>
          <p:cNvPr id="49" name="文本框 48"/>
          <p:cNvSpPr txBox="1"/>
          <p:nvPr/>
        </p:nvSpPr>
        <p:spPr>
          <a:xfrm>
            <a:off x="7848897" y="2251577"/>
            <a:ext cx="3859009" cy="1569660"/>
          </a:xfrm>
          <a:prstGeom prst="rect">
            <a:avLst/>
          </a:prstGeom>
          <a:noFill/>
          <a:effectLst/>
        </p:spPr>
        <p:txBody>
          <a:bodyPr wrap="square" rtlCol="0">
            <a:spAutoFit/>
          </a:bodyPr>
          <a:lstStyle/>
          <a:p>
            <a:pPr algn="ctr"/>
            <a:r>
              <a:rPr lang="zh-CN" altLang="en-US"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Làm</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BTVN +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Bài</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3 (SGK –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tr</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47 + 48)</a:t>
            </a:r>
            <a:endParaRPr lang="en-US" altLang="zh-CN" sz="3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a:p>
            <a:pPr algn="ctr"/>
            <a:endParaRPr lang="en-US" altLang="zh-CN" sz="3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
        <p:nvSpPr>
          <p:cNvPr id="50" name="文本框 49"/>
          <p:cNvSpPr txBox="1"/>
          <p:nvPr/>
        </p:nvSpPr>
        <p:spPr>
          <a:xfrm>
            <a:off x="7302481" y="5147201"/>
            <a:ext cx="3823483" cy="1077218"/>
          </a:xfrm>
          <a:prstGeom prst="rect">
            <a:avLst/>
          </a:prstGeom>
          <a:noFill/>
          <a:effectLst/>
        </p:spPr>
        <p:txBody>
          <a:bodyPr wrap="none" rtlCol="0">
            <a:spAutoFit/>
          </a:bodyPr>
          <a:lstStyle/>
          <a:p>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Đọc</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và</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soạn</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văn</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bản</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p>
          <a:p>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Buổi</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học</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cuối</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cùng</a:t>
            </a:r>
            <a:endParaRPr lang="en-US" altLang="zh-CN" sz="3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418510028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par>
                          <p:cTn id="25" fill="hold">
                            <p:stCondLst>
                              <p:cond delay="1750"/>
                            </p:stCondLst>
                            <p:childTnLst>
                              <p:par>
                                <p:cTn id="26" presetID="22" presetClass="entr" presetSubtype="2"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500"/>
                                        <p:tgtEl>
                                          <p:spTgt spid="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grpId="0" nodeType="withEffect">
                                  <p:stCondLst>
                                    <p:cond delay="75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par>
                                <p:cTn id="47" presetID="10" presetClass="entr" presetSubtype="0" fill="hold" grpId="0" nodeType="withEffect">
                                  <p:stCondLst>
                                    <p:cond delay="125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47"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404616" y="325260"/>
            <a:ext cx="11188006" cy="3592968"/>
          </a:xfrm>
          <a:prstGeom prst="rect">
            <a:avLst/>
          </a:prstGeom>
        </p:spPr>
      </p:pic>
      <p:pic>
        <p:nvPicPr>
          <p:cNvPr id="4" name="图片 3"/>
          <p:cNvPicPr>
            <a:picLocks noChangeAspect="1"/>
          </p:cNvPicPr>
          <p:nvPr/>
        </p:nvPicPr>
        <p:blipFill>
          <a:blip r:embed="rId4"/>
          <a:stretch>
            <a:fillRect/>
          </a:stretch>
        </p:blipFill>
        <p:spPr>
          <a:xfrm>
            <a:off x="0" y="5486400"/>
            <a:ext cx="12163928" cy="1371600"/>
          </a:xfrm>
          <a:prstGeom prst="rect">
            <a:avLst/>
          </a:prstGeom>
        </p:spPr>
      </p:pic>
      <p:pic>
        <p:nvPicPr>
          <p:cNvPr id="5" name="图片 4"/>
          <p:cNvPicPr>
            <a:picLocks noChangeAspect="1"/>
          </p:cNvPicPr>
          <p:nvPr/>
        </p:nvPicPr>
        <p:blipFill>
          <a:blip r:embed="rId5"/>
          <a:stretch>
            <a:fillRect/>
          </a:stretch>
        </p:blipFill>
        <p:spPr>
          <a:xfrm>
            <a:off x="0" y="4125971"/>
            <a:ext cx="12163928" cy="1888463"/>
          </a:xfrm>
          <a:prstGeom prst="rect">
            <a:avLst/>
          </a:prstGeom>
        </p:spPr>
      </p:pic>
      <p:pic>
        <p:nvPicPr>
          <p:cNvPr id="11" name="图片 10"/>
          <p:cNvPicPr>
            <a:picLocks noChangeAspect="1"/>
          </p:cNvPicPr>
          <p:nvPr/>
        </p:nvPicPr>
        <p:blipFill>
          <a:blip r:embed="rId6"/>
          <a:stretch>
            <a:fillRect/>
          </a:stretch>
        </p:blipFill>
        <p:spPr>
          <a:xfrm>
            <a:off x="5437129" y="6136783"/>
            <a:ext cx="663750" cy="247500"/>
          </a:xfrm>
          <a:prstGeom prst="rect">
            <a:avLst/>
          </a:prstGeom>
        </p:spPr>
      </p:pic>
      <p:pic>
        <p:nvPicPr>
          <p:cNvPr id="13" name="图片 12"/>
          <p:cNvPicPr>
            <a:picLocks noChangeAspect="1"/>
          </p:cNvPicPr>
          <p:nvPr/>
        </p:nvPicPr>
        <p:blipFill>
          <a:blip r:embed="rId7"/>
          <a:stretch>
            <a:fillRect/>
          </a:stretch>
        </p:blipFill>
        <p:spPr>
          <a:xfrm>
            <a:off x="6638369" y="6278717"/>
            <a:ext cx="416250" cy="157500"/>
          </a:xfrm>
          <a:prstGeom prst="rect">
            <a:avLst/>
          </a:prstGeom>
        </p:spPr>
      </p:pic>
      <p:pic>
        <p:nvPicPr>
          <p:cNvPr id="15" name="图片 14"/>
          <p:cNvPicPr>
            <a:picLocks noChangeAspect="1"/>
          </p:cNvPicPr>
          <p:nvPr/>
        </p:nvPicPr>
        <p:blipFill>
          <a:blip r:embed="rId8"/>
          <a:stretch>
            <a:fillRect/>
          </a:stretch>
        </p:blipFill>
        <p:spPr>
          <a:xfrm>
            <a:off x="10032605" y="1815921"/>
            <a:ext cx="1048307" cy="1483454"/>
          </a:xfrm>
          <a:prstGeom prst="rect">
            <a:avLst/>
          </a:prstGeom>
        </p:spPr>
      </p:pic>
      <p:pic>
        <p:nvPicPr>
          <p:cNvPr id="17" name="图片 16"/>
          <p:cNvPicPr>
            <a:picLocks noChangeAspect="1"/>
          </p:cNvPicPr>
          <p:nvPr/>
        </p:nvPicPr>
        <p:blipFill>
          <a:blip r:embed="rId9"/>
          <a:stretch>
            <a:fillRect/>
          </a:stretch>
        </p:blipFill>
        <p:spPr>
          <a:xfrm>
            <a:off x="4500467" y="1639613"/>
            <a:ext cx="540000" cy="371250"/>
          </a:xfrm>
          <a:prstGeom prst="rect">
            <a:avLst/>
          </a:prstGeom>
        </p:spPr>
      </p:pic>
      <p:pic>
        <p:nvPicPr>
          <p:cNvPr id="18" name="图片 17"/>
          <p:cNvPicPr>
            <a:picLocks noChangeAspect="1"/>
          </p:cNvPicPr>
          <p:nvPr/>
        </p:nvPicPr>
        <p:blipFill>
          <a:blip r:embed="rId10"/>
          <a:stretch>
            <a:fillRect/>
          </a:stretch>
        </p:blipFill>
        <p:spPr>
          <a:xfrm>
            <a:off x="592427" y="253170"/>
            <a:ext cx="795054" cy="419612"/>
          </a:xfrm>
          <a:prstGeom prst="rect">
            <a:avLst/>
          </a:prstGeom>
        </p:spPr>
      </p:pic>
      <p:pic>
        <p:nvPicPr>
          <p:cNvPr id="19" name="图片 18"/>
          <p:cNvPicPr>
            <a:picLocks noChangeAspect="1"/>
          </p:cNvPicPr>
          <p:nvPr/>
        </p:nvPicPr>
        <p:blipFill>
          <a:blip r:embed="rId11"/>
          <a:stretch>
            <a:fillRect/>
          </a:stretch>
        </p:blipFill>
        <p:spPr>
          <a:xfrm>
            <a:off x="10739068" y="117517"/>
            <a:ext cx="1289800" cy="954787"/>
          </a:xfrm>
          <a:prstGeom prst="rect">
            <a:avLst/>
          </a:prstGeom>
        </p:spPr>
      </p:pic>
      <p:pic>
        <p:nvPicPr>
          <p:cNvPr id="21" name="图片 20"/>
          <p:cNvPicPr>
            <a:picLocks noChangeAspect="1"/>
          </p:cNvPicPr>
          <p:nvPr/>
        </p:nvPicPr>
        <p:blipFill>
          <a:blip r:embed="rId12"/>
          <a:stretch>
            <a:fillRect/>
          </a:stretch>
        </p:blipFill>
        <p:spPr>
          <a:xfrm>
            <a:off x="1277256" y="5987792"/>
            <a:ext cx="2674144" cy="657577"/>
          </a:xfrm>
          <a:prstGeom prst="rect">
            <a:avLst/>
          </a:prstGeom>
        </p:spPr>
      </p:pic>
      <p:pic>
        <p:nvPicPr>
          <p:cNvPr id="10" name="图片 9"/>
          <p:cNvPicPr>
            <a:picLocks noChangeAspect="1"/>
          </p:cNvPicPr>
          <p:nvPr/>
        </p:nvPicPr>
        <p:blipFill>
          <a:blip r:embed="rId13"/>
          <a:stretch>
            <a:fillRect/>
          </a:stretch>
        </p:blipFill>
        <p:spPr>
          <a:xfrm>
            <a:off x="5410216" y="5518558"/>
            <a:ext cx="358788" cy="780892"/>
          </a:xfrm>
          <a:prstGeom prst="rect">
            <a:avLst/>
          </a:prstGeom>
        </p:spPr>
      </p:pic>
      <p:pic>
        <p:nvPicPr>
          <p:cNvPr id="9" name="图片 8"/>
          <p:cNvPicPr>
            <a:picLocks noChangeAspect="1"/>
          </p:cNvPicPr>
          <p:nvPr/>
        </p:nvPicPr>
        <p:blipFill>
          <a:blip r:embed="rId14"/>
          <a:stretch>
            <a:fillRect/>
          </a:stretch>
        </p:blipFill>
        <p:spPr>
          <a:xfrm>
            <a:off x="5734443" y="5486400"/>
            <a:ext cx="400998" cy="865311"/>
          </a:xfrm>
          <a:prstGeom prst="rect">
            <a:avLst/>
          </a:prstGeom>
        </p:spPr>
      </p:pic>
      <p:pic>
        <p:nvPicPr>
          <p:cNvPr id="12" name="图片 11"/>
          <p:cNvPicPr>
            <a:picLocks noChangeAspect="1"/>
          </p:cNvPicPr>
          <p:nvPr/>
        </p:nvPicPr>
        <p:blipFill>
          <a:blip r:embed="rId15"/>
          <a:stretch>
            <a:fillRect/>
          </a:stretch>
        </p:blipFill>
        <p:spPr>
          <a:xfrm>
            <a:off x="6582679" y="5613436"/>
            <a:ext cx="527629" cy="801996"/>
          </a:xfrm>
          <a:prstGeom prst="rect">
            <a:avLst/>
          </a:prstGeom>
        </p:spPr>
      </p:pic>
      <p:pic>
        <p:nvPicPr>
          <p:cNvPr id="8" name="图片 7"/>
          <p:cNvPicPr>
            <a:picLocks noChangeAspect="1"/>
          </p:cNvPicPr>
          <p:nvPr/>
        </p:nvPicPr>
        <p:blipFill>
          <a:blip r:embed="rId16"/>
          <a:stretch>
            <a:fillRect/>
          </a:stretch>
        </p:blipFill>
        <p:spPr>
          <a:xfrm>
            <a:off x="1144771" y="5788547"/>
            <a:ext cx="485419" cy="696471"/>
          </a:xfrm>
          <a:prstGeom prst="rect">
            <a:avLst/>
          </a:prstGeom>
        </p:spPr>
      </p:pic>
      <p:pic>
        <p:nvPicPr>
          <p:cNvPr id="6" name="图片 5"/>
          <p:cNvPicPr>
            <a:picLocks noChangeAspect="1"/>
          </p:cNvPicPr>
          <p:nvPr/>
        </p:nvPicPr>
        <p:blipFill>
          <a:blip r:embed="rId17"/>
          <a:stretch>
            <a:fillRect/>
          </a:stretch>
        </p:blipFill>
        <p:spPr>
          <a:xfrm>
            <a:off x="489889" y="1306542"/>
            <a:ext cx="4056353" cy="4707892"/>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015154" y="790906"/>
            <a:ext cx="5186213" cy="2554545"/>
          </a:xfrm>
          <a:prstGeom prst="rect">
            <a:avLst/>
          </a:prstGeom>
          <a:noFill/>
        </p:spPr>
        <p:txBody>
          <a:bodyPr wrap="square" rtlCol="0">
            <a:spAutoFit/>
          </a:bodyPr>
          <a:lstStyle/>
          <a:p>
            <a:pPr algn="ctr"/>
            <a:r>
              <a:rPr lang="en-US" altLang="zh-CN" sz="8000" b="1" i="1" dirty="0" err="1" smtClean="0">
                <a:solidFill>
                  <a:srgbClr val="000033"/>
                </a:solidFill>
                <a:latin typeface="Times New Roman" pitchFamily="18" charset="0"/>
                <a:ea typeface="幼圆" panose="02010509060101010101" pitchFamily="49" charset="-122"/>
                <a:cs typeface="Times New Roman" pitchFamily="18" charset="0"/>
              </a:rPr>
              <a:t>Tạm</a:t>
            </a:r>
            <a:r>
              <a:rPr lang="en-US" altLang="zh-CN" sz="8000" b="1" i="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8000" b="1" i="1" dirty="0" err="1" smtClean="0">
                <a:solidFill>
                  <a:srgbClr val="000033"/>
                </a:solidFill>
                <a:latin typeface="Times New Roman" pitchFamily="18" charset="0"/>
                <a:ea typeface="幼圆" panose="02010509060101010101" pitchFamily="49" charset="-122"/>
                <a:cs typeface="Times New Roman" pitchFamily="18" charset="0"/>
              </a:rPr>
              <a:t>biệt</a:t>
            </a:r>
            <a:r>
              <a:rPr lang="en-US" altLang="zh-CN" sz="8000" b="1" i="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8000" b="1" i="1" dirty="0" err="1" smtClean="0">
                <a:solidFill>
                  <a:srgbClr val="000033"/>
                </a:solidFill>
                <a:latin typeface="Times New Roman" pitchFamily="18" charset="0"/>
                <a:ea typeface="幼圆" panose="02010509060101010101" pitchFamily="49" charset="-122"/>
                <a:cs typeface="Times New Roman" pitchFamily="18" charset="0"/>
              </a:rPr>
              <a:t>các</a:t>
            </a:r>
            <a:r>
              <a:rPr lang="en-US" altLang="zh-CN" sz="8000" b="1" i="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8000" b="1" i="1" dirty="0" err="1" smtClean="0">
                <a:solidFill>
                  <a:srgbClr val="000033"/>
                </a:solidFill>
                <a:latin typeface="Times New Roman" pitchFamily="18" charset="0"/>
                <a:ea typeface="幼圆" panose="02010509060101010101" pitchFamily="49" charset="-122"/>
                <a:cs typeface="Times New Roman" pitchFamily="18" charset="0"/>
              </a:rPr>
              <a:t>em</a:t>
            </a:r>
            <a:r>
              <a:rPr lang="en-US" altLang="zh-CN" sz="8000" b="1" i="1" dirty="0" smtClean="0">
                <a:solidFill>
                  <a:srgbClr val="000033"/>
                </a:solidFill>
                <a:latin typeface="Times New Roman" pitchFamily="18" charset="0"/>
                <a:ea typeface="幼圆" panose="02010509060101010101" pitchFamily="49" charset="-122"/>
                <a:cs typeface="Times New Roman" pitchFamily="18" charset="0"/>
              </a:rPr>
              <a:t>!</a:t>
            </a:r>
            <a:endParaRPr lang="zh-CN" altLang="en-US" sz="8000" b="1" i="1" dirty="0">
              <a:solidFill>
                <a:srgbClr val="000033"/>
              </a:solidFill>
              <a:latin typeface="Times New Roman" pitchFamily="18" charset="0"/>
              <a:ea typeface="幼圆" panose="02010509060101010101" pitchFamily="49" charset="-122"/>
              <a:cs typeface="Times New Roman" pitchFamily="18" charset="0"/>
            </a:endParaRPr>
          </a:p>
        </p:txBody>
      </p:sp>
    </p:spTree>
    <p:extLst>
      <p:ext uri="{BB962C8B-B14F-4D97-AF65-F5344CB8AC3E}">
        <p14:creationId xmlns:p14="http://schemas.microsoft.com/office/powerpoint/2010/main" val="374140631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5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10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nodeType="withEffect">
                                  <p:stCondLst>
                                    <p:cond delay="125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4250"/>
                            </p:stCondLst>
                            <p:childTnLst>
                              <p:par>
                                <p:cTn id="51" presetID="42"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525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par>
                          <p:cTn id="66" fill="hold">
                            <p:stCondLst>
                              <p:cond delay="5750"/>
                            </p:stCondLst>
                            <p:childTnLst>
                              <p:par>
                                <p:cTn id="67" presetID="38" presetClass="entr" presetSubtype="0" accel="50000" fill="hold" grpId="0" nodeType="afterEffect">
                                  <p:stCondLst>
                                    <p:cond delay="0"/>
                                  </p:stCondLst>
                                  <p:iterate type="lt">
                                    <p:tmPct val="50000"/>
                                  </p:iterate>
                                  <p:childTnLst>
                                    <p:set>
                                      <p:cBhvr>
                                        <p:cTn id="68" dur="1" fill="hold">
                                          <p:stCondLst>
                                            <p:cond delay="0"/>
                                          </p:stCondLst>
                                        </p:cTn>
                                        <p:tgtEl>
                                          <p:spTgt spid="28"/>
                                        </p:tgtEl>
                                        <p:attrNameLst>
                                          <p:attrName>style.visibility</p:attrName>
                                        </p:attrNameLst>
                                      </p:cBhvr>
                                      <p:to>
                                        <p:strVal val="visible"/>
                                      </p:to>
                                    </p:set>
                                    <p:set>
                                      <p:cBhvr>
                                        <p:cTn id="69" dur="341" fill="hold">
                                          <p:stCondLst>
                                            <p:cond delay="0"/>
                                          </p:stCondLst>
                                        </p:cTn>
                                        <p:tgtEl>
                                          <p:spTgt spid="28"/>
                                        </p:tgtEl>
                                        <p:attrNameLst>
                                          <p:attrName>style.rotation</p:attrName>
                                        </p:attrNameLst>
                                      </p:cBhvr>
                                      <p:to>
                                        <p:strVal val="-45.0"/>
                                      </p:to>
                                    </p:set>
                                    <p:anim calcmode="lin" valueType="num">
                                      <p:cBhvr>
                                        <p:cTn id="70" dur="341" fill="hold">
                                          <p:stCondLst>
                                            <p:cond delay="341"/>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71" dur="341"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72" dur="117" decel="50000" autoRev="1" fill="hold">
                                          <p:stCondLst>
                                            <p:cond delay="341"/>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73" dur="102" fill="hold">
                                          <p:stCondLst>
                                            <p:cond delay="648"/>
                                          </p:stCondLst>
                                        </p:cTn>
                                        <p:tgtEl>
                                          <p:spTgt spid="2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Kết quả hình ảnh cho cảnh đảo phú quốc buổi sáng&quot;"/>
          <p:cNvPicPr>
            <a:picLocks noChangeAspect="1" noChangeArrowheads="1"/>
          </p:cNvPicPr>
          <p:nvPr/>
        </p:nvPicPr>
        <p:blipFill>
          <a:blip r:embed="rId2"/>
          <a:srcRect/>
          <a:stretch>
            <a:fillRect/>
          </a:stretch>
        </p:blipFill>
        <p:spPr bwMode="auto">
          <a:xfrm>
            <a:off x="-1" y="0"/>
            <a:ext cx="12192001" cy="6867378"/>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Kết quả hình ảnh cho bầu trời trong xanh&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6564" name="Picture 4" descr="Kết quả hình ảnh cho cánh đồng hoa lavender&quot;"/>
          <p:cNvPicPr>
            <a:picLocks noChangeAspect="1" noChangeArrowheads="1"/>
          </p:cNvPicPr>
          <p:nvPr/>
        </p:nvPicPr>
        <p:blipFill>
          <a:blip r:embed="rId2"/>
          <a:srcRect b="10604"/>
          <a:stretch>
            <a:fillRect/>
          </a:stretch>
        </p:blipFill>
        <p:spPr bwMode="auto">
          <a:xfrm>
            <a:off x="-1" y="0"/>
            <a:ext cx="12192001" cy="68580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b83b89f-7cfe-40e2-85a8-19bea388ec16.jpg_wh1200.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Kết quả hình ảnh cho cảnh cắm trại&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Kết quả hình ảnh cho cảnh cắm trại&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tugo27-9-815x459.jpg"/>
          <p:cNvPicPr>
            <a:picLocks noChangeAspect="1"/>
          </p:cNvPicPr>
          <p:nvPr/>
        </p:nvPicPr>
        <p:blipFill>
          <a:blip r:embed="rId2"/>
          <a:stretch>
            <a:fillRect/>
          </a:stretch>
        </p:blipFill>
        <p:spPr>
          <a:xfrm>
            <a:off x="0" y="0"/>
            <a:ext cx="12177059" cy="68580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descr="Kết quả hình ảnh cho cảnh lặn ngắm san hô&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lan-ngam-san-ho-cu-lao-cau.jpg"/>
          <p:cNvPicPr>
            <a:picLocks noChangeAspect="1"/>
          </p:cNvPicPr>
          <p:nvPr/>
        </p:nvPicPr>
        <p:blipFill>
          <a:blip r:embed="rId2"/>
          <a:stretch>
            <a:fillRect/>
          </a:stretch>
        </p:blipFill>
        <p:spPr>
          <a:xfrm>
            <a:off x="-1" y="0"/>
            <a:ext cx="12192001" cy="6857999"/>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stretch>
            <a:fillRect/>
          </a:stretch>
        </p:blipFill>
        <p:spPr>
          <a:xfrm>
            <a:off x="404616" y="325260"/>
            <a:ext cx="11188006" cy="3592968"/>
          </a:xfrm>
          <a:prstGeom prst="rect">
            <a:avLst/>
          </a:prstGeom>
        </p:spPr>
      </p:pic>
      <p:pic>
        <p:nvPicPr>
          <p:cNvPr id="4" name="图片 3"/>
          <p:cNvPicPr>
            <a:picLocks noChangeAspect="1"/>
          </p:cNvPicPr>
          <p:nvPr/>
        </p:nvPicPr>
        <p:blipFill>
          <a:blip r:embed="rId6"/>
          <a:stretch>
            <a:fillRect/>
          </a:stretch>
        </p:blipFill>
        <p:spPr>
          <a:xfrm>
            <a:off x="0" y="5486400"/>
            <a:ext cx="12163928" cy="1371600"/>
          </a:xfrm>
          <a:prstGeom prst="rect">
            <a:avLst/>
          </a:prstGeom>
        </p:spPr>
      </p:pic>
      <p:pic>
        <p:nvPicPr>
          <p:cNvPr id="5" name="图片 4"/>
          <p:cNvPicPr>
            <a:picLocks noChangeAspect="1"/>
          </p:cNvPicPr>
          <p:nvPr/>
        </p:nvPicPr>
        <p:blipFill>
          <a:blip r:embed="rId7"/>
          <a:stretch>
            <a:fillRect/>
          </a:stretch>
        </p:blipFill>
        <p:spPr>
          <a:xfrm>
            <a:off x="0" y="4125971"/>
            <a:ext cx="12163928" cy="1888463"/>
          </a:xfrm>
          <a:prstGeom prst="rect">
            <a:avLst/>
          </a:prstGeom>
        </p:spPr>
      </p:pic>
      <p:pic>
        <p:nvPicPr>
          <p:cNvPr id="11" name="图片 10"/>
          <p:cNvPicPr>
            <a:picLocks noChangeAspect="1"/>
          </p:cNvPicPr>
          <p:nvPr/>
        </p:nvPicPr>
        <p:blipFill>
          <a:blip r:embed="rId8"/>
          <a:stretch>
            <a:fillRect/>
          </a:stretch>
        </p:blipFill>
        <p:spPr>
          <a:xfrm>
            <a:off x="5437129" y="6136783"/>
            <a:ext cx="663750" cy="247500"/>
          </a:xfrm>
          <a:prstGeom prst="rect">
            <a:avLst/>
          </a:prstGeom>
        </p:spPr>
      </p:pic>
      <p:pic>
        <p:nvPicPr>
          <p:cNvPr id="13" name="图片 12"/>
          <p:cNvPicPr>
            <a:picLocks noChangeAspect="1"/>
          </p:cNvPicPr>
          <p:nvPr/>
        </p:nvPicPr>
        <p:blipFill>
          <a:blip r:embed="rId9"/>
          <a:stretch>
            <a:fillRect/>
          </a:stretch>
        </p:blipFill>
        <p:spPr>
          <a:xfrm>
            <a:off x="6638369" y="6278717"/>
            <a:ext cx="416250" cy="157500"/>
          </a:xfrm>
          <a:prstGeom prst="rect">
            <a:avLst/>
          </a:prstGeom>
        </p:spPr>
      </p:pic>
      <p:pic>
        <p:nvPicPr>
          <p:cNvPr id="15" name="图片 14"/>
          <p:cNvPicPr>
            <a:picLocks noChangeAspect="1"/>
          </p:cNvPicPr>
          <p:nvPr/>
        </p:nvPicPr>
        <p:blipFill>
          <a:blip r:embed="rId10"/>
          <a:stretch>
            <a:fillRect/>
          </a:stretch>
        </p:blipFill>
        <p:spPr>
          <a:xfrm>
            <a:off x="10238285" y="1835555"/>
            <a:ext cx="1048307" cy="1483454"/>
          </a:xfrm>
          <a:prstGeom prst="rect">
            <a:avLst/>
          </a:prstGeom>
        </p:spPr>
      </p:pic>
      <p:pic>
        <p:nvPicPr>
          <p:cNvPr id="17" name="图片 16"/>
          <p:cNvPicPr>
            <a:picLocks noChangeAspect="1"/>
          </p:cNvPicPr>
          <p:nvPr/>
        </p:nvPicPr>
        <p:blipFill>
          <a:blip r:embed="rId11"/>
          <a:stretch>
            <a:fillRect/>
          </a:stretch>
        </p:blipFill>
        <p:spPr>
          <a:xfrm>
            <a:off x="4500467" y="1639613"/>
            <a:ext cx="540000" cy="371250"/>
          </a:xfrm>
          <a:prstGeom prst="rect">
            <a:avLst/>
          </a:prstGeom>
        </p:spPr>
      </p:pic>
      <p:pic>
        <p:nvPicPr>
          <p:cNvPr id="18" name="图片 17"/>
          <p:cNvPicPr>
            <a:picLocks noChangeAspect="1"/>
          </p:cNvPicPr>
          <p:nvPr/>
        </p:nvPicPr>
        <p:blipFill>
          <a:blip r:embed="rId12"/>
          <a:stretch>
            <a:fillRect/>
          </a:stretch>
        </p:blipFill>
        <p:spPr>
          <a:xfrm>
            <a:off x="592427" y="253170"/>
            <a:ext cx="795054" cy="419612"/>
          </a:xfrm>
          <a:prstGeom prst="rect">
            <a:avLst/>
          </a:prstGeom>
        </p:spPr>
      </p:pic>
      <p:pic>
        <p:nvPicPr>
          <p:cNvPr id="19" name="图片 18"/>
          <p:cNvPicPr>
            <a:picLocks noChangeAspect="1"/>
          </p:cNvPicPr>
          <p:nvPr/>
        </p:nvPicPr>
        <p:blipFill>
          <a:blip r:embed="rId13"/>
          <a:stretch>
            <a:fillRect/>
          </a:stretch>
        </p:blipFill>
        <p:spPr>
          <a:xfrm>
            <a:off x="10739068" y="117517"/>
            <a:ext cx="1289800" cy="954787"/>
          </a:xfrm>
          <a:prstGeom prst="rect">
            <a:avLst/>
          </a:prstGeom>
        </p:spPr>
      </p:pic>
      <p:pic>
        <p:nvPicPr>
          <p:cNvPr id="21" name="图片 20"/>
          <p:cNvPicPr>
            <a:picLocks noChangeAspect="1"/>
          </p:cNvPicPr>
          <p:nvPr/>
        </p:nvPicPr>
        <p:blipFill>
          <a:blip r:embed="rId14"/>
          <a:stretch>
            <a:fillRect/>
          </a:stretch>
        </p:blipFill>
        <p:spPr>
          <a:xfrm>
            <a:off x="1277256" y="5987792"/>
            <a:ext cx="2674144" cy="657577"/>
          </a:xfrm>
          <a:prstGeom prst="rect">
            <a:avLst/>
          </a:prstGeom>
        </p:spPr>
      </p:pic>
      <p:pic>
        <p:nvPicPr>
          <p:cNvPr id="10" name="图片 9"/>
          <p:cNvPicPr>
            <a:picLocks noChangeAspect="1"/>
          </p:cNvPicPr>
          <p:nvPr/>
        </p:nvPicPr>
        <p:blipFill>
          <a:blip r:embed="rId15"/>
          <a:stretch>
            <a:fillRect/>
          </a:stretch>
        </p:blipFill>
        <p:spPr>
          <a:xfrm>
            <a:off x="5410216" y="5518558"/>
            <a:ext cx="358788" cy="780892"/>
          </a:xfrm>
          <a:prstGeom prst="rect">
            <a:avLst/>
          </a:prstGeom>
        </p:spPr>
      </p:pic>
      <p:pic>
        <p:nvPicPr>
          <p:cNvPr id="9" name="图片 8"/>
          <p:cNvPicPr>
            <a:picLocks noChangeAspect="1"/>
          </p:cNvPicPr>
          <p:nvPr/>
        </p:nvPicPr>
        <p:blipFill>
          <a:blip r:embed="rId16"/>
          <a:stretch>
            <a:fillRect/>
          </a:stretch>
        </p:blipFill>
        <p:spPr>
          <a:xfrm>
            <a:off x="5734443" y="5486400"/>
            <a:ext cx="400998" cy="865311"/>
          </a:xfrm>
          <a:prstGeom prst="rect">
            <a:avLst/>
          </a:prstGeom>
        </p:spPr>
      </p:pic>
      <p:pic>
        <p:nvPicPr>
          <p:cNvPr id="12" name="图片 11"/>
          <p:cNvPicPr>
            <a:picLocks noChangeAspect="1"/>
          </p:cNvPicPr>
          <p:nvPr/>
        </p:nvPicPr>
        <p:blipFill>
          <a:blip r:embed="rId17"/>
          <a:stretch>
            <a:fillRect/>
          </a:stretch>
        </p:blipFill>
        <p:spPr>
          <a:xfrm>
            <a:off x="6582679" y="5613436"/>
            <a:ext cx="527629" cy="801996"/>
          </a:xfrm>
          <a:prstGeom prst="rect">
            <a:avLst/>
          </a:prstGeom>
        </p:spPr>
      </p:pic>
      <p:pic>
        <p:nvPicPr>
          <p:cNvPr id="8" name="图片 7"/>
          <p:cNvPicPr>
            <a:picLocks noChangeAspect="1"/>
          </p:cNvPicPr>
          <p:nvPr/>
        </p:nvPicPr>
        <p:blipFill>
          <a:blip r:embed="rId18"/>
          <a:stretch>
            <a:fillRect/>
          </a:stretch>
        </p:blipFill>
        <p:spPr>
          <a:xfrm>
            <a:off x="1144771" y="5788547"/>
            <a:ext cx="485419" cy="696471"/>
          </a:xfrm>
          <a:prstGeom prst="rect">
            <a:avLst/>
          </a:prstGeom>
        </p:spPr>
      </p:pic>
      <p:pic>
        <p:nvPicPr>
          <p:cNvPr id="6" name="图片 5"/>
          <p:cNvPicPr>
            <a:picLocks noChangeAspect="1"/>
          </p:cNvPicPr>
          <p:nvPr/>
        </p:nvPicPr>
        <p:blipFill>
          <a:blip r:embed="rId19"/>
          <a:stretch>
            <a:fillRect/>
          </a:stretch>
        </p:blipFill>
        <p:spPr>
          <a:xfrm>
            <a:off x="489889" y="1306542"/>
            <a:ext cx="4056353" cy="4707892"/>
          </a:xfrm>
          <a:prstGeom prst="rect">
            <a:avLst/>
          </a:prstGeom>
        </p:spPr>
      </p:pic>
      <p:sp>
        <p:nvSpPr>
          <p:cNvPr id="22" name="文本框 21"/>
          <p:cNvSpPr txBox="1"/>
          <p:nvPr/>
        </p:nvSpPr>
        <p:spPr>
          <a:xfrm>
            <a:off x="4933114" y="1001185"/>
            <a:ext cx="5186213" cy="3139321"/>
          </a:xfrm>
          <a:prstGeom prst="rect">
            <a:avLst/>
          </a:prstGeom>
          <a:noFill/>
        </p:spPr>
        <p:txBody>
          <a:bodyPr wrap="square" rtlCol="0">
            <a:spAutoFit/>
          </a:bodyPr>
          <a:lstStyle/>
          <a:p>
            <a:pPr algn="ctr"/>
            <a:r>
              <a:rPr lang="en-US" altLang="zh-CN" sz="6600" b="1" dirty="0" err="1" smtClean="0">
                <a:solidFill>
                  <a:srgbClr val="000033"/>
                </a:solidFill>
                <a:latin typeface="Times New Roman" pitchFamily="18" charset="0"/>
                <a:ea typeface="幼圆" panose="02010509060101010101" pitchFamily="49" charset="-122"/>
                <a:cs typeface="Times New Roman" pitchFamily="18" charset="0"/>
              </a:rPr>
              <a:t>Tiết</a:t>
            </a:r>
            <a:r>
              <a:rPr lang="en-US" altLang="zh-CN" sz="6600" b="1" dirty="0" smtClean="0">
                <a:solidFill>
                  <a:srgbClr val="000033"/>
                </a:solidFill>
                <a:latin typeface="Times New Roman" pitchFamily="18" charset="0"/>
                <a:ea typeface="幼圆" panose="02010509060101010101" pitchFamily="49" charset="-122"/>
                <a:cs typeface="Times New Roman" pitchFamily="18" charset="0"/>
              </a:rPr>
              <a:t> 86</a:t>
            </a:r>
          </a:p>
          <a:p>
            <a:pPr algn="ctr"/>
            <a:r>
              <a:rPr lang="en-US" altLang="zh-CN" sz="6600" b="1" dirty="0" err="1" smtClean="0">
                <a:solidFill>
                  <a:srgbClr val="000033"/>
                </a:solidFill>
                <a:latin typeface="Times New Roman" pitchFamily="18" charset="0"/>
                <a:ea typeface="幼圆" panose="02010509060101010101" pitchFamily="49" charset="-122"/>
                <a:cs typeface="Times New Roman" pitchFamily="18" charset="0"/>
              </a:rPr>
              <a:t>Phương</a:t>
            </a:r>
            <a:r>
              <a:rPr lang="en-US" altLang="zh-CN" sz="6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6600" b="1" dirty="0" err="1" smtClean="0">
                <a:solidFill>
                  <a:srgbClr val="000033"/>
                </a:solidFill>
                <a:latin typeface="Times New Roman" pitchFamily="18" charset="0"/>
                <a:ea typeface="幼圆" panose="02010509060101010101" pitchFamily="49" charset="-122"/>
                <a:cs typeface="Times New Roman" pitchFamily="18" charset="0"/>
              </a:rPr>
              <a:t>pháp</a:t>
            </a:r>
            <a:r>
              <a:rPr lang="en-US" altLang="zh-CN" sz="6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6600" b="1" dirty="0" err="1" smtClean="0">
                <a:solidFill>
                  <a:srgbClr val="000033"/>
                </a:solidFill>
                <a:latin typeface="Times New Roman" pitchFamily="18" charset="0"/>
                <a:ea typeface="幼圆" panose="02010509060101010101" pitchFamily="49" charset="-122"/>
                <a:cs typeface="Times New Roman" pitchFamily="18" charset="0"/>
              </a:rPr>
              <a:t>tả</a:t>
            </a:r>
            <a:r>
              <a:rPr lang="en-US" altLang="zh-CN" sz="6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6600" b="1" dirty="0" err="1" smtClean="0">
                <a:solidFill>
                  <a:srgbClr val="000033"/>
                </a:solidFill>
                <a:latin typeface="Times New Roman" pitchFamily="18" charset="0"/>
                <a:ea typeface="幼圆" panose="02010509060101010101" pitchFamily="49" charset="-122"/>
                <a:cs typeface="Times New Roman" pitchFamily="18" charset="0"/>
              </a:rPr>
              <a:t>cảnh</a:t>
            </a:r>
            <a:endParaRPr lang="zh-CN" altLang="en-US" sz="6600" b="1" dirty="0">
              <a:solidFill>
                <a:srgbClr val="000033"/>
              </a:solidFill>
              <a:latin typeface="Times New Roman" pitchFamily="18" charset="0"/>
              <a:ea typeface="幼圆" panose="02010509060101010101" pitchFamily="49" charset="-122"/>
              <a:cs typeface="Times New Roman" pitchFamily="18" charset="0"/>
            </a:endParaRPr>
          </a:p>
        </p:txBody>
      </p:sp>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Lenka-The Sho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cstate="print"/>
          <a:stretch>
            <a:fillRect/>
          </a:stretch>
        </p:blipFill>
        <p:spPr>
          <a:xfrm>
            <a:off x="6846493" y="-898861"/>
            <a:ext cx="609600" cy="609600"/>
          </a:xfrm>
          <a:prstGeom prst="rect">
            <a:avLst/>
          </a:prstGeom>
        </p:spPr>
      </p:pic>
    </p:spTree>
    <p:extLst>
      <p:ext uri="{BB962C8B-B14F-4D97-AF65-F5344CB8AC3E}">
        <p14:creationId xmlns:p14="http://schemas.microsoft.com/office/powerpoint/2010/main" val="24515897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2" presetClass="entr" presetSubtype="8"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left)">
                                      <p:cBhvr>
                                        <p:cTn id="9" dur="500"/>
                                        <p:tgtEl>
                                          <p:spTgt spid="4"/>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5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5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nodeType="withEffect">
                                  <p:stCondLst>
                                    <p:cond delay="75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100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nodeType="withEffect">
                                  <p:stCondLst>
                                    <p:cond delay="125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4250"/>
                            </p:stCondLst>
                            <p:childTnLst>
                              <p:par>
                                <p:cTn id="53" presetID="42"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10"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par>
                                <p:cTn id="65" presetID="10"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5750"/>
                            </p:stCondLst>
                            <p:childTnLst>
                              <p:par>
                                <p:cTn id="69" presetID="38" presetClass="entr" presetSubtype="0" accel="50000" fill="hold" grpId="0" nodeType="afterEffect">
                                  <p:stCondLst>
                                    <p:cond delay="0"/>
                                  </p:stCondLst>
                                  <p:iterate type="lt">
                                    <p:tmPct val="50000"/>
                                  </p:iterate>
                                  <p:childTnLst>
                                    <p:set>
                                      <p:cBhvr>
                                        <p:cTn id="70" dur="1" fill="hold">
                                          <p:stCondLst>
                                            <p:cond delay="0"/>
                                          </p:stCondLst>
                                        </p:cTn>
                                        <p:tgtEl>
                                          <p:spTgt spid="22"/>
                                        </p:tgtEl>
                                        <p:attrNameLst>
                                          <p:attrName>style.visibility</p:attrName>
                                        </p:attrNameLst>
                                      </p:cBhvr>
                                      <p:to>
                                        <p:strVal val="visible"/>
                                      </p:to>
                                    </p:set>
                                    <p:set>
                                      <p:cBhvr>
                                        <p:cTn id="71" dur="341" fill="hold">
                                          <p:stCondLst>
                                            <p:cond delay="0"/>
                                          </p:stCondLst>
                                        </p:cTn>
                                        <p:tgtEl>
                                          <p:spTgt spid="22"/>
                                        </p:tgtEl>
                                        <p:attrNameLst>
                                          <p:attrName>style.rotation</p:attrName>
                                        </p:attrNameLst>
                                      </p:cBhvr>
                                      <p:to>
                                        <p:strVal val="-45.0"/>
                                      </p:to>
                                    </p:set>
                                    <p:anim calcmode="lin" valueType="num">
                                      <p:cBhvr>
                                        <p:cTn id="72" dur="341" fill="hold">
                                          <p:stCondLst>
                                            <p:cond delay="341"/>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73" dur="341"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74" dur="117" decel="50000" autoRev="1" fill="hold">
                                          <p:stCondLst>
                                            <p:cond delay="341"/>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75" dur="102" fill="hold">
                                          <p:stCondLst>
                                            <p:cond delay="648"/>
                                          </p:stCondLst>
                                        </p:cTn>
                                        <p:tgtEl>
                                          <p:spTgt spid="2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6" repeatCount="indefinite" fill="hold" display="0">
                  <p:stCondLst>
                    <p:cond delay="indefinite"/>
                  </p:stCondLst>
                  <p:endCondLst>
                    <p:cond evt="onStopAudio" delay="0">
                      <p:tgtEl>
                        <p:sldTgt/>
                      </p:tgtEl>
                    </p:cond>
                  </p:endCondLst>
                </p:cTn>
                <p:tgtEl>
                  <p:spTgt spid="2"/>
                </p:tgtEl>
              </p:cMediaNode>
            </p:audio>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48667" t="52385" r="7734" b="5896"/>
          <a:stretch/>
        </p:blipFill>
        <p:spPr>
          <a:xfrm>
            <a:off x="437953" y="2217081"/>
            <a:ext cx="2826335" cy="1521208"/>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48933" t="41480" r="29200" b="9927"/>
          <a:stretch/>
        </p:blipFill>
        <p:spPr>
          <a:xfrm>
            <a:off x="674127" y="1803401"/>
            <a:ext cx="1417488" cy="1771860"/>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l="70000" t="40532" r="10666" b="10638"/>
          <a:stretch/>
        </p:blipFill>
        <p:spPr>
          <a:xfrm>
            <a:off x="1896333" y="1811013"/>
            <a:ext cx="1253267" cy="1780504"/>
          </a:xfrm>
          <a:prstGeom prst="rect">
            <a:avLst/>
          </a:prstGeom>
        </p:spPr>
      </p:pic>
      <p:sp>
        <p:nvSpPr>
          <p:cNvPr id="9" name="TextBox 8"/>
          <p:cNvSpPr txBox="1"/>
          <p:nvPr/>
        </p:nvSpPr>
        <p:spPr>
          <a:xfrm>
            <a:off x="914400" y="3835400"/>
            <a:ext cx="2959208" cy="748988"/>
          </a:xfrm>
          <a:prstGeom prst="rect">
            <a:avLst/>
          </a:prstGeom>
          <a:noFill/>
        </p:spPr>
        <p:txBody>
          <a:bodyPr wrap="none" rtlCol="0">
            <a:spAutoFit/>
          </a:bodyPr>
          <a:lstStyle/>
          <a:p>
            <a:pPr defTabSz="1219170"/>
            <a:r>
              <a:rPr lang="en-US" sz="4267" b="1" dirty="0">
                <a:solidFill>
                  <a:prstClr val="black"/>
                </a:solidFill>
                <a:latin typeface="Times New Roman" pitchFamily="18" charset="0"/>
                <a:cs typeface="Times New Roman" pitchFamily="18" charset="0"/>
              </a:rPr>
              <a:t>MỤC TIÊU</a:t>
            </a:r>
          </a:p>
        </p:txBody>
      </p:sp>
      <p:cxnSp>
        <p:nvCxnSpPr>
          <p:cNvPr id="10" name="Straight Arrow Connector 9"/>
          <p:cNvCxnSpPr>
            <a:endCxn id="13" idx="1"/>
          </p:cNvCxnSpPr>
          <p:nvPr/>
        </p:nvCxnSpPr>
        <p:spPr>
          <a:xfrm>
            <a:off x="3149600" y="3225799"/>
            <a:ext cx="1625600" cy="23377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7"/>
          <p:cNvSpPr txBox="1">
            <a:spLocks noChangeArrowheads="1"/>
          </p:cNvSpPr>
          <p:nvPr/>
        </p:nvSpPr>
        <p:spPr bwMode="auto">
          <a:xfrm>
            <a:off x="4775200" y="584201"/>
            <a:ext cx="7010400" cy="1077218"/>
          </a:xfrm>
          <a:prstGeom prst="rect">
            <a:avLst/>
          </a:prstGeom>
          <a:noFill/>
          <a:ln w="9525">
            <a:noFill/>
            <a:miter lim="800000"/>
            <a:headEnd/>
            <a:tailEnd/>
          </a:ln>
        </p:spPr>
        <p:txBody>
          <a:bodyPr wrap="square">
            <a:spAutoFit/>
          </a:bodyPr>
          <a:lstStyle/>
          <a:p>
            <a:pPr defTabSz="1219170"/>
            <a:r>
              <a:rPr lang="en-US" sz="3200" dirty="0">
                <a:solidFill>
                  <a:srgbClr val="000000"/>
                </a:solidFill>
                <a:latin typeface="Open Sans"/>
              </a:rPr>
              <a:t> </a:t>
            </a:r>
            <a:r>
              <a:rPr lang="en-US" sz="3200" dirty="0" err="1">
                <a:solidFill>
                  <a:srgbClr val="000000"/>
                </a:solidFill>
                <a:latin typeface="Open Sans"/>
              </a:rPr>
              <a:t>Nắm</a:t>
            </a:r>
            <a:r>
              <a:rPr lang="en-US" sz="3200" dirty="0">
                <a:solidFill>
                  <a:srgbClr val="000000"/>
                </a:solidFill>
                <a:latin typeface="Open Sans"/>
              </a:rPr>
              <a:t> </a:t>
            </a:r>
            <a:r>
              <a:rPr lang="en-US" sz="3200" dirty="0" err="1" smtClean="0">
                <a:solidFill>
                  <a:srgbClr val="000000"/>
                </a:solidFill>
                <a:latin typeface="Open Sans"/>
              </a:rPr>
              <a:t>được</a:t>
            </a:r>
            <a:r>
              <a:rPr lang="en-US" sz="3200" dirty="0" smtClean="0">
                <a:solidFill>
                  <a:srgbClr val="000000"/>
                </a:solidFill>
                <a:latin typeface="Open Sans"/>
              </a:rPr>
              <a:t> </a:t>
            </a:r>
            <a:r>
              <a:rPr lang="en-US" sz="3200" dirty="0" err="1" smtClean="0">
                <a:solidFill>
                  <a:srgbClr val="000000"/>
                </a:solidFill>
                <a:latin typeface="Open Sans"/>
              </a:rPr>
              <a:t>phương</a:t>
            </a:r>
            <a:r>
              <a:rPr lang="en-US" sz="3200" dirty="0" smtClean="0">
                <a:solidFill>
                  <a:srgbClr val="000000"/>
                </a:solidFill>
                <a:latin typeface="Open Sans"/>
              </a:rPr>
              <a:t> </a:t>
            </a:r>
            <a:r>
              <a:rPr lang="en-US" sz="3200" dirty="0" err="1" smtClean="0">
                <a:solidFill>
                  <a:srgbClr val="000000"/>
                </a:solidFill>
                <a:latin typeface="Open Sans"/>
              </a:rPr>
              <a:t>pháp</a:t>
            </a:r>
            <a:r>
              <a:rPr lang="en-US" sz="3200" dirty="0" smtClean="0">
                <a:solidFill>
                  <a:srgbClr val="000000"/>
                </a:solidFill>
                <a:latin typeface="Open Sans"/>
              </a:rPr>
              <a:t> </a:t>
            </a:r>
            <a:r>
              <a:rPr lang="en-US" sz="3200" dirty="0" err="1" smtClean="0">
                <a:solidFill>
                  <a:srgbClr val="000000"/>
                </a:solidFill>
                <a:latin typeface="Open Sans"/>
              </a:rPr>
              <a:t>viết</a:t>
            </a:r>
            <a:r>
              <a:rPr lang="en-US" sz="3200" dirty="0" smtClean="0">
                <a:solidFill>
                  <a:srgbClr val="000000"/>
                </a:solidFill>
                <a:latin typeface="Open Sans"/>
              </a:rPr>
              <a:t> </a:t>
            </a:r>
            <a:r>
              <a:rPr lang="en-US" sz="3200" dirty="0" err="1" smtClean="0">
                <a:solidFill>
                  <a:srgbClr val="000000"/>
                </a:solidFill>
                <a:latin typeface="Open Sans"/>
              </a:rPr>
              <a:t>văn</a:t>
            </a:r>
            <a:r>
              <a:rPr lang="en-US" sz="3200" dirty="0" smtClean="0">
                <a:solidFill>
                  <a:srgbClr val="000000"/>
                </a:solidFill>
                <a:latin typeface="Open Sans"/>
              </a:rPr>
              <a:t> </a:t>
            </a:r>
            <a:r>
              <a:rPr lang="en-US" sz="3200" dirty="0" err="1" smtClean="0">
                <a:solidFill>
                  <a:srgbClr val="000000"/>
                </a:solidFill>
                <a:latin typeface="Open Sans"/>
              </a:rPr>
              <a:t>tả</a:t>
            </a:r>
            <a:r>
              <a:rPr lang="en-US" sz="3200" dirty="0" smtClean="0">
                <a:solidFill>
                  <a:srgbClr val="000000"/>
                </a:solidFill>
                <a:latin typeface="Open Sans"/>
              </a:rPr>
              <a:t> </a:t>
            </a:r>
            <a:r>
              <a:rPr lang="en-US" sz="3200" dirty="0" err="1" smtClean="0">
                <a:solidFill>
                  <a:srgbClr val="000000"/>
                </a:solidFill>
                <a:latin typeface="Open Sans"/>
              </a:rPr>
              <a:t>cảnh</a:t>
            </a:r>
            <a:endParaRPr lang="vi-VN" sz="3200" dirty="0">
              <a:solidFill>
                <a:srgbClr val="000000"/>
              </a:solidFill>
              <a:latin typeface="Times New Roman"/>
            </a:endParaRPr>
          </a:p>
        </p:txBody>
      </p:sp>
      <p:sp>
        <p:nvSpPr>
          <p:cNvPr id="12" name="TextBox 18"/>
          <p:cNvSpPr txBox="1">
            <a:spLocks noChangeArrowheads="1"/>
          </p:cNvSpPr>
          <p:nvPr/>
        </p:nvSpPr>
        <p:spPr bwMode="auto">
          <a:xfrm>
            <a:off x="4732867" y="2948147"/>
            <a:ext cx="7560732" cy="1077218"/>
          </a:xfrm>
          <a:prstGeom prst="rect">
            <a:avLst/>
          </a:prstGeom>
          <a:noFill/>
          <a:ln w="9525">
            <a:noFill/>
            <a:miter lim="800000"/>
            <a:headEnd/>
            <a:tailEnd/>
          </a:ln>
        </p:spPr>
        <p:txBody>
          <a:bodyPr wrap="square">
            <a:spAutoFit/>
          </a:bodyPr>
          <a:lstStyle/>
          <a:p>
            <a:pPr defTabSz="1219170"/>
            <a:r>
              <a:rPr lang="vi-VN" sz="3200" dirty="0">
                <a:solidFill>
                  <a:prstClr val="black"/>
                </a:solidFill>
                <a:latin typeface="Arial" panose="020B0604020202020204" pitchFamily="34" charset="0"/>
              </a:rPr>
              <a:t>Rèn kĩ năng </a:t>
            </a:r>
            <a:r>
              <a:rPr lang="en-US" sz="3200" dirty="0" err="1" smtClean="0">
                <a:solidFill>
                  <a:prstClr val="black"/>
                </a:solidFill>
                <a:latin typeface="Arial" panose="020B0604020202020204" pitchFamily="34" charset="0"/>
              </a:rPr>
              <a:t>vận</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dụng</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để</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tập</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viết</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đoạn</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văn</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bài</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văn</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tả</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cảnh</a:t>
            </a:r>
            <a:endParaRPr lang="vi-VN" sz="3200" dirty="0">
              <a:solidFill>
                <a:srgbClr val="000000"/>
              </a:solidFill>
              <a:latin typeface="Times New Roman"/>
            </a:endParaRPr>
          </a:p>
        </p:txBody>
      </p:sp>
      <p:sp>
        <p:nvSpPr>
          <p:cNvPr id="13" name="TextBox 22"/>
          <p:cNvSpPr txBox="1">
            <a:spLocks noChangeArrowheads="1"/>
          </p:cNvSpPr>
          <p:nvPr/>
        </p:nvSpPr>
        <p:spPr bwMode="auto">
          <a:xfrm>
            <a:off x="4775200" y="4763374"/>
            <a:ext cx="7213600" cy="1077218"/>
          </a:xfrm>
          <a:prstGeom prst="rect">
            <a:avLst/>
          </a:prstGeom>
          <a:noFill/>
          <a:ln w="9525">
            <a:noFill/>
            <a:miter lim="800000"/>
            <a:headEnd/>
            <a:tailEnd/>
          </a:ln>
        </p:spPr>
        <p:txBody>
          <a:bodyPr wrap="square">
            <a:spAutoFit/>
          </a:bodyPr>
          <a:lstStyle/>
          <a:p>
            <a:pPr defTabSz="1219170"/>
            <a:r>
              <a:rPr lang="vi-VN" sz="3200" dirty="0">
                <a:solidFill>
                  <a:prstClr val="black"/>
                </a:solidFill>
                <a:latin typeface="Arial" panose="020B0604020202020204" pitchFamily="34" charset="0"/>
              </a:rPr>
              <a:t>Có thái độ học tập đúng </a:t>
            </a:r>
            <a:r>
              <a:rPr lang="vi-VN" sz="3200" dirty="0" smtClean="0">
                <a:solidFill>
                  <a:prstClr val="black"/>
                </a:solidFill>
                <a:latin typeface="Arial" panose="020B0604020202020204" pitchFamily="34" charset="0"/>
              </a:rPr>
              <a:t>đắ</a:t>
            </a:r>
            <a:r>
              <a:rPr lang="en-US" sz="3200" dirty="0" smtClean="0">
                <a:solidFill>
                  <a:prstClr val="black"/>
                </a:solidFill>
                <a:latin typeface="Arial" panose="020B0604020202020204" pitchFamily="34" charset="0"/>
              </a:rPr>
              <a:t>n, </a:t>
            </a:r>
            <a:r>
              <a:rPr lang="en-US" sz="3200" dirty="0" err="1" smtClean="0">
                <a:solidFill>
                  <a:prstClr val="black"/>
                </a:solidFill>
                <a:latin typeface="Arial" panose="020B0604020202020204" pitchFamily="34" charset="0"/>
              </a:rPr>
              <a:t>yêu</a:t>
            </a:r>
            <a:r>
              <a:rPr lang="en-US" sz="3200" dirty="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mến</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môn</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học</a:t>
            </a:r>
            <a:endParaRPr lang="vi-VN" sz="3200" dirty="0">
              <a:solidFill>
                <a:srgbClr val="000000"/>
              </a:solidFill>
              <a:latin typeface="Times New Roman"/>
            </a:endParaRPr>
          </a:p>
        </p:txBody>
      </p:sp>
      <p:cxnSp>
        <p:nvCxnSpPr>
          <p:cNvPr id="14" name="Straight Arrow Connector 13"/>
          <p:cNvCxnSpPr>
            <a:endCxn id="12" idx="1"/>
          </p:cNvCxnSpPr>
          <p:nvPr/>
        </p:nvCxnSpPr>
        <p:spPr>
          <a:xfrm>
            <a:off x="3149600" y="3225801"/>
            <a:ext cx="1583267" cy="2763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1" idx="1"/>
          </p:cNvCxnSpPr>
          <p:nvPr/>
        </p:nvCxnSpPr>
        <p:spPr>
          <a:xfrm flipV="1">
            <a:off x="3149600" y="1384420"/>
            <a:ext cx="1625600" cy="18414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654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ssolv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儿童"/>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844</Words>
  <Application>Microsoft Office PowerPoint</Application>
  <PresentationFormat>Widescreen</PresentationFormat>
  <Paragraphs>111</Paragraphs>
  <Slides>21</Slides>
  <Notes>15</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21</vt:i4>
      </vt:variant>
    </vt:vector>
  </HeadingPairs>
  <TitlesOfParts>
    <vt:vector size="37" baseType="lpstr">
      <vt:lpstr>Microsoft YaHei</vt:lpstr>
      <vt:lpstr>SimSun</vt:lpstr>
      <vt:lpstr>Agency FB</vt:lpstr>
      <vt:lpstr>Arial</vt:lpstr>
      <vt:lpstr>Calibri</vt:lpstr>
      <vt:lpstr>等线</vt:lpstr>
      <vt:lpstr>等线 Light</vt:lpstr>
      <vt:lpstr>方正姚体</vt:lpstr>
      <vt:lpstr>Helvetica</vt:lpstr>
      <vt:lpstr>Open Sans</vt:lpstr>
      <vt:lpstr>Times New Roman</vt:lpstr>
      <vt:lpstr>Wingdings</vt:lpstr>
      <vt:lpstr>幼圆</vt:lpstr>
      <vt:lpstr>Office 主题​​</vt:lpstr>
      <vt:lpstr>Default Design</vt:lpstr>
      <vt:lpstr>1_Office 主题​​</vt:lpstr>
      <vt:lpstr> CHÀO MỪNG CÁC CON ĐẾN VỚI TIẾT HỌC Giáo viên: Trần Thị Giang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卡通儿童</dc:title>
  <dc:creator>PC</dc:creator>
  <cp:lastModifiedBy>HP</cp:lastModifiedBy>
  <cp:revision>31</cp:revision>
  <dcterms:created xsi:type="dcterms:W3CDTF">2017-04-28T08:28:55Z</dcterms:created>
  <dcterms:modified xsi:type="dcterms:W3CDTF">2021-02-18T03:07:30Z</dcterms:modified>
</cp:coreProperties>
</file>