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75" r:id="rId4"/>
    <p:sldId id="276" r:id="rId5"/>
    <p:sldId id="260" r:id="rId6"/>
    <p:sldId id="261" r:id="rId7"/>
    <p:sldId id="266" r:id="rId8"/>
    <p:sldId id="271" r:id="rId9"/>
    <p:sldId id="267" r:id="rId10"/>
    <p:sldId id="268" r:id="rId11"/>
    <p:sldId id="269" r:id="rId12"/>
    <p:sldId id="263" r:id="rId13"/>
    <p:sldId id="262" r:id="rId14"/>
    <p:sldId id="264" r:id="rId15"/>
    <p:sldId id="265"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E249D-0EDC-4E19-BDA8-71187FD4D284}"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E249D-0EDC-4E19-BDA8-71187FD4D284}"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E249D-0EDC-4E19-BDA8-71187FD4D284}"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E249D-0EDC-4E19-BDA8-71187FD4D284}"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E249D-0EDC-4E19-BDA8-71187FD4D284}" type="datetimeFigureOut">
              <a:rPr lang="en-US" smtClean="0"/>
              <a:pPr/>
              <a:t>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E249D-0EDC-4E19-BDA8-71187FD4D284}" type="datetimeFigureOut">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E249D-0EDC-4E19-BDA8-71187FD4D284}" type="datetimeFigureOut">
              <a:rPr lang="en-US" smtClean="0"/>
              <a:pPr/>
              <a:t>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E249D-0EDC-4E19-BDA8-71187FD4D284}" type="datetimeFigureOut">
              <a:rPr lang="en-US" smtClean="0"/>
              <a:pPr/>
              <a:t>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E249D-0EDC-4E19-BDA8-71187FD4D284}" type="datetimeFigureOut">
              <a:rPr lang="en-US" smtClean="0"/>
              <a:pPr/>
              <a:t>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49D-0EDC-4E19-BDA8-71187FD4D284}" type="datetimeFigureOut">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E249D-0EDC-4E19-BDA8-71187FD4D284}" type="datetimeFigureOut">
              <a:rPr lang="en-US" smtClean="0"/>
              <a:pPr/>
              <a:t>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4AE9F9-B44D-4FD3-9B01-8AFA1DA47B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E249D-0EDC-4E19-BDA8-71187FD4D284}" type="datetimeFigureOut">
              <a:rPr lang="en-US" smtClean="0"/>
              <a:pPr/>
              <a:t>2/20/2021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AE9F9-B44D-4FD3-9B01-8AFA1DA47B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nh-nen-powerpoint-de-thuong-1.jpg"/>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
        <p:nvSpPr>
          <p:cNvPr id="3" name="Subtitle 2"/>
          <p:cNvSpPr>
            <a:spLocks noGrp="1"/>
          </p:cNvSpPr>
          <p:nvPr>
            <p:ph type="subTitle" idx="1"/>
          </p:nvPr>
        </p:nvSpPr>
        <p:spPr>
          <a:xfrm>
            <a:off x="381000" y="1066800"/>
            <a:ext cx="7772400" cy="3657600"/>
          </a:xfrm>
        </p:spPr>
        <p:txBody>
          <a:bodyPr>
            <a:noAutofit/>
          </a:bodyPr>
          <a:lstStyle/>
          <a:p>
            <a:r>
              <a:rPr lang="en-US" sz="5400" dirty="0" err="1" smtClean="0">
                <a:solidFill>
                  <a:schemeClr val="tx1"/>
                </a:solidFill>
                <a:latin typeface="Times New Roman" pitchFamily="18" charset="0"/>
                <a:cs typeface="Times New Roman" pitchFamily="18" charset="0"/>
              </a:rPr>
              <a:t>Tinh</a:t>
            </a:r>
            <a:r>
              <a:rPr lang="en-US" sz="5400" dirty="0" smtClean="0">
                <a:solidFill>
                  <a:schemeClr val="tx1"/>
                </a:solidFill>
                <a:latin typeface="Times New Roman" pitchFamily="18" charset="0"/>
                <a:cs typeface="Times New Roman" pitchFamily="18" charset="0"/>
              </a:rPr>
              <a:t> </a:t>
            </a:r>
            <a:r>
              <a:rPr lang="en-US" sz="5400" dirty="0" err="1" smtClean="0">
                <a:solidFill>
                  <a:schemeClr val="tx1"/>
                </a:solidFill>
                <a:latin typeface="Times New Roman" pitchFamily="18" charset="0"/>
                <a:cs typeface="Times New Roman" pitchFamily="18" charset="0"/>
              </a:rPr>
              <a:t>thần</a:t>
            </a:r>
            <a:r>
              <a:rPr lang="en-US" sz="5400" dirty="0" smtClean="0">
                <a:solidFill>
                  <a:schemeClr val="tx1"/>
                </a:solidFill>
                <a:latin typeface="Times New Roman" pitchFamily="18" charset="0"/>
                <a:cs typeface="Times New Roman" pitchFamily="18" charset="0"/>
              </a:rPr>
              <a:t> </a:t>
            </a:r>
            <a:r>
              <a:rPr lang="en-US" sz="5400" dirty="0" err="1" smtClean="0">
                <a:solidFill>
                  <a:schemeClr val="tx1"/>
                </a:solidFill>
                <a:latin typeface="Times New Roman" pitchFamily="18" charset="0"/>
                <a:cs typeface="Times New Roman" pitchFamily="18" charset="0"/>
              </a:rPr>
              <a:t>yêu</a:t>
            </a:r>
            <a:r>
              <a:rPr lang="en-US" sz="5400" dirty="0" smtClean="0">
                <a:solidFill>
                  <a:schemeClr val="tx1"/>
                </a:solidFill>
                <a:latin typeface="Times New Roman" pitchFamily="18" charset="0"/>
                <a:cs typeface="Times New Roman" pitchFamily="18" charset="0"/>
              </a:rPr>
              <a:t> </a:t>
            </a:r>
            <a:r>
              <a:rPr lang="en-US" sz="5400" dirty="0" err="1" smtClean="0">
                <a:solidFill>
                  <a:schemeClr val="tx1"/>
                </a:solidFill>
                <a:latin typeface="Times New Roman" pitchFamily="18" charset="0"/>
                <a:cs typeface="Times New Roman" pitchFamily="18" charset="0"/>
              </a:rPr>
              <a:t>nước</a:t>
            </a:r>
            <a:r>
              <a:rPr lang="en-US" sz="5400" dirty="0" smtClean="0">
                <a:solidFill>
                  <a:schemeClr val="tx1"/>
                </a:solidFill>
                <a:latin typeface="Times New Roman" pitchFamily="18" charset="0"/>
                <a:cs typeface="Times New Roman" pitchFamily="18" charset="0"/>
              </a:rPr>
              <a:t> </a:t>
            </a:r>
            <a:r>
              <a:rPr lang="en-US" sz="5400" dirty="0" err="1" smtClean="0">
                <a:solidFill>
                  <a:schemeClr val="tx1"/>
                </a:solidFill>
                <a:latin typeface="Times New Roman" pitchFamily="18" charset="0"/>
                <a:cs typeface="Times New Roman" pitchFamily="18" charset="0"/>
              </a:rPr>
              <a:t>của</a:t>
            </a:r>
            <a:r>
              <a:rPr lang="en-US" sz="5400" dirty="0" smtClean="0">
                <a:solidFill>
                  <a:schemeClr val="tx1"/>
                </a:solidFill>
                <a:latin typeface="Times New Roman" pitchFamily="18" charset="0"/>
                <a:cs typeface="Times New Roman" pitchFamily="18" charset="0"/>
              </a:rPr>
              <a:t> </a:t>
            </a:r>
            <a:r>
              <a:rPr lang="en-US" sz="5400" dirty="0" err="1" smtClean="0">
                <a:solidFill>
                  <a:schemeClr val="tx1"/>
                </a:solidFill>
                <a:latin typeface="Times New Roman" pitchFamily="18" charset="0"/>
                <a:cs typeface="Times New Roman" pitchFamily="18" charset="0"/>
              </a:rPr>
              <a:t>nhân</a:t>
            </a:r>
            <a:r>
              <a:rPr lang="en-US" sz="5400" dirty="0" smtClean="0">
                <a:solidFill>
                  <a:schemeClr val="tx1"/>
                </a:solidFill>
                <a:latin typeface="Times New Roman" pitchFamily="18" charset="0"/>
                <a:cs typeface="Times New Roman" pitchFamily="18" charset="0"/>
              </a:rPr>
              <a:t> </a:t>
            </a:r>
            <a:r>
              <a:rPr lang="en-US" sz="5400" dirty="0" err="1" smtClean="0">
                <a:solidFill>
                  <a:schemeClr val="tx1"/>
                </a:solidFill>
                <a:latin typeface="Times New Roman" pitchFamily="18" charset="0"/>
                <a:cs typeface="Times New Roman" pitchFamily="18" charset="0"/>
              </a:rPr>
              <a:t>dân</a:t>
            </a:r>
            <a:r>
              <a:rPr lang="en-US" sz="5400" dirty="0" smtClean="0">
                <a:solidFill>
                  <a:schemeClr val="tx1"/>
                </a:solidFill>
                <a:latin typeface="Times New Roman" pitchFamily="18" charset="0"/>
                <a:cs typeface="Times New Roman" pitchFamily="18" charset="0"/>
              </a:rPr>
              <a:t> </a:t>
            </a:r>
            <a:r>
              <a:rPr lang="en-US" sz="5400" dirty="0" smtClean="0">
                <a:solidFill>
                  <a:schemeClr val="tx1"/>
                </a:solidFill>
                <a:latin typeface="Times New Roman" pitchFamily="18" charset="0"/>
                <a:cs typeface="Times New Roman" pitchFamily="18" charset="0"/>
              </a:rPr>
              <a:t>ta</a:t>
            </a:r>
          </a:p>
          <a:p>
            <a:pPr algn="r"/>
            <a:r>
              <a:rPr lang="en-US" sz="5400" dirty="0" smtClean="0">
                <a:solidFill>
                  <a:schemeClr val="tx1"/>
                </a:solidFill>
                <a:latin typeface="Times New Roman" pitchFamily="18" charset="0"/>
                <a:cs typeface="Times New Roman" pitchFamily="18" charset="0"/>
              </a:rPr>
              <a:t>(</a:t>
            </a:r>
            <a:r>
              <a:rPr lang="en-US" sz="5400" dirty="0" err="1" smtClean="0">
                <a:solidFill>
                  <a:schemeClr val="tx1"/>
                </a:solidFill>
                <a:latin typeface="Times New Roman" pitchFamily="18" charset="0"/>
                <a:cs typeface="Times New Roman" pitchFamily="18" charset="0"/>
              </a:rPr>
              <a:t>Hồ</a:t>
            </a:r>
            <a:r>
              <a:rPr lang="en-US" sz="5400" dirty="0" smtClean="0">
                <a:solidFill>
                  <a:schemeClr val="tx1"/>
                </a:solidFill>
                <a:latin typeface="Times New Roman" pitchFamily="18" charset="0"/>
                <a:cs typeface="Times New Roman" pitchFamily="18" charset="0"/>
              </a:rPr>
              <a:t> </a:t>
            </a:r>
            <a:r>
              <a:rPr lang="en-US" sz="5400" dirty="0" err="1" smtClean="0">
                <a:solidFill>
                  <a:schemeClr val="tx1"/>
                </a:solidFill>
                <a:latin typeface="Times New Roman" pitchFamily="18" charset="0"/>
                <a:cs typeface="Times New Roman" pitchFamily="18" charset="0"/>
              </a:rPr>
              <a:t>Chí</a:t>
            </a:r>
            <a:r>
              <a:rPr lang="en-US" sz="5400" dirty="0" smtClean="0">
                <a:solidFill>
                  <a:schemeClr val="tx1"/>
                </a:solidFill>
                <a:latin typeface="Times New Roman" pitchFamily="18" charset="0"/>
                <a:cs typeface="Times New Roman" pitchFamily="18" charset="0"/>
              </a:rPr>
              <a:t> Minh)</a:t>
            </a:r>
            <a:endParaRPr lang="en-US" sz="5400" dirty="0">
              <a:solidFill>
                <a:schemeClr val="tx1"/>
              </a:solidFill>
              <a:latin typeface="Times New Roman" pitchFamily="18" charset="0"/>
              <a:cs typeface="Times New Roman" pitchFamily="18" charset="0"/>
            </a:endParaRPr>
          </a:p>
          <a:p>
            <a:r>
              <a:rPr lang="en-US" sz="4000" dirty="0" smtClean="0">
                <a:solidFill>
                  <a:schemeClr val="tx1"/>
                </a:solidFill>
                <a:latin typeface="Times New Roman" pitchFamily="18" charset="0"/>
                <a:cs typeface="Times New Roman" pitchFamily="18" charset="0"/>
              </a:rPr>
              <a:t>GV: </a:t>
            </a:r>
            <a:r>
              <a:rPr lang="en-US" sz="4000" dirty="0" err="1" smtClean="0">
                <a:solidFill>
                  <a:schemeClr val="tx1"/>
                </a:solidFill>
                <a:latin typeface="Times New Roman" pitchFamily="18" charset="0"/>
                <a:cs typeface="Times New Roman" pitchFamily="18" charset="0"/>
              </a:rPr>
              <a:t>Trần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Kiều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Trang</a:t>
            </a:r>
            <a:endParaRPr lang="en-US" sz="4000" dirty="0" smtClean="0">
              <a:solidFill>
                <a:schemeClr val="tx1"/>
              </a:solidFill>
              <a:latin typeface="Times New Roman" pitchFamily="18" charset="0"/>
              <a:cs typeface="Times New Roman" pitchFamily="18" charset="0"/>
            </a:endParaRPr>
          </a:p>
        </p:txBody>
      </p:sp>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5.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78.jp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0" y="0"/>
            <a:ext cx="9144000" cy="3170099"/>
          </a:xfrm>
          <a:prstGeom prst="rect">
            <a:avLst/>
          </a:prstGeom>
          <a:noFill/>
        </p:spPr>
        <p:txBody>
          <a:bodyPr wrap="square" rtlCol="0">
            <a:spAutoFit/>
          </a:bodyPr>
          <a:lstStyle/>
          <a:p>
            <a:r>
              <a:rPr lang="en-US" sz="4000" dirty="0" smtClean="0">
                <a:latin typeface="Times New Roman" pitchFamily="18" charset="0"/>
                <a:cs typeface="Times New Roman" pitchFamily="18" charset="0"/>
              </a:rPr>
              <a:t>=&gt;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v</a:t>
            </a:r>
            <a:r>
              <a:rPr lang="vi-VN" sz="4000" dirty="0" smtClean="0">
                <a:latin typeface="Times New Roman" pitchFamily="18" charset="0"/>
                <a:cs typeface="Times New Roman" pitchFamily="18" charset="0"/>
              </a:rPr>
              <a:t>ă</a:t>
            </a:r>
            <a:r>
              <a:rPr lang="en-US" sz="4000" dirty="0" smtClean="0">
                <a:latin typeface="Times New Roman" pitchFamily="18" charset="0"/>
                <a:cs typeface="Times New Roman" pitchFamily="18" charset="0"/>
              </a:rPr>
              <a:t>n </a:t>
            </a:r>
            <a:r>
              <a:rPr lang="en-US" sz="4000" dirty="0" err="1" smtClean="0">
                <a:latin typeface="Times New Roman" pitchFamily="18" charset="0"/>
                <a:cs typeface="Times New Roman" pitchFamily="18" charset="0"/>
              </a:rPr>
              <a:t>nghị</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luận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vấn</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đề</a:t>
            </a:r>
            <a:r>
              <a:rPr lang="en-US" sz="4000" dirty="0" smtClean="0">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Tinh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thần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yêu</a:t>
            </a:r>
            <a:r>
              <a:rPr lang="en-US" sz="4000" dirty="0" smtClean="0">
                <a:solidFill>
                  <a:srgbClr val="FF0000"/>
                </a:solidFill>
                <a:latin typeface="Times New Roman" pitchFamily="18" charset="0"/>
                <a:cs typeface="Times New Roman" pitchFamily="18" charset="0"/>
              </a:rPr>
              <a:t> n</a:t>
            </a:r>
            <a:r>
              <a:rPr lang="vi-VN" sz="4000" dirty="0" smtClean="0">
                <a:solidFill>
                  <a:srgbClr val="FF0000"/>
                </a:solidFill>
                <a:latin typeface="Times New Roman" pitchFamily="18" charset="0"/>
                <a:cs typeface="Times New Roman" pitchFamily="18" charset="0"/>
              </a:rPr>
              <a:t>ước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của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nhân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dân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ta</a:t>
            </a:r>
            <a:r>
              <a:rPr lang="en-US" sz="4000" dirty="0" smtClean="0">
                <a:latin typeface="Times New Roman" pitchFamily="18" charset="0"/>
                <a:cs typeface="Times New Roman" pitchFamily="18" charset="0"/>
              </a:rPr>
              <a:t>.</a:t>
            </a:r>
          </a:p>
          <a:p>
            <a:r>
              <a:rPr lang="en-US" sz="4000" dirty="0" err="1" smtClean="0">
                <a:latin typeface="Times New Roman" pitchFamily="18" charset="0"/>
                <a:cs typeface="Times New Roman" pitchFamily="18" charset="0"/>
              </a:rPr>
              <a:t>Thể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hiện</a:t>
            </a:r>
            <a:r>
              <a:rPr lang="en-US" sz="4000" dirty="0" smtClean="0">
                <a:latin typeface="Times New Roman" pitchFamily="18" charset="0"/>
                <a:cs typeface="Times New Roman" pitchFamily="18" charset="0"/>
              </a:rPr>
              <a:t> ở </a:t>
            </a: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phần</a:t>
            </a:r>
            <a:r>
              <a:rPr lang="en-US" sz="4000" dirty="0" smtClean="0">
                <a:latin typeface="Times New Roman" pitchFamily="18" charset="0"/>
                <a:cs typeface="Times New Roman" pitchFamily="18" charset="0"/>
              </a:rPr>
              <a:t> m</a:t>
            </a:r>
            <a:r>
              <a:rPr lang="vi-VN" sz="4000" dirty="0" smtClean="0">
                <a:latin typeface="Times New Roman" pitchFamily="18" charset="0"/>
                <a:cs typeface="Times New Roman" pitchFamily="18" charset="0"/>
              </a:rPr>
              <a:t>ở</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a:t>
            </a:r>
            <a:r>
              <a:rPr lang="en-US" sz="4000" dirty="0" err="1" smtClean="0">
                <a:solidFill>
                  <a:srgbClr val="FF0000"/>
                </a:solidFill>
                <a:latin typeface="Times New Roman" pitchFamily="18" charset="0"/>
                <a:cs typeface="Times New Roman" pitchFamily="18" charset="0"/>
              </a:rPr>
              <a:t>Dân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có</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một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lòng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nồng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nàn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yêu</a:t>
            </a:r>
            <a:r>
              <a:rPr lang="en-US" sz="4000" dirty="0" smtClean="0">
                <a:solidFill>
                  <a:srgbClr val="FF0000"/>
                </a:solidFill>
                <a:latin typeface="Times New Roman" pitchFamily="18" charset="0"/>
                <a:cs typeface="Times New Roman" pitchFamily="18" charset="0"/>
              </a:rPr>
              <a:t> n</a:t>
            </a:r>
            <a:r>
              <a:rPr lang="vi-VN" sz="4000" dirty="0" smtClean="0">
                <a:solidFill>
                  <a:srgbClr val="FF0000"/>
                </a:solidFill>
                <a:latin typeface="Times New Roman" pitchFamily="18" charset="0"/>
                <a:cs typeface="Times New Roman" pitchFamily="18" charset="0"/>
              </a:rPr>
              <a:t>ước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Đó</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là</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một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truyền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thống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quý</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báu</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của</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ta</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
        <p:nvSpPr>
          <p:cNvPr id="6" name="TextBox 5"/>
          <p:cNvSpPr txBox="1"/>
          <p:nvPr/>
        </p:nvSpPr>
        <p:spPr>
          <a:xfrm>
            <a:off x="2590800" y="3124200"/>
            <a:ext cx="6553200" cy="3170099"/>
          </a:xfrm>
          <a:prstGeom prst="rect">
            <a:avLst/>
          </a:prstGeom>
          <a:noFill/>
        </p:spPr>
        <p:txBody>
          <a:bodyPr wrap="square" rtlCol="0">
            <a:spAutoFit/>
          </a:bodyPr>
          <a:lstStyle/>
          <a:p>
            <a:r>
              <a:rPr lang="en-US" sz="4000" dirty="0" smtClean="0">
                <a:latin typeface="Times New Roman" pitchFamily="18" charset="0"/>
                <a:cs typeface="Times New Roman" pitchFamily="18" charset="0"/>
              </a:rPr>
              <a:t>=&gt; </a:t>
            </a:r>
            <a:r>
              <a:rPr lang="en-US" sz="4000" dirty="0" err="1" smtClean="0">
                <a:latin typeface="Times New Roman" pitchFamily="18" charset="0"/>
                <a:cs typeface="Times New Roman" pitchFamily="18" charset="0"/>
              </a:rPr>
              <a:t>Nghệ</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thuật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nghị</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luận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này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hai</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đ</a:t>
            </a:r>
            <a:r>
              <a:rPr lang="en-US" sz="4000" dirty="0" err="1" smtClean="0">
                <a:latin typeface="Times New Roman" pitchFamily="18" charset="0"/>
                <a:cs typeface="Times New Roman" pitchFamily="18" charset="0"/>
              </a:rPr>
              <a:t>iểm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nổi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bật</a:t>
            </a:r>
            <a:r>
              <a:rPr lang="en-US" sz="4000" dirty="0" smtClean="0">
                <a:latin typeface="Times New Roman" pitchFamily="18" charset="0"/>
                <a:cs typeface="Times New Roman" pitchFamily="18" charset="0"/>
              </a:rPr>
              <a:t>:</a:t>
            </a:r>
          </a:p>
          <a:p>
            <a:r>
              <a:rPr lang="en-US" sz="4000" dirty="0" smtClean="0">
                <a:solidFill>
                  <a:srgbClr val="FF0000"/>
                </a:solidFill>
                <a:latin typeface="Times New Roman" pitchFamily="18" charset="0"/>
                <a:cs typeface="Times New Roman" pitchFamily="18" charset="0"/>
              </a:rPr>
              <a:t>- S</a:t>
            </a:r>
            <a:r>
              <a:rPr lang="vi-VN" sz="4000" dirty="0" smtClean="0">
                <a:solidFill>
                  <a:srgbClr val="FF0000"/>
                </a:solidFill>
                <a:latin typeface="Times New Roman" pitchFamily="18" charset="0"/>
                <a:cs typeface="Times New Roman" pitchFamily="18" charset="0"/>
              </a:rPr>
              <a:t>ử</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dụng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hình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ảnh</a:t>
            </a:r>
            <a:r>
              <a:rPr lang="en-US" sz="4000" dirty="0" smtClean="0">
                <a:solidFill>
                  <a:srgbClr val="FF0000"/>
                </a:solidFill>
                <a:latin typeface="Times New Roman" pitchFamily="18" charset="0"/>
                <a:cs typeface="Times New Roman" pitchFamily="18" charset="0"/>
              </a:rPr>
              <a:t> so </a:t>
            </a:r>
            <a:r>
              <a:rPr lang="en-US" sz="4000" dirty="0" err="1" smtClean="0">
                <a:solidFill>
                  <a:srgbClr val="FF0000"/>
                </a:solidFill>
                <a:latin typeface="Times New Roman" pitchFamily="18" charset="0"/>
                <a:cs typeface="Times New Roman" pitchFamily="18" charset="0"/>
              </a:rPr>
              <a:t>sánh</a:t>
            </a:r>
            <a:endParaRPr lang="en-US" sz="4000" dirty="0" smtClean="0">
              <a:solidFill>
                <a:srgbClr val="FF0000"/>
              </a:solidFill>
              <a:latin typeface="Times New Roman" pitchFamily="18" charset="0"/>
              <a:cs typeface="Times New Roman" pitchFamily="18" charset="0"/>
            </a:endParaRPr>
          </a:p>
          <a:p>
            <a:pPr>
              <a:buFontTx/>
              <a:buChar char="-"/>
            </a:pP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Dùng</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phép</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liệt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kê</a:t>
            </a:r>
            <a:r>
              <a:rPr lang="en-US" sz="4000" dirty="0" smtClean="0">
                <a:solidFill>
                  <a:srgbClr val="FF0000"/>
                </a:solidFill>
                <a:latin typeface="Times New Roman" pitchFamily="18" charset="0"/>
                <a:cs typeface="Times New Roman" pitchFamily="18" charset="0"/>
              </a:rPr>
              <a:t> v</a:t>
            </a:r>
            <a:r>
              <a:rPr lang="vi-VN" sz="4000" dirty="0" smtClean="0">
                <a:solidFill>
                  <a:srgbClr val="FF0000"/>
                </a:solidFill>
                <a:latin typeface="Times New Roman" pitchFamily="18" charset="0"/>
                <a:cs typeface="Times New Roman" pitchFamily="18" charset="0"/>
              </a:rPr>
              <a:t>ới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mô</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hình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liên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kết</a:t>
            </a:r>
            <a:r>
              <a:rPr lang="en-US" sz="4000" dirty="0" smtClean="0">
                <a:solidFill>
                  <a:srgbClr val="FF0000"/>
                </a:solidFill>
                <a:latin typeface="Times New Roman" pitchFamily="18" charset="0"/>
                <a:cs typeface="Times New Roman" pitchFamily="18" charset="0"/>
              </a:rPr>
              <a:t> “t</a:t>
            </a:r>
            <a:r>
              <a:rPr lang="vi-VN" sz="4000" dirty="0" smtClean="0">
                <a:solidFill>
                  <a:srgbClr val="FF0000"/>
                </a:solidFill>
                <a:latin typeface="Times New Roman" pitchFamily="18" charset="0"/>
                <a:cs typeface="Times New Roman" pitchFamily="18" charset="0"/>
              </a:rPr>
              <a:t>ừ</a:t>
            </a:r>
            <a:r>
              <a:rPr lang="en-US" sz="4000" dirty="0" smtClean="0">
                <a:solidFill>
                  <a:srgbClr val="FF0000"/>
                </a:solidFill>
                <a:latin typeface="Times New Roman" pitchFamily="18" charset="0"/>
                <a:cs typeface="Times New Roman" pitchFamily="18" charset="0"/>
              </a:rPr>
              <a:t>…</a:t>
            </a:r>
            <a:r>
              <a:rPr lang="vi-VN" sz="4000" dirty="0" smtClean="0">
                <a:solidFill>
                  <a:srgbClr val="FF0000"/>
                </a:solidFill>
                <a:latin typeface="Times New Roman" pitchFamily="18" charset="0"/>
                <a:cs typeface="Times New Roman" pitchFamily="18" charset="0"/>
              </a:rPr>
              <a:t>đ ến</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6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Bố</a:t>
            </a:r>
            <a:r>
              <a:rPr lang="en-US"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 </a:t>
            </a:r>
            <a:r>
              <a:rPr lang="en-US" sz="6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cục</a:t>
            </a:r>
            <a:endParaRPr lang="en-US"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pic>
        <p:nvPicPr>
          <p:cNvPr id="5" name="Picture 23" descr="an30"/>
          <p:cNvPicPr>
            <a:picLocks noChangeAspect="1" noChangeArrowheads="1" noCrop="1"/>
          </p:cNvPicPr>
          <p:nvPr/>
        </p:nvPicPr>
        <p:blipFill>
          <a:blip r:embed="rId2"/>
          <a:srcRect/>
          <a:stretch>
            <a:fillRect/>
          </a:stretch>
        </p:blipFill>
        <p:spPr bwMode="auto">
          <a:xfrm>
            <a:off x="7391400" y="0"/>
            <a:ext cx="1752600" cy="1550987"/>
          </a:xfrm>
          <a:prstGeom prst="rect">
            <a:avLst/>
          </a:prstGeom>
          <a:noFill/>
          <a:ln w="9525">
            <a:noFill/>
            <a:miter lim="800000"/>
            <a:headEnd/>
            <a:tailEnd/>
          </a:ln>
        </p:spPr>
      </p:pic>
      <p:pic>
        <p:nvPicPr>
          <p:cNvPr id="6" name="Picture 2" descr="Poinset2"/>
          <p:cNvPicPr>
            <a:picLocks noChangeAspect="1" noChangeArrowheads="1"/>
          </p:cNvPicPr>
          <p:nvPr/>
        </p:nvPicPr>
        <p:blipFill>
          <a:blip r:embed="rId3"/>
          <a:srcRect/>
          <a:stretch>
            <a:fillRect/>
          </a:stretch>
        </p:blipFill>
        <p:spPr bwMode="auto">
          <a:xfrm>
            <a:off x="0" y="0"/>
            <a:ext cx="1752600" cy="1746250"/>
          </a:xfrm>
          <a:prstGeom prst="rect">
            <a:avLst/>
          </a:prstGeom>
          <a:noFill/>
          <a:ln w="9525">
            <a:noFill/>
            <a:miter lim="800000"/>
            <a:headEnd/>
            <a:tailEnd/>
          </a:ln>
        </p:spPr>
      </p:pic>
      <p:pic>
        <p:nvPicPr>
          <p:cNvPr id="7" name="Picture 2" descr="Poinset2"/>
          <p:cNvPicPr>
            <a:picLocks noChangeAspect="1" noChangeArrowheads="1"/>
          </p:cNvPicPr>
          <p:nvPr/>
        </p:nvPicPr>
        <p:blipFill>
          <a:blip r:embed="rId3"/>
          <a:srcRect/>
          <a:stretch>
            <a:fillRect/>
          </a:stretch>
        </p:blipFill>
        <p:spPr bwMode="auto">
          <a:xfrm rot="10800000">
            <a:off x="7391400" y="5111750"/>
            <a:ext cx="1752600" cy="1746250"/>
          </a:xfrm>
          <a:prstGeom prst="rect">
            <a:avLst/>
          </a:prstGeom>
          <a:noFill/>
          <a:ln w="9525">
            <a:noFill/>
            <a:miter lim="800000"/>
            <a:headEnd/>
            <a:tailEnd/>
          </a:ln>
        </p:spPr>
      </p:pic>
      <p:sp>
        <p:nvSpPr>
          <p:cNvPr id="9" name="TextBox 8"/>
          <p:cNvSpPr txBox="1"/>
          <p:nvPr/>
        </p:nvSpPr>
        <p:spPr>
          <a:xfrm>
            <a:off x="304800" y="1143000"/>
            <a:ext cx="8534400" cy="5262979"/>
          </a:xfrm>
          <a:prstGeom prst="rect">
            <a:avLst/>
          </a:prstGeom>
          <a:noFill/>
        </p:spPr>
        <p:txBody>
          <a:bodyPr wrap="square" rtlCol="0">
            <a:spAutoFit/>
          </a:bodyPr>
          <a:lstStyle/>
          <a:p>
            <a:pPr>
              <a:buFont typeface="Wingdings" pitchFamily="2" charset="2"/>
              <a:buChar char="v"/>
            </a:pPr>
            <a:r>
              <a:rPr lang="en-US" sz="2800" dirty="0" smtClean="0">
                <a:solidFill>
                  <a:srgbClr val="FF0000"/>
                </a:solidFill>
                <a:latin typeface="Times New Roman" pitchFamily="18" charset="0"/>
                <a:cs typeface="Times New Roman" pitchFamily="18" charset="0"/>
              </a:rPr>
              <a:t>MỞ 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lũ</a:t>
            </a:r>
            <a:r>
              <a:rPr lang="en-US" sz="2800" dirty="0" smtClean="0">
                <a:latin typeface="Times New Roman" pitchFamily="18" charset="0"/>
                <a:cs typeface="Times New Roman" pitchFamily="18" charset="0"/>
              </a:rPr>
              <a:t> c</a:t>
            </a:r>
            <a:r>
              <a:rPr lang="vi-VN" sz="2800" dirty="0" smtClean="0">
                <a:latin typeface="Times New Roman" pitchFamily="18" charset="0"/>
                <a:cs typeface="Times New Roman" pitchFamily="18" charset="0"/>
              </a:rPr>
              <a:t>ướp</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a:t>
            </a:r>
          </a:p>
          <a:p>
            <a:pPr>
              <a:buFont typeface="Wingdings" pitchFamily="2" charset="2"/>
              <a:buChar char="v"/>
            </a:pPr>
            <a:r>
              <a:rPr lang="en-US" sz="2800" dirty="0" smtClean="0">
                <a:latin typeface="Times New Roman" pitchFamily="18" charset="0"/>
                <a:cs typeface="Times New Roman" pitchFamily="18" charset="0"/>
              </a:rPr>
              <a:t>=&gt;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vốn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mẽ</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v</a:t>
            </a:r>
            <a:r>
              <a:rPr lang="vi-VN" sz="2800" dirty="0" smtClean="0">
                <a:latin typeface="Times New Roman" pitchFamily="18" charset="0"/>
                <a:cs typeface="Times New Roman" pitchFamily="18" charset="0"/>
              </a:rPr>
              <a:t>ượt</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khó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a:t>
            </a:r>
            <a:r>
              <a:rPr lang="vi-VN" sz="2800" dirty="0" smtClean="0">
                <a:latin typeface="Times New Roman" pitchFamily="18" charset="0"/>
                <a:cs typeface="Times New Roman" pitchFamily="18" charset="0"/>
              </a:rPr>
              <a:t>ă</a:t>
            </a:r>
            <a:r>
              <a:rPr lang="en-US" sz="2800" dirty="0" smtClean="0">
                <a:latin typeface="Times New Roman" pitchFamily="18" charset="0"/>
                <a:cs typeface="Times New Roman" pitchFamily="18" charset="0"/>
              </a:rPr>
              <a:t>n, </a:t>
            </a:r>
            <a:r>
              <a:rPr lang="en-US" sz="2800" dirty="0" err="1" smtClean="0">
                <a:latin typeface="Times New Roman" pitchFamily="18" charset="0"/>
                <a:cs typeface="Times New Roman" pitchFamily="18" charset="0"/>
              </a:rPr>
              <a:t>nguy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hiểm</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thắng</a:t>
            </a:r>
            <a:r>
              <a:rPr lang="en-US" sz="2800" dirty="0" smtClean="0">
                <a:latin typeface="Times New Roman" pitchFamily="18" charset="0"/>
                <a:cs typeface="Times New Roman" pitchFamily="18" charset="0"/>
              </a:rPr>
              <a:t>.</a:t>
            </a:r>
          </a:p>
          <a:p>
            <a:pPr>
              <a:buFont typeface="Wingdings" pitchFamily="2" charset="2"/>
              <a:buChar char="v"/>
            </a:pPr>
            <a:r>
              <a:rPr lang="en-US" sz="2800" dirty="0" smtClean="0">
                <a:solidFill>
                  <a:srgbClr val="FF0000"/>
                </a:solidFill>
                <a:latin typeface="Times New Roman" pitchFamily="18" charset="0"/>
                <a:cs typeface="Times New Roman" pitchFamily="18" charset="0"/>
              </a:rPr>
              <a:t>THÂN BÀI: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=&gt;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x</a:t>
            </a:r>
            <a:r>
              <a:rPr lang="vi-VN" sz="2800" dirty="0" smtClean="0">
                <a:latin typeface="Times New Roman" pitchFamily="18" charset="0"/>
                <a:cs typeface="Times New Roman" pitchFamily="18" charset="0"/>
              </a:rPr>
              <a:t>ư</a:t>
            </a:r>
            <a:r>
              <a:rPr lang="en-US" sz="2800" dirty="0" smtClean="0">
                <a:latin typeface="Times New Roman" pitchFamily="18" charset="0"/>
                <a:cs typeface="Times New Roman" pitchFamily="18" charset="0"/>
              </a:rPr>
              <a:t>a </a:t>
            </a:r>
            <a:r>
              <a:rPr lang="vi-VN" sz="2800" dirty="0"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nay).</a:t>
            </a:r>
          </a:p>
          <a:p>
            <a:pPr>
              <a:buFont typeface="Wingdings" pitchFamily="2" charset="2"/>
              <a:buChar char="v"/>
            </a:pPr>
            <a:r>
              <a:rPr lang="en-US" sz="2800" dirty="0" smtClean="0">
                <a:solidFill>
                  <a:srgbClr val="FF0000"/>
                </a:solidFill>
                <a:latin typeface="Times New Roman" pitchFamily="18" charset="0"/>
                <a:cs typeface="Times New Roman" pitchFamily="18" charset="0"/>
              </a:rPr>
              <a:t>KẾT BÀI: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=&gt;</a:t>
            </a:r>
            <a:r>
              <a:rPr lang="en-US" sz="2800" dirty="0" err="1" smtClean="0">
                <a:latin typeface="Times New Roman" pitchFamily="18" charset="0"/>
                <a:cs typeface="Times New Roman" pitchFamily="18" charset="0"/>
              </a:rPr>
              <a:t>Bổn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a:t>
            </a:r>
            <a:r>
              <a:rPr lang="vi-VN" sz="2800" dirty="0" smtClean="0">
                <a:latin typeface="Times New Roman" pitchFamily="18" charset="0"/>
                <a:cs typeface="Times New Roman" pitchFamily="18" charset="0"/>
              </a:rPr>
              <a:t>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mẽ</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0" y="228600"/>
            <a:ext cx="9144000" cy="6001643"/>
          </a:xfrm>
          <a:prstGeom prst="rect">
            <a:avLst/>
          </a:prstGeom>
          <a:noFill/>
        </p:spPr>
        <p:txBody>
          <a:bodyPr wrap="square" rtlCol="0">
            <a:sp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a:t>
            </a:r>
            <a:r>
              <a:rPr lang="vi-VN" sz="3200" dirty="0"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minh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n</a:t>
            </a:r>
            <a:r>
              <a:rPr lang="vi-VN" sz="3200" dirty="0" smtClean="0">
                <a:latin typeface="Times New Roman" pitchFamily="18" charset="0"/>
                <a:cs typeface="Times New Roman" pitchFamily="18" charset="0"/>
              </a:rPr>
              <a:t>ước</a:t>
            </a:r>
            <a:r>
              <a:rPr lang="en-US" sz="3200" dirty="0" smtClean="0">
                <a:latin typeface="Times New Roman" pitchFamily="18" charset="0"/>
                <a:cs typeface="Times New Roman" pitchFamily="18" charset="0"/>
              </a:rPr>
              <a:t>. Đ ó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quý</a:t>
            </a:r>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áu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đư</a:t>
            </a: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t>
            </a:r>
            <a:r>
              <a:rPr lang="vi-VN" sz="3200" dirty="0" smtClean="0">
                <a:latin typeface="Times New Roman" pitchFamily="18" charset="0"/>
                <a:cs typeface="Times New Roman" pitchFamily="18" charset="0"/>
              </a:rPr>
              <a:t>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a:t>
            </a:r>
            <a:r>
              <a:rPr lang="vi-VN" sz="3200" dirty="0"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n</a:t>
            </a:r>
            <a:r>
              <a:rPr lang="vi-VN" sz="3200" dirty="0" smtClean="0">
                <a:latin typeface="Times New Roman" pitchFamily="18" charset="0"/>
                <a:cs typeface="Times New Roman" pitchFamily="18" charset="0"/>
              </a:rPr>
              <a:t>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cuộc</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t>
            </a:r>
            <a:r>
              <a:rPr lang="vi-VN" sz="3200" dirty="0" smtClean="0">
                <a:latin typeface="Times New Roman" pitchFamily="18" charset="0"/>
                <a:cs typeface="Times New Roman" pitchFamily="18" charset="0"/>
              </a:rPr>
              <a:t>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ngoại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vệ</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tộc</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tâm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a:t>
            </a:r>
            <a:r>
              <a:rPr lang="vi-VN" sz="3200" dirty="0"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minh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t>
            </a:r>
            <a:r>
              <a:rPr lang="vi-VN" sz="3200" dirty="0" smtClean="0">
                <a:latin typeface="Times New Roman" pitchFamily="18" charset="0"/>
                <a:cs typeface="Times New Roman" pitchFamily="18" charset="0"/>
              </a:rPr>
              <a:t>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n</a:t>
            </a:r>
            <a:r>
              <a:rPr lang="vi-VN" sz="3200" dirty="0" smtClean="0">
                <a:latin typeface="Times New Roman" pitchFamily="18" charset="0"/>
                <a:cs typeface="Times New Roman" pitchFamily="18" charset="0"/>
              </a:rPr>
              <a:t>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-Đ ể t</a:t>
            </a:r>
            <a:r>
              <a:rPr lang="vi-VN" sz="3200" dirty="0" smtClean="0">
                <a:latin typeface="Times New Roman" pitchFamily="18" charset="0"/>
                <a:cs typeface="Times New Roman" pitchFamily="18" charset="0"/>
              </a:rPr>
              <a:t>ă</a:t>
            </a:r>
            <a:r>
              <a:rPr lang="en-US" sz="3200" dirty="0" err="1" smtClean="0">
                <a:latin typeface="Times New Roman" pitchFamily="18" charset="0"/>
                <a:cs typeface="Times New Roman" pitchFamily="18" charset="0"/>
              </a:rPr>
              <a:t>ng</a:t>
            </a:r>
            <a:r>
              <a:rPr lang="en-US" sz="3200" dirty="0" smtClean="0">
                <a:latin typeface="Times New Roman" pitchFamily="18" charset="0"/>
                <a:cs typeface="Times New Roman" pitchFamily="18" charset="0"/>
              </a:rPr>
              <a:t> s</a:t>
            </a:r>
            <a:r>
              <a:rPr lang="vi-VN" sz="3200" dirty="0" smtClean="0">
                <a:latin typeface="Times New Roman" pitchFamily="18" charset="0"/>
                <a:cs typeface="Times New Roman" pitchFamily="18" charset="0"/>
              </a:rPr>
              <a:t>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thuyết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đư</a:t>
            </a: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t>
            </a:r>
            <a:r>
              <a:rPr lang="vi-VN" sz="3200" dirty="0" smtClean="0">
                <a:latin typeface="Times New Roman" pitchFamily="18" charset="0"/>
                <a:cs typeface="Times New Roman" pitchFamily="18" charset="0"/>
              </a:rPr>
              <a:t>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dẫn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a:t>
            </a:r>
            <a:r>
              <a:rPr lang="vi-VN" sz="3200" dirty="0" smtClean="0">
                <a:latin typeface="Times New Roman" pitchFamily="18" charset="0"/>
                <a:cs typeface="Times New Roman" pitchFamily="18" charset="0"/>
              </a:rPr>
              <a:t>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v ề </a:t>
            </a:r>
            <a:r>
              <a:rPr lang="en-US" sz="3200" dirty="0" err="1" smtClean="0">
                <a:latin typeface="Times New Roman" pitchFamily="18" charset="0"/>
                <a:cs typeface="Times New Roman" pitchFamily="18" charset="0"/>
              </a:rPr>
              <a:t>nh</a:t>
            </a:r>
            <a:r>
              <a:rPr lang="vi-VN" sz="3200" dirty="0" smtClean="0">
                <a:latin typeface="Times New Roman" pitchFamily="18" charset="0"/>
                <a:cs typeface="Times New Roman" pitchFamily="18" charset="0"/>
              </a:rPr>
              <a:t>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t>
            </a:r>
            <a:r>
              <a:rPr lang="vi-VN" sz="3200" dirty="0" smtClean="0">
                <a:latin typeface="Times New Roman" pitchFamily="18" charset="0"/>
                <a:cs typeface="Times New Roman" pitchFamily="18" charset="0"/>
              </a:rPr>
              <a:t>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tầng</a:t>
            </a:r>
            <a:r>
              <a:rPr lang="en-US" sz="3200" dirty="0" smtClean="0">
                <a:latin typeface="Times New Roman" pitchFamily="18" charset="0"/>
                <a:cs typeface="Times New Roman" pitchFamily="18" charset="0"/>
              </a:rPr>
              <a:t> l</a:t>
            </a:r>
            <a:r>
              <a:rPr lang="vi-VN" sz="3200" dirty="0" smtClean="0">
                <a:latin typeface="Times New Roman" pitchFamily="18" charset="0"/>
                <a:cs typeface="Times New Roman" pitchFamily="18" charset="0"/>
              </a:rPr>
              <a:t>ớp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t>
            </a:r>
            <a:r>
              <a:rPr lang="vi-VN" sz="3200" dirty="0" smtClean="0">
                <a:latin typeface="Times New Roman" pitchFamily="18" charset="0"/>
                <a:cs typeface="Times New Roman" pitchFamily="18" charset="0"/>
              </a:rPr>
              <a:t>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a:t>
            </a: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t</a:t>
            </a:r>
            <a:r>
              <a:rPr lang="vi-VN" sz="3200" dirty="0" smtClean="0">
                <a:latin typeface="Times New Roman" pitchFamily="18" charset="0"/>
                <a:cs typeface="Times New Roman" pitchFamily="18" charset="0"/>
              </a:rPr>
              <a: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t>
            </a:r>
            <a:r>
              <a:rPr lang="vi-VN" sz="3200" dirty="0" smtClean="0">
                <a:latin typeface="Times New Roman" pitchFamily="18" charset="0"/>
                <a:cs typeface="Times New Roman" pitchFamily="18" charset="0"/>
              </a:rPr>
              <a:t>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xét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quát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a:t>
            </a:r>
            <a:r>
              <a:rPr lang="en-US" sz="3200" dirty="0" err="1" smtClean="0">
                <a:latin typeface="Times New Roman" pitchFamily="18" charset="0"/>
                <a:cs typeface="Times New Roman" pitchFamily="18" charset="0"/>
              </a:rPr>
              <a:t>ến</a:t>
            </a:r>
            <a:r>
              <a:rPr lang="vi-VN" sz="3200" dirty="0" smtClean="0">
                <a:latin typeface="Times New Roman" pitchFamily="18" charset="0"/>
                <a:cs typeface="Times New Roman" pitchFamily="18" charset="0"/>
              </a:rPr>
              <a:t> những dẫn chứng cụ thể.</a:t>
            </a:r>
            <a:endParaRPr lang="en-US" sz="3200" dirty="0">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dễ thương"/>
          <p:cNvPicPr>
            <a:picLocks noChangeAspect="1" noChangeArrowheads="1"/>
          </p:cNvPicPr>
          <p:nvPr/>
        </p:nvPicPr>
        <p:blipFill>
          <a:blip r:embed="rId2"/>
          <a:srcRect/>
          <a:stretch>
            <a:fillRect/>
          </a:stretch>
        </p:blipFill>
        <p:spPr bwMode="auto">
          <a:xfrm>
            <a:off x="0" y="0"/>
            <a:ext cx="9144000" cy="7010400"/>
          </a:xfrm>
          <a:prstGeom prst="rect">
            <a:avLst/>
          </a:prstGeom>
          <a:noFill/>
        </p:spPr>
      </p:pic>
      <p:sp>
        <p:nvSpPr>
          <p:cNvPr id="3" name="Content Placeholder 2"/>
          <p:cNvSpPr>
            <a:spLocks noGrp="1"/>
          </p:cNvSpPr>
          <p:nvPr>
            <p:ph idx="1"/>
          </p:nvPr>
        </p:nvSpPr>
        <p:spPr>
          <a:xfrm>
            <a:off x="0" y="0"/>
            <a:ext cx="8229600" cy="6858000"/>
          </a:xfrm>
        </p:spPr>
        <p:txBody>
          <a:bodyPr>
            <a:normAutofit/>
          </a:bodyPr>
          <a:lstStyle/>
          <a:p>
            <a:pPr>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a:t>
            </a:r>
            <a:r>
              <a:rPr lang="vi-VN" sz="2800" dirty="0"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lòng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truyền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đư</a:t>
            </a: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t>
            </a:r>
            <a:r>
              <a:rPr lang="vi-VN" sz="2800" dirty="0" smtClean="0">
                <a:latin typeface="Times New Roman" pitchFamily="18" charset="0"/>
                <a:cs typeface="Times New Roman" pitchFamily="18" charset="0"/>
              </a:rPr>
              <a:t>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a:t>
            </a:r>
            <a:r>
              <a:rPr lang="vi-VN" sz="2800" dirty="0"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t>
            </a:r>
            <a:r>
              <a:rPr lang="vi-VN" sz="2800" dirty="0" smtClean="0">
                <a:latin typeface="Times New Roman" pitchFamily="18" charset="0"/>
                <a:cs typeface="Times New Roman" pitchFamily="18" charset="0"/>
              </a:rPr>
              <a:t>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vệ</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tộc</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a:t>
            </a:r>
            <a:r>
              <a:rPr lang="vi-VN" sz="2800" dirty="0"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t>
            </a:r>
            <a:r>
              <a:rPr lang="vi-VN" sz="2800" dirty="0" smtClean="0">
                <a:latin typeface="Times New Roman" pitchFamily="18" charset="0"/>
                <a:cs typeface="Times New Roman" pitchFamily="18" charset="0"/>
              </a:rPr>
              <a:t>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n</a:t>
            </a:r>
            <a:r>
              <a:rPr lang="vi-VN" sz="2800" dirty="0" smtClean="0">
                <a:latin typeface="Times New Roman" pitchFamily="18" charset="0"/>
                <a:cs typeface="Times New Roman" pitchFamily="18" charset="0"/>
              </a:rPr>
              <a:t>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t</a:t>
            </a:r>
            <a:r>
              <a:rPr lang="vi-VN" sz="2800" dirty="0" smtClean="0">
                <a:latin typeface="Times New Roman" pitchFamily="18" charset="0"/>
                <a:cs typeface="Times New Roman" pitchFamily="18" charset="0"/>
              </a:rPr>
              <a:t>ă</a:t>
            </a:r>
            <a:r>
              <a:rPr lang="en-US" sz="2800" dirty="0" err="1" smtClean="0">
                <a:latin typeface="Times New Roman" pitchFamily="18" charset="0"/>
                <a:cs typeface="Times New Roman" pitchFamily="18" charset="0"/>
              </a:rPr>
              <a:t>ng</a:t>
            </a:r>
            <a:r>
              <a:rPr lang="en-US" sz="2800" dirty="0" smtClean="0">
                <a:latin typeface="Times New Roman" pitchFamily="18" charset="0"/>
                <a:cs typeface="Times New Roman" pitchFamily="18" charset="0"/>
              </a:rPr>
              <a:t> s</a:t>
            </a:r>
            <a:r>
              <a:rPr lang="vi-VN" sz="2800" dirty="0" smtClean="0">
                <a:latin typeface="Times New Roman" pitchFamily="18" charset="0"/>
                <a:cs typeface="Times New Roman" pitchFamily="18" charset="0"/>
              </a:rPr>
              <a:t>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đư</a:t>
            </a: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t>
            </a:r>
            <a:r>
              <a:rPr lang="vi-VN" sz="2800" dirty="0" smtClean="0">
                <a:latin typeface="Times New Roman" pitchFamily="18" charset="0"/>
                <a:cs typeface="Times New Roman" pitchFamily="18" charset="0"/>
              </a:rPr>
              <a:t>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a:t>
            </a:r>
            <a:r>
              <a:rPr lang="vi-VN" sz="2800" dirty="0"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t>
            </a:r>
            <a:r>
              <a:rPr lang="vi-VN" sz="2800" dirty="0" smtClean="0">
                <a:latin typeface="Times New Roman" pitchFamily="18" charset="0"/>
                <a:cs typeface="Times New Roman" pitchFamily="18" charset="0"/>
              </a:rPr>
              <a:t>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a:t>
            </a:r>
            <a:r>
              <a:rPr lang="vi-VN" sz="2800" dirty="0" smtClean="0">
                <a:latin typeface="Times New Roman" pitchFamily="18" charset="0"/>
                <a:cs typeface="Times New Roman" pitchFamily="18" charset="0"/>
              </a:rPr>
              <a:t>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tầng</a:t>
            </a:r>
            <a:r>
              <a:rPr lang="en-US" sz="2800" dirty="0" smtClean="0">
                <a:latin typeface="Times New Roman" pitchFamily="18" charset="0"/>
                <a:cs typeface="Times New Roman" pitchFamily="18" charset="0"/>
              </a:rPr>
              <a:t> l</a:t>
            </a:r>
            <a:r>
              <a:rPr lang="vi-VN" sz="2800" dirty="0" smtClean="0">
                <a:latin typeface="Times New Roman" pitchFamily="18" charset="0"/>
                <a:cs typeface="Times New Roman" pitchFamily="18" charset="0"/>
              </a:rPr>
              <a:t>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t>
            </a:r>
            <a:r>
              <a:rPr lang="vi-VN" sz="2800" dirty="0" smtClean="0">
                <a:latin typeface="Times New Roman" pitchFamily="18" charset="0"/>
                <a:cs typeface="Times New Roman" pitchFamily="18" charset="0"/>
              </a:rPr>
              <a:t>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a:t>
            </a:r>
            <a:r>
              <a:rPr lang="en-US" sz="2800" dirty="0" err="1"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 t</a:t>
            </a:r>
            <a:r>
              <a:rPr lang="vi-VN" sz="2800" dirty="0" smtClean="0">
                <a:latin typeface="Times New Roman" pitchFamily="18" charset="0"/>
                <a:cs typeface="Times New Roman" pitchFamily="18" charset="0"/>
              </a:rPr>
              <a: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t>
            </a:r>
            <a:r>
              <a:rPr lang="vi-VN" sz="2800" dirty="0" smtClean="0">
                <a:latin typeface="Times New Roman" pitchFamily="18" charset="0"/>
                <a:cs typeface="Times New Roman" pitchFamily="18" charset="0"/>
              </a:rPr>
              <a:t>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a:t>
            </a:r>
            <a:r>
              <a:rPr lang="en-US" sz="2800" dirty="0" err="1" smtClean="0">
                <a:latin typeface="Times New Roman" pitchFamily="18" charset="0"/>
                <a:cs typeface="Times New Roman" pitchFamily="18" charset="0"/>
              </a:rPr>
              <a:t>ến</a:t>
            </a:r>
            <a:r>
              <a:rPr lang="vi-VN" sz="2800" dirty="0" smtClean="0">
                <a:latin typeface="Times New Roman" pitchFamily="18" charset="0"/>
                <a:cs typeface="Times New Roman" pitchFamily="18" charset="0"/>
              </a:rPr>
              <a:t> những dẫn chứng cụ thể.</a:t>
            </a:r>
            <a:endParaRPr lang="en-US" sz="2800" dirty="0" smtClean="0">
              <a:latin typeface="Times New Roman" pitchFamily="18" charset="0"/>
              <a:cs typeface="Times New Roman" pitchFamily="18" charset="0"/>
            </a:endParaRPr>
          </a:p>
          <a:p>
            <a:endParaRPr lang="en-US" sz="28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inh-nen-powerpoint-cam-on-cho-slide-thuyet-trinh-anh-9.jpg"/>
          <p:cNvPicPr>
            <a:picLocks noGrp="1" noChangeAspect="1"/>
          </p:cNvPicPr>
          <p:nvPr>
            <p:ph idx="1"/>
          </p:nvPr>
        </p:nvPicPr>
        <p:blipFill>
          <a:blip r:embed="rId3"/>
          <a:stretch>
            <a:fillRect/>
          </a:stretch>
        </p:blipFill>
        <p:spPr>
          <a:xfrm>
            <a:off x="0" y="0"/>
            <a:ext cx="9144000" cy="6858000"/>
          </a:xfrm>
        </p:spPr>
      </p:pic>
    </p:spTree>
  </p:cSld>
  <p:clrMapOvr>
    <a:masterClrMapping/>
  </p:clrMapOvr>
  <p:transition>
    <p:fade/>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029200" cy="685800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smtClean="0">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TINH THẦN YÊU NƯỚC CỦA NHÂN DÂN TA</a:t>
            </a:r>
            <a:endParaRPr lang="en-US" sz="2000" dirty="0" smtClean="0">
              <a:solidFill>
                <a:srgbClr val="FF0000"/>
              </a:solidFill>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có </a:t>
            </a:r>
            <a:r>
              <a:rPr lang="en-US" sz="2400" dirty="0" err="1" smtClean="0">
                <a:latin typeface="Times New Roman" pitchFamily="18" charset="0"/>
                <a:cs typeface="Times New Roman" pitchFamily="18" charset="0"/>
              </a:rPr>
              <a:t>một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a:t>
            </a:r>
            <a:r>
              <a:rPr lang="en-US" sz="2400" dirty="0" smtClean="0">
                <a:latin typeface="Times New Roman" pitchFamily="18" charset="0"/>
                <a:cs typeface="Times New Roman" pitchFamily="18" charset="0"/>
              </a:rPr>
              <a:t>́ là </a:t>
            </a:r>
            <a:r>
              <a:rPr lang="en-US" sz="2400" dirty="0" err="1" smtClean="0">
                <a:latin typeface="Times New Roman" pitchFamily="18" charset="0"/>
                <a:cs typeface="Times New Roman" pitchFamily="18" charset="0"/>
              </a:rPr>
              <a:t>một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đến</a:t>
            </a:r>
            <a:r>
              <a:rPr lang="en-US" sz="2400" dirty="0" smtClean="0">
                <a:latin typeface="Times New Roman" pitchFamily="18" charset="0"/>
                <a:cs typeface="Times New Roman" pitchFamily="18" charset="0"/>
              </a:rPr>
              <a:t> nay,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Quốc</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xâm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nổi</a:t>
            </a:r>
            <a:r>
              <a:rPr lang="en-US" sz="2400" dirty="0" smtClean="0">
                <a:latin typeface="Times New Roman" pitchFamily="18" charset="0"/>
                <a:cs typeface="Times New Roman" pitchFamily="18" charset="0"/>
              </a:rPr>
              <a:t>, nó </a:t>
            </a:r>
            <a:r>
              <a:rPr lang="en-US" sz="2400" dirty="0" err="1" smtClean="0">
                <a:latin typeface="Times New Roman" pitchFamily="18" charset="0"/>
                <a:cs typeface="Times New Roman" pitchFamily="18" charset="0"/>
              </a:rPr>
              <a:t>kết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mạnh</a:t>
            </a:r>
            <a:r>
              <a:rPr lang="en-US" sz="2400" dirty="0" smtClean="0">
                <a:latin typeface="Times New Roman" pitchFamily="18" charset="0"/>
                <a:cs typeface="Times New Roman" pitchFamily="18" charset="0"/>
              </a:rPr>
              <a:t> mẽ, to </a:t>
            </a:r>
            <a:r>
              <a:rPr lang="en-US" sz="2400" dirty="0" err="1" smtClean="0">
                <a:latin typeface="Times New Roman" pitchFamily="18" charset="0"/>
                <a:cs typeface="Times New Roman" pitchFamily="18" charset="0"/>
              </a:rPr>
              <a:t>lớn</a:t>
            </a:r>
            <a:r>
              <a:rPr lang="en-US" sz="2400" dirty="0" smtClean="0">
                <a:latin typeface="Times New Roman" pitchFamily="18" charset="0"/>
                <a:cs typeface="Times New Roman" pitchFamily="18" charset="0"/>
              </a:rPr>
              <a:t>, nó </a:t>
            </a:r>
            <a:r>
              <a:rPr lang="en-US" sz="2400" dirty="0" err="1" smtClean="0">
                <a:latin typeface="Times New Roman" pitchFamily="18" charset="0"/>
                <a:cs typeface="Times New Roman" pitchFamily="18" charset="0"/>
              </a:rPr>
              <a:t>lướt</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mọi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khăn</a:t>
            </a:r>
            <a:r>
              <a:rPr lang="en-US" sz="2400" dirty="0" smtClean="0">
                <a:latin typeface="Times New Roman" pitchFamily="18" charset="0"/>
                <a:cs typeface="Times New Roman" pitchFamily="18" charset="0"/>
              </a:rPr>
              <a:t>, nó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tất</a:t>
            </a:r>
            <a:r>
              <a:rPr lang="en-US" sz="2400" dirty="0" smtClean="0">
                <a:latin typeface="Times New Roman" pitchFamily="18" charset="0"/>
                <a:cs typeface="Times New Roman" pitchFamily="18" charset="0"/>
              </a:rPr>
              <a:t> cả </a:t>
            </a:r>
            <a:r>
              <a:rPr lang="en-US" sz="2400" dirty="0" err="1" smtClean="0">
                <a:latin typeface="Times New Roman" pitchFamily="18" charset="0"/>
                <a:cs typeface="Times New Roman" pitchFamily="18" charset="0"/>
              </a:rPr>
              <a:t>lu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cướp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nước</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a:t>
            </a:r>
            <a:r>
              <a:rPr lang="en-US" sz="2400" dirty="0" smtClean="0">
                <a:latin typeface="Times New Roman" pitchFamily="18" charset="0"/>
                <a:cs typeface="Times New Roman" pitchFamily="18" charset="0"/>
              </a:rPr>
              <a:t>̃ có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cuộc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chiến</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đại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chứng</a:t>
            </a:r>
            <a:r>
              <a:rPr lang="en-US" sz="2400" dirty="0" smtClean="0">
                <a:latin typeface="Times New Roman" pitchFamily="18" charset="0"/>
                <a:cs typeface="Times New Roman" pitchFamily="18" charset="0"/>
              </a:rPr>
              <a:t> tỏ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có </a:t>
            </a:r>
            <a:r>
              <a:rPr lang="en-US" sz="2400" dirty="0" err="1" smtClean="0">
                <a:latin typeface="Times New Roman" pitchFamily="18" charset="0"/>
                <a:cs typeface="Times New Roman" pitchFamily="18" charset="0"/>
              </a:rPr>
              <a:t>quyền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hào</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tộc</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các</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ấy</a:t>
            </a:r>
            <a:r>
              <a:rPr lang="en-US" sz="2400" dirty="0" smtClean="0">
                <a:latin typeface="Times New Roman" pitchFamily="18" charset="0"/>
                <a:cs typeface="Times New Roman" pitchFamily="18" charset="0"/>
              </a:rPr>
              <a:t> là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hùng</a:t>
            </a:r>
            <a:r>
              <a:rPr lang="en-US" sz="2400" dirty="0" smtClean="0">
                <a:latin typeface="Times New Roman" pitchFamily="18" charset="0"/>
                <a:cs typeface="Times New Roman" pitchFamily="18" charset="0"/>
              </a:rPr>
              <a:t>.</a:t>
            </a:r>
            <a:endParaRPr lang="en-US" sz="2400" dirty="0"/>
          </a:p>
        </p:txBody>
      </p:sp>
      <p:pic>
        <p:nvPicPr>
          <p:cNvPr id="5" name="Content Placeholder 3" descr="bacho-cd copy.jpg"/>
          <p:cNvPicPr>
            <a:picLocks noGrp="1" noChangeAspect="1"/>
          </p:cNvPicPr>
          <p:nvPr>
            <p:ph idx="1"/>
          </p:nvPr>
        </p:nvPicPr>
        <p:blipFill>
          <a:blip r:embed="rId2"/>
          <a:stretch>
            <a:fillRect/>
          </a:stretch>
        </p:blipFill>
        <p:spPr>
          <a:xfrm>
            <a:off x="5029200" y="0"/>
            <a:ext cx="4267200" cy="6858000"/>
          </a:xfr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181600" cy="6878806"/>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100" dirty="0" err="1" smtClean="0">
                <a:latin typeface="Times New Roman" pitchFamily="18" charset="0"/>
                <a:cs typeface="Times New Roman" pitchFamily="18" charset="0"/>
              </a:rPr>
              <a:t>Đồng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ngày</a:t>
            </a:r>
            <a:r>
              <a:rPr lang="en-US" sz="2100" dirty="0" smtClean="0">
                <a:latin typeface="Times New Roman" pitchFamily="18" charset="0"/>
                <a:cs typeface="Times New Roman" pitchFamily="18" charset="0"/>
              </a:rPr>
              <a:t> nay </a:t>
            </a:r>
            <a:r>
              <a:rPr lang="en-US" sz="2100" dirty="0" err="1" smtClean="0">
                <a:latin typeface="Times New Roman" pitchFamily="18" charset="0"/>
                <a:cs typeface="Times New Roman" pitchFamily="18" charset="0"/>
              </a:rPr>
              <a:t>cũng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rất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đáng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tô</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ngày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các</a:t>
            </a:r>
            <a:r>
              <a:rPr lang="en-US" sz="2100" dirty="0" smtClean="0">
                <a:latin typeface="Times New Roman" pitchFamily="18" charset="0"/>
                <a:cs typeface="Times New Roman" pitchFamily="18" charset="0"/>
              </a:rPr>
              <a:t> cụ </a:t>
            </a:r>
            <a:r>
              <a:rPr lang="en-US" sz="2100" dirty="0" err="1" smtClean="0">
                <a:latin typeface="Times New Roman" pitchFamily="18" charset="0"/>
                <a:cs typeface="Times New Roman" pitchFamily="18" charset="0"/>
              </a:rPr>
              <a:t>gia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tóc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cháu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thơ</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kiều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bào</a:t>
            </a:r>
            <a:r>
              <a:rPr lang="en-US" sz="2100" dirty="0" smtClean="0">
                <a:latin typeface="Times New Roman" pitchFamily="18" charset="0"/>
                <a:cs typeface="Times New Roman" pitchFamily="18" charset="0"/>
              </a:rPr>
              <a:t> (1) ở </a:t>
            </a:r>
            <a:r>
              <a:rPr lang="en-US" sz="2100" dirty="0" err="1" smtClean="0">
                <a:latin typeface="Times New Roman" pitchFamily="18" charset="0"/>
                <a:cs typeface="Times New Roman" pitchFamily="18" charset="0"/>
              </a:rPr>
              <a:t>nước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ngoài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bào</a:t>
            </a:r>
            <a:r>
              <a:rPr lang="en-US" sz="2100" dirty="0" smtClean="0">
                <a:latin typeface="Times New Roman" pitchFamily="18" charset="0"/>
                <a:cs typeface="Times New Roman" pitchFamily="18" charset="0"/>
              </a:rPr>
              <a:t> ở </a:t>
            </a:r>
            <a:r>
              <a:rPr lang="en-US" sz="2100" dirty="0" err="1" smtClean="0">
                <a:latin typeface="Times New Roman" pitchFamily="18" charset="0"/>
                <a:cs typeface="Times New Roman" pitchFamily="18" charset="0"/>
              </a:rPr>
              <a:t>vùng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tạm</a:t>
            </a:r>
            <a:r>
              <a:rPr lang="en-US" sz="2100" dirty="0" smtClean="0">
                <a:latin typeface="Times New Roman" pitchFamily="18" charset="0"/>
                <a:cs typeface="Times New Roman" pitchFamily="18" charset="0"/>
              </a:rPr>
              <a:t> bị </a:t>
            </a:r>
            <a:r>
              <a:rPr lang="en-US" sz="2100" dirty="0" err="1" smtClean="0">
                <a:latin typeface="Times New Roman" pitchFamily="18" charset="0"/>
                <a:cs typeface="Times New Roman" pitchFamily="18" charset="0"/>
              </a:rPr>
              <a:t>chiếm</a:t>
            </a:r>
            <a:r>
              <a:rPr lang="en-US" sz="2100" dirty="0" smtClean="0">
                <a:latin typeface="Times New Roman" pitchFamily="18" charset="0"/>
                <a:cs typeface="Times New Roman" pitchFamily="18" charset="0"/>
              </a:rPr>
              <a:t>(2) ,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ngược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đén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xuôi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ai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một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yêu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ghét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giặc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ngoài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mặt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chịu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đói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mấy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ngày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sát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lấy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giặc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đặng</a:t>
            </a:r>
            <a:r>
              <a:rPr lang="en-US" sz="2100" dirty="0" smtClean="0">
                <a:latin typeface="Times New Roman" pitchFamily="18" charset="0"/>
                <a:cs typeface="Times New Roman" pitchFamily="18" charset="0"/>
              </a:rPr>
              <a:t> (3) </a:t>
            </a:r>
            <a:r>
              <a:rPr lang="en-US" sz="2100" dirty="0" err="1" smtClean="0">
                <a:latin typeface="Times New Roman" pitchFamily="18" charset="0"/>
                <a:cs typeface="Times New Roman" pitchFamily="18" charset="0"/>
              </a:rPr>
              <a:t>tiêu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diệt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giặc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chức</a:t>
            </a:r>
            <a:r>
              <a:rPr lang="en-US" sz="2100" dirty="0" smtClean="0">
                <a:latin typeface="Times New Roman" pitchFamily="18" charset="0"/>
                <a:cs typeface="Times New Roman" pitchFamily="18" charset="0"/>
              </a:rPr>
              <a:t> (4) ở </a:t>
            </a:r>
            <a:r>
              <a:rPr lang="en-US" sz="2100" dirty="0" err="1" smtClean="0">
                <a:latin typeface="Times New Roman" pitchFamily="18" charset="0"/>
                <a:cs typeface="Times New Roman" pitchFamily="18" charset="0"/>
              </a:rPr>
              <a:t>hậu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phương</a:t>
            </a:r>
            <a:r>
              <a:rPr lang="en-US" sz="2100" dirty="0" smtClean="0">
                <a:latin typeface="Times New Roman" pitchFamily="18" charset="0"/>
                <a:cs typeface="Times New Roman" pitchFamily="18" charset="0"/>
              </a:rPr>
              <a:t> (5) </a:t>
            </a:r>
            <a:r>
              <a:rPr lang="en-US" sz="2100" dirty="0" err="1" smtClean="0">
                <a:latin typeface="Times New Roman" pitchFamily="18" charset="0"/>
                <a:cs typeface="Times New Roman" pitchFamily="18" charset="0"/>
              </a:rPr>
              <a:t>nhịn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ăn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hô</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bô</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chồng</a:t>
            </a:r>
            <a:r>
              <a:rPr lang="en-US" sz="2100" dirty="0" smtClean="0">
                <a:latin typeface="Times New Roman" pitchFamily="18" charset="0"/>
                <a:cs typeface="Times New Roman" pitchFamily="18" charset="0"/>
              </a:rPr>
              <a:t> con </a:t>
            </a:r>
            <a:r>
              <a:rPr lang="en-US" sz="2100" dirty="0" err="1" smtClean="0">
                <a:latin typeface="Times New Roman" pitchFamily="18" charset="0"/>
                <a:cs typeface="Times New Roman" pitchFamily="18" charset="0"/>
              </a:rPr>
              <a:t>đi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quân</a:t>
            </a:r>
            <a:r>
              <a:rPr lang="en-US" sz="2100" dirty="0" smtClean="0">
                <a:latin typeface="Times New Roman" pitchFamily="18" charset="0"/>
                <a:cs typeface="Times New Roman" pitchFamily="18" charset="0"/>
              </a:rPr>
              <a:t> mà </a:t>
            </a:r>
            <a:r>
              <a:rPr lang="en-US" sz="2100" dirty="0" err="1" smtClean="0">
                <a:latin typeface="Times New Roman" pitchFamily="18" charset="0"/>
                <a:cs typeface="Times New Roman" pitchFamily="18" charset="0"/>
              </a:rPr>
              <a:t>mình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giúp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việc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tải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a:t>
            </a:r>
            <a:r>
              <a:rPr lang="en-US" sz="2100" dirty="0" smtClean="0">
                <a:latin typeface="Times New Roman" pitchFamily="18" charset="0"/>
                <a:cs typeface="Times New Roman" pitchFamily="18" charset="0"/>
              </a:rPr>
              <a:t>̀ mẹ </a:t>
            </a:r>
            <a:r>
              <a:rPr lang="en-US" sz="2100" dirty="0" err="1" smtClean="0">
                <a:latin typeface="Times New Roman" pitchFamily="18" charset="0"/>
                <a:cs typeface="Times New Roman" pitchFamily="18" charset="0"/>
              </a:rPr>
              <a:t>chiến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săn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sóc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yêu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bô</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a:t>
            </a:r>
            <a:r>
              <a:rPr lang="en-US" sz="2100" dirty="0" smtClean="0">
                <a:latin typeface="Times New Roman" pitchFamily="18" charset="0"/>
                <a:cs typeface="Times New Roman" pitchFamily="18" charset="0"/>
              </a:rPr>
              <a:t> con </a:t>
            </a:r>
            <a:r>
              <a:rPr lang="en-US" sz="2100" dirty="0" err="1" smtClean="0">
                <a:latin typeface="Times New Roman" pitchFamily="18" charset="0"/>
                <a:cs typeface="Times New Roman" pitchFamily="18" charset="0"/>
              </a:rPr>
              <a:t>đe</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của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mình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nam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đua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tăng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xuất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nhọc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giúp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một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phần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kháng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chu</a:t>
            </a:r>
            <a:r>
              <a:rPr lang="en-US" sz="2100" dirty="0" smtClean="0">
                <a:latin typeface="Times New Roman" pitchFamily="18" charset="0"/>
                <a:cs typeface="Times New Roman" pitchFamily="18" charset="0"/>
              </a:rPr>
              <a:t>̉ (6) </a:t>
            </a:r>
            <a:r>
              <a:rPr lang="en-US" sz="2100" dirty="0" err="1" smtClean="0">
                <a:latin typeface="Times New Roman" pitchFamily="18" charset="0"/>
                <a:cs typeface="Times New Roman" pitchFamily="18" charset="0"/>
              </a:rPr>
              <a:t>quyên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đất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ruộng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Chính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cư</a:t>
            </a:r>
            <a:r>
              <a:rPr lang="en-US" sz="2100" dirty="0" smtClean="0">
                <a:latin typeface="Times New Roman" pitchFamily="18" charset="0"/>
                <a:cs typeface="Times New Roman" pitchFamily="18" charset="0"/>
              </a:rPr>
              <a:t>̉ chỉ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khác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nhau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việc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làm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nhưng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nhau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nơi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yêu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nước</a:t>
            </a:r>
            <a:r>
              <a:rPr lang="en-US" sz="2100" dirty="0" smtClean="0">
                <a:latin typeface="Times New Roman" pitchFamily="18" charset="0"/>
                <a:cs typeface="Times New Roman" pitchFamily="18" charset="0"/>
              </a:rPr>
              <a:t>.</a:t>
            </a:r>
            <a:endParaRPr lang="en-US" sz="2100" dirty="0"/>
          </a:p>
        </p:txBody>
      </p:sp>
      <p:pic>
        <p:nvPicPr>
          <p:cNvPr id="5" name="Content Placeholder 3" descr="75025241407497657_small.jpg"/>
          <p:cNvPicPr>
            <a:picLocks noGrp="1" noChangeAspect="1"/>
          </p:cNvPicPr>
          <p:nvPr>
            <p:ph idx="1"/>
          </p:nvPr>
        </p:nvPicPr>
        <p:blipFill>
          <a:blip r:embed="rId2"/>
          <a:stretch>
            <a:fillRect/>
          </a:stretch>
        </p:blipFill>
        <p:spPr>
          <a:xfrm>
            <a:off x="5029200" y="0"/>
            <a:ext cx="4114800" cy="68580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38600" cy="6894195"/>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600" dirty="0" err="1" smtClean="0">
                <a:latin typeface="Times New Roman" pitchFamily="18" charset="0"/>
                <a:cs typeface="Times New Roman" pitchFamily="18" charset="0"/>
              </a:rPr>
              <a:t>Tinh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nước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các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quy</a:t>
            </a:r>
            <a:r>
              <a:rPr lang="en-US" sz="2600" dirty="0" smtClean="0">
                <a:latin typeface="Times New Roman" pitchFamily="18" charset="0"/>
                <a:cs typeface="Times New Roman" pitchFamily="18" charset="0"/>
              </a:rPr>
              <a:t>́. Có </a:t>
            </a: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lê</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ràng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dê</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cũng</a:t>
            </a:r>
            <a:r>
              <a:rPr lang="en-US" sz="2600" dirty="0" smtClean="0">
                <a:latin typeface="Times New Roman" pitchFamily="18" charset="0"/>
                <a:cs typeface="Times New Roman" pitchFamily="18" charset="0"/>
              </a:rPr>
              <a:t> có </a:t>
            </a: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cất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giấu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rương</a:t>
            </a:r>
            <a:r>
              <a:rPr lang="en-US" sz="2600" dirty="0" smtClean="0">
                <a:latin typeface="Times New Roman" pitchFamily="18" charset="0"/>
                <a:cs typeface="Times New Roman" pitchFamily="18" charset="0"/>
              </a:rPr>
              <a:t> (7) ,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Bổn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a:t>
            </a:r>
            <a:r>
              <a:rPr lang="vi-VN" sz="2600" dirty="0" smtClean="0">
                <a:latin typeface="Times New Roman" pitchFamily="18" charset="0"/>
                <a:cs typeface="Times New Roman" pitchFamily="18" charset="0"/>
              </a:rPr>
              <a:t>úng ta là làm cho những của quý kín đáo ấy</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đều được đưa ra trưng bày. Nghĩa là phải ra sức giải thích, tuyên truyền, tổ chức, lãnh đạo làm cho tinh thần yêu nước của tât cả mọi người đều được thực hành vào công việc yêu nước, công việc kháng chiến.</a:t>
            </a:r>
            <a:endParaRPr lang="en-US" sz="2600" dirty="0"/>
          </a:p>
        </p:txBody>
      </p:sp>
      <p:pic>
        <p:nvPicPr>
          <p:cNvPr id="5" name="Content Placeholder 3" descr="avatar.jpg"/>
          <p:cNvPicPr>
            <a:picLocks noGrp="1" noChangeAspect="1"/>
          </p:cNvPicPr>
          <p:nvPr>
            <p:ph idx="1"/>
          </p:nvPr>
        </p:nvPicPr>
        <p:blipFill>
          <a:blip r:embed="rId2"/>
          <a:stretch>
            <a:fillRect/>
          </a:stretch>
        </p:blipFill>
        <p:spPr>
          <a:xfrm>
            <a:off x="4038600" y="0"/>
            <a:ext cx="5105400" cy="68580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ình ảnh có liên qua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ounded Rectangle 3"/>
          <p:cNvSpPr/>
          <p:nvPr/>
        </p:nvSpPr>
        <p:spPr>
          <a:xfrm>
            <a:off x="2667000" y="0"/>
            <a:ext cx="335280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0000"/>
                </a:solidFill>
                <a:latin typeface="Times New Roman" pitchFamily="18" charset="0"/>
                <a:cs typeface="Times New Roman" pitchFamily="18" charset="0"/>
              </a:rPr>
              <a:t>Chú </a:t>
            </a:r>
            <a:r>
              <a:rPr lang="en-US" sz="4400" dirty="0" err="1" smtClean="0">
                <a:solidFill>
                  <a:srgbClr val="FF0000"/>
                </a:solidFill>
                <a:latin typeface="Times New Roman" pitchFamily="18" charset="0"/>
                <a:cs typeface="Times New Roman" pitchFamily="18" charset="0"/>
              </a:rPr>
              <a:t>thích</a:t>
            </a:r>
            <a:endParaRPr lang="en-US" sz="4400" dirty="0">
              <a:solidFill>
                <a:srgbClr val="FF0000"/>
              </a:solidFill>
              <a:latin typeface="Times New Roman" pitchFamily="18" charset="0"/>
              <a:cs typeface="Times New Roman" pitchFamily="18" charset="0"/>
            </a:endParaRPr>
          </a:p>
        </p:txBody>
      </p:sp>
      <p:sp>
        <p:nvSpPr>
          <p:cNvPr id="11" name="TextBox 10"/>
          <p:cNvSpPr txBox="1"/>
          <p:nvPr/>
        </p:nvSpPr>
        <p:spPr>
          <a:xfrm>
            <a:off x="0" y="838200"/>
            <a:ext cx="9144000" cy="5293757"/>
          </a:xfrm>
          <a:prstGeom prst="rect">
            <a:avLst/>
          </a:prstGeom>
          <a:noFill/>
        </p:spPr>
        <p:txBody>
          <a:bodyPr wrap="square" rtlCol="0">
            <a:spAutoFit/>
          </a:bodyPr>
          <a:lstStyle/>
          <a:p>
            <a:pPr marL="457200" indent="-457200">
              <a:buFont typeface="+mj-lt"/>
              <a:buAutoNum type="arabicParenR"/>
            </a:pPr>
            <a:r>
              <a:rPr lang="en-US" sz="2600" dirty="0" err="1" smtClean="0">
                <a:latin typeface="Times New Roman" pitchFamily="18" charset="0"/>
                <a:cs typeface="Times New Roman" pitchFamily="18" charset="0"/>
              </a:rPr>
              <a:t>Kiều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một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nước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sống</a:t>
            </a:r>
            <a:r>
              <a:rPr lang="en-US" sz="2600" dirty="0" smtClean="0">
                <a:latin typeface="Times New Roman" pitchFamily="18" charset="0"/>
                <a:cs typeface="Times New Roman" pitchFamily="18" charset="0"/>
              </a:rPr>
              <a:t> ở </a:t>
            </a:r>
            <a:r>
              <a:rPr lang="en-US" sz="2600" dirty="0" err="1" smtClean="0">
                <a:latin typeface="Times New Roman" pitchFamily="18" charset="0"/>
                <a:cs typeface="Times New Roman" pitchFamily="18" charset="0"/>
              </a:rPr>
              <a:t>nước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ngoài</a:t>
            </a:r>
            <a:r>
              <a:rPr lang="en-US" sz="2600" dirty="0" smtClean="0">
                <a:latin typeface="Times New Roman" pitchFamily="18" charset="0"/>
                <a:cs typeface="Times New Roman" pitchFamily="18" charset="0"/>
              </a:rPr>
              <a:t>.</a:t>
            </a:r>
          </a:p>
          <a:p>
            <a:pPr marL="457200" indent="-457200">
              <a:buFont typeface="+mj-lt"/>
              <a:buAutoNum type="arabicParenR"/>
            </a:pPr>
            <a:r>
              <a:rPr lang="en-US" sz="2600" dirty="0" err="1" smtClean="0">
                <a:latin typeface="Times New Roman" pitchFamily="18" charset="0"/>
                <a:cs typeface="Times New Roman" pitchFamily="18" charset="0"/>
              </a:rPr>
              <a:t>Vùng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tạm</a:t>
            </a:r>
            <a:r>
              <a:rPr lang="en-US" sz="2600" dirty="0" smtClean="0">
                <a:latin typeface="Times New Roman" pitchFamily="18" charset="0"/>
                <a:cs typeface="Times New Roman" pitchFamily="18" charset="0"/>
              </a:rPr>
              <a:t> bị </a:t>
            </a:r>
            <a:r>
              <a:rPr lang="en-US" sz="2600" dirty="0" err="1" smtClean="0">
                <a:latin typeface="Times New Roman" pitchFamily="18" charset="0"/>
                <a:cs typeface="Times New Roman" pitchFamily="18" charset="0"/>
              </a:rPr>
              <a:t>chiếm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vùng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đất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đang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tạm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thời</a:t>
            </a:r>
            <a:r>
              <a:rPr lang="en-US" sz="2600" dirty="0" smtClean="0">
                <a:latin typeface="Times New Roman" pitchFamily="18" charset="0"/>
                <a:cs typeface="Times New Roman" pitchFamily="18" charset="0"/>
              </a:rPr>
              <a:t> bị </a:t>
            </a:r>
            <a:r>
              <a:rPr lang="en-US" sz="2600" dirty="0" err="1" smtClean="0">
                <a:latin typeface="Times New Roman" pitchFamily="18" charset="0"/>
                <a:cs typeface="Times New Roman" pitchFamily="18" charset="0"/>
              </a:rPr>
              <a:t>giặc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chiếm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đóng</a:t>
            </a:r>
            <a:r>
              <a:rPr lang="en-US" sz="2600" dirty="0" smtClean="0">
                <a:latin typeface="Times New Roman" pitchFamily="18" charset="0"/>
                <a:cs typeface="Times New Roman" pitchFamily="18" charset="0"/>
              </a:rPr>
              <a:t>. Ở </a:t>
            </a:r>
            <a:r>
              <a:rPr lang="en-US" sz="2600" dirty="0" err="1" smtClean="0">
                <a:latin typeface="Times New Roman" pitchFamily="18" charset="0"/>
                <a:cs typeface="Times New Roman" pitchFamily="18" charset="0"/>
              </a:rPr>
              <a:t>đây</a:t>
            </a:r>
            <a:r>
              <a:rPr lang="en-US" sz="2600" dirty="0" smtClean="0">
                <a:latin typeface="Times New Roman" pitchFamily="18" charset="0"/>
                <a:cs typeface="Times New Roman" pitchFamily="18" charset="0"/>
              </a:rPr>
              <a:t> chỉ bị </a:t>
            </a:r>
            <a:r>
              <a:rPr lang="en-US" sz="2600" dirty="0" err="1" smtClean="0">
                <a:latin typeface="Times New Roman" pitchFamily="18" charset="0"/>
                <a:cs typeface="Times New Roman" pitchFamily="18" charset="0"/>
              </a:rPr>
              <a:t>quân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xâm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Pháp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chiếm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kháng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Pháp</a:t>
            </a:r>
            <a:r>
              <a:rPr lang="en-US" sz="2600" dirty="0" smtClean="0">
                <a:latin typeface="Times New Roman" pitchFamily="18" charset="0"/>
                <a:cs typeface="Times New Roman" pitchFamily="18" charset="0"/>
              </a:rPr>
              <a:t> (1946 – 1954).</a:t>
            </a:r>
          </a:p>
          <a:p>
            <a:pPr marL="457200" indent="-457200">
              <a:buFont typeface="+mj-lt"/>
              <a:buAutoNum type="arabicParenR"/>
            </a:pPr>
            <a:r>
              <a:rPr lang="en-US" sz="2600" dirty="0" err="1" smtClean="0">
                <a:latin typeface="Times New Roman" pitchFamily="18" charset="0"/>
                <a:cs typeface="Times New Roman" pitchFamily="18" charset="0"/>
              </a:rPr>
              <a:t>Đặng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đê</a:t>
            </a:r>
            <a:r>
              <a:rPr lang="en-US" sz="2600" dirty="0" smtClean="0">
                <a:latin typeface="Times New Roman" pitchFamily="18" charset="0"/>
                <a:cs typeface="Times New Roman" pitchFamily="18" charset="0"/>
              </a:rPr>
              <a:t>̉</a:t>
            </a:r>
          </a:p>
          <a:p>
            <a:pPr marL="457200" indent="-457200">
              <a:buFont typeface="+mj-lt"/>
              <a:buAutoNum type="arabicParenR"/>
            </a:pPr>
            <a:r>
              <a:rPr lang="en-US" sz="2600" dirty="0" err="1" smtClean="0">
                <a:latin typeface="Times New Roman" pitchFamily="18" charset="0"/>
                <a:cs typeface="Times New Roman" pitchFamily="18" charset="0"/>
              </a:rPr>
              <a:t>Công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chức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làm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việc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các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nước</a:t>
            </a:r>
            <a:r>
              <a:rPr lang="en-US" sz="2600" dirty="0" smtClean="0">
                <a:latin typeface="Times New Roman" pitchFamily="18" charset="0"/>
                <a:cs typeface="Times New Roman" pitchFamily="18" charset="0"/>
              </a:rPr>
              <a:t>.</a:t>
            </a:r>
          </a:p>
          <a:p>
            <a:pPr marL="457200" indent="-457200">
              <a:buFont typeface="+mj-lt"/>
              <a:buAutoNum type="arabicParenR"/>
            </a:pPr>
            <a:r>
              <a:rPr lang="en-US" sz="2600" dirty="0" err="1" smtClean="0">
                <a:latin typeface="Times New Roman" pitchFamily="18" charset="0"/>
                <a:cs typeface="Times New Roman" pitchFamily="18" charset="0"/>
              </a:rPr>
              <a:t>Hậu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vùng</a:t>
            </a:r>
            <a:r>
              <a:rPr lang="en-US" sz="2600" dirty="0" smtClean="0">
                <a:latin typeface="Times New Roman" pitchFamily="18" charset="0"/>
                <a:cs typeface="Times New Roman" pitchFamily="18" charset="0"/>
              </a:rPr>
              <a:t> ở </a:t>
            </a:r>
            <a:r>
              <a:rPr lang="en-US" sz="2600" dirty="0" err="1" smtClean="0">
                <a:latin typeface="Times New Roman" pitchFamily="18" charset="0"/>
                <a:cs typeface="Times New Roman" pitchFamily="18" charset="0"/>
              </a:rPr>
              <a:t>phía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tuyến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nơi</a:t>
            </a:r>
            <a:r>
              <a:rPr lang="en-US" sz="2600" dirty="0" smtClean="0">
                <a:latin typeface="Times New Roman" pitchFamily="18" charset="0"/>
                <a:cs typeface="Times New Roman" pitchFamily="18" charset="0"/>
              </a:rPr>
              <a:t> có </a:t>
            </a:r>
            <a:r>
              <a:rPr lang="en-US" sz="2600" dirty="0" err="1" smtClean="0">
                <a:latin typeface="Times New Roman" pitchFamily="18" charset="0"/>
                <a:cs typeface="Times New Roman" pitchFamily="18" charset="0"/>
              </a:rPr>
              <a:t>chiến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sư</a:t>
            </a:r>
            <a:r>
              <a:rPr lang="en-US" sz="2600" dirty="0" smtClean="0">
                <a:latin typeface="Times New Roman" pitchFamily="18" charset="0"/>
                <a:cs typeface="Times New Roman" pitchFamily="18" charset="0"/>
              </a:rPr>
              <a:t>̣, là </a:t>
            </a:r>
            <a:r>
              <a:rPr lang="en-US" sz="2600" dirty="0" err="1" smtClean="0">
                <a:latin typeface="Times New Roman" pitchFamily="18" charset="0"/>
                <a:cs typeface="Times New Roman" pitchFamily="18" charset="0"/>
              </a:rPr>
              <a:t>nơi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đê</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huy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sức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sức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phục</a:t>
            </a:r>
            <a:r>
              <a:rPr lang="en-US" sz="2600" dirty="0" smtClean="0">
                <a:latin typeface="Times New Roman" pitchFamily="18" charset="0"/>
                <a:cs typeface="Times New Roman" pitchFamily="18" charset="0"/>
              </a:rPr>
              <a:t> vụ </a:t>
            </a:r>
            <a:r>
              <a:rPr lang="en-US" sz="2600" dirty="0" err="1" smtClean="0">
                <a:latin typeface="Times New Roman" pitchFamily="18" charset="0"/>
                <a:cs typeface="Times New Roman" pitchFamily="18" charset="0"/>
              </a:rPr>
              <a:t>cho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cuộc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đấu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hậu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phía</a:t>
            </a:r>
            <a:r>
              <a:rPr lang="en-US" sz="2600" dirty="0" smtClean="0">
                <a:latin typeface="Times New Roman" pitchFamily="18" charset="0"/>
                <a:cs typeface="Times New Roman" pitchFamily="18" charset="0"/>
              </a:rPr>
              <a:t>).</a:t>
            </a:r>
          </a:p>
          <a:p>
            <a:pPr marL="457200" indent="-457200">
              <a:buFont typeface="+mj-lt"/>
              <a:buAutoNum type="arabicParenR"/>
            </a:pPr>
            <a:r>
              <a:rPr lang="en-US" sz="2600" dirty="0" err="1" smtClean="0">
                <a:latin typeface="Times New Roman" pitchFamily="18" charset="0"/>
                <a:cs typeface="Times New Roman" pitchFamily="18" charset="0"/>
              </a:rPr>
              <a:t>Điền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người</a:t>
            </a:r>
            <a:r>
              <a:rPr lang="en-US" sz="2600" dirty="0" smtClean="0">
                <a:latin typeface="Times New Roman" pitchFamily="18" charset="0"/>
                <a:cs typeface="Times New Roman" pitchFamily="18" charset="0"/>
              </a:rPr>
              <a:t> có </a:t>
            </a:r>
            <a:r>
              <a:rPr lang="en-US" sz="2600" dirty="0" err="1" smtClean="0">
                <a:latin typeface="Times New Roman" pitchFamily="18" charset="0"/>
                <a:cs typeface="Times New Roman" pitchFamily="18" charset="0"/>
              </a:rPr>
              <a:t>nhiều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ruộng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đất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ruộng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chu</a:t>
            </a:r>
            <a:r>
              <a:rPr lang="en-US" sz="2600" dirty="0" smtClean="0">
                <a:latin typeface="Times New Roman" pitchFamily="18" charset="0"/>
                <a:cs typeface="Times New Roman" pitchFamily="18" charset="0"/>
              </a:rPr>
              <a:t>̉).</a:t>
            </a:r>
          </a:p>
          <a:p>
            <a:pPr marL="457200" indent="-457200">
              <a:buFont typeface="+mj-lt"/>
              <a:buAutoNum type="arabicParenR"/>
            </a:pPr>
            <a:r>
              <a:rPr lang="en-US" sz="2600" dirty="0" err="1" smtClean="0">
                <a:latin typeface="Times New Roman" pitchFamily="18" charset="0"/>
                <a:cs typeface="Times New Roman" pitchFamily="18" charset="0"/>
              </a:rPr>
              <a:t>Rương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gô</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đê</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đô</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dùng</a:t>
            </a:r>
            <a:r>
              <a:rPr lang="en-US" sz="2600" dirty="0" smtClean="0">
                <a:latin typeface="Times New Roman" pitchFamily="18" charset="0"/>
                <a:cs typeface="Times New Roman" pitchFamily="18" charset="0"/>
              </a:rPr>
              <a:t>.</a:t>
            </a:r>
          </a:p>
          <a:p>
            <a:pPr marL="457200" indent="-457200">
              <a:buFont typeface="+mj-lt"/>
              <a:buAutoNum type="arabicParenR"/>
            </a:pPr>
            <a:endParaRPr lang="en-US" sz="2600"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ảnh có liên quan"/>
          <p:cNvPicPr>
            <a:picLocks noChangeAspect="1" noChangeArrowheads="1" noCrop="1"/>
          </p:cNvPicPr>
          <p:nvPr/>
        </p:nvPicPr>
        <p:blipFill>
          <a:blip r:embed="rId2"/>
          <a:srcRect/>
          <a:stretch>
            <a:fillRect/>
          </a:stretch>
        </p:blipFill>
        <p:spPr bwMode="auto">
          <a:xfrm>
            <a:off x="0" y="0"/>
            <a:ext cx="9372600" cy="6858000"/>
          </a:xfrm>
          <a:prstGeom prst="rect">
            <a:avLst/>
          </a:prstGeom>
          <a:noFill/>
        </p:spPr>
      </p:pic>
      <p:sp>
        <p:nvSpPr>
          <p:cNvPr id="5" name="Flowchart: Process 4"/>
          <p:cNvSpPr/>
          <p:nvPr/>
        </p:nvSpPr>
        <p:spPr>
          <a:xfrm>
            <a:off x="1905000" y="228600"/>
            <a:ext cx="5105400" cy="9906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Times New Roman" pitchFamily="18" charset="0"/>
                <a:cs typeface="Times New Roman" pitchFamily="18" charset="0"/>
              </a:rPr>
              <a:t>Hoàn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cảnh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sáng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tác</a:t>
            </a:r>
            <a:endParaRPr lang="en-US" sz="4400" dirty="0">
              <a:latin typeface="Times New Roman" pitchFamily="18" charset="0"/>
              <a:cs typeface="Times New Roman" pitchFamily="18" charset="0"/>
            </a:endParaRPr>
          </a:p>
        </p:txBody>
      </p:sp>
      <p:sp>
        <p:nvSpPr>
          <p:cNvPr id="7" name="TextBox 6"/>
          <p:cNvSpPr txBox="1"/>
          <p:nvPr/>
        </p:nvSpPr>
        <p:spPr>
          <a:xfrm>
            <a:off x="533400" y="1295400"/>
            <a:ext cx="8382000" cy="3416320"/>
          </a:xfrm>
          <a:prstGeom prst="rect">
            <a:avLst/>
          </a:prstGeom>
          <a:noFill/>
        </p:spPr>
        <p:txBody>
          <a:bodyPr wrap="square" rtlCol="0">
            <a:spAutoFit/>
          </a:bodyPr>
          <a:lstStyle/>
          <a:p>
            <a:pPr marL="857250" indent="-857250">
              <a:buFont typeface="Symbol"/>
              <a:buChar char="Þ"/>
            </a:pPr>
            <a:r>
              <a:rPr lang="en-US" sz="3600" dirty="0" err="1" smtClean="0">
                <a:latin typeface="Times New Roman" pitchFamily="18" charset="0"/>
                <a:cs typeface="Times New Roman" pitchFamily="18" charset="0"/>
              </a:rPr>
              <a:t>Bài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trích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Chính</a:t>
            </a:r>
            <a:r>
              <a:rPr lang="en-US" sz="3600" dirty="0" smtClean="0">
                <a:latin typeface="Times New Roman" pitchFamily="18" charset="0"/>
                <a:cs typeface="Times New Roman" pitchFamily="18" charset="0"/>
              </a:rPr>
              <a:t> trị </a:t>
            </a:r>
            <a:r>
              <a:rPr lang="en-US" sz="3600" dirty="0" err="1" smtClean="0">
                <a:latin typeface="Times New Roman" pitchFamily="18" charset="0"/>
                <a:cs typeface="Times New Roman" pitchFamily="18" charset="0"/>
              </a:rPr>
              <a:t>của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Hô</a:t>
            </a:r>
            <a:r>
              <a:rPr lang="en-US" sz="3600" dirty="0" smtClean="0">
                <a:latin typeface="Times New Roman" pitchFamily="18" charset="0"/>
                <a:cs typeface="Times New Roman" pitchFamily="18" charset="0"/>
              </a:rPr>
              <a:t>̀ Chí Minh </a:t>
            </a:r>
            <a:r>
              <a:rPr lang="en-US" sz="3600" dirty="0" err="1" smtClean="0">
                <a:latin typeface="Times New Roman" pitchFamily="18" charset="0"/>
                <a:cs typeface="Times New Roman" pitchFamily="18" charset="0"/>
              </a:rPr>
              <a:t>tại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tháng</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1951 </a:t>
            </a:r>
            <a:r>
              <a:rPr lang="en-US" sz="3600" dirty="0" err="1" smtClean="0">
                <a:latin typeface="Times New Roman" pitchFamily="18" charset="0"/>
                <a:cs typeface="Times New Roman" pitchFamily="18" charset="0"/>
              </a:rPr>
              <a:t>của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Lao </a:t>
            </a:r>
            <a:r>
              <a:rPr lang="en-US" sz="3600" dirty="0" err="1" smtClean="0">
                <a:latin typeface="Times New Roman" pitchFamily="18" charset="0"/>
                <a:cs typeface="Times New Roman" pitchFamily="18" charset="0"/>
              </a:rPr>
              <a:t>động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Việt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gọi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1951 </a:t>
            </a:r>
            <a:r>
              <a:rPr lang="en-US" sz="3600" dirty="0" err="1" smtClean="0">
                <a:latin typeface="Times New Roman" pitchFamily="18" charset="0"/>
                <a:cs typeface="Times New Roman" pitchFamily="18" charset="0"/>
              </a:rPr>
              <a:t>đến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năm</a:t>
            </a:r>
            <a:r>
              <a:rPr lang="en-US" sz="3600" dirty="0" smtClean="0">
                <a:latin typeface="Times New Roman" pitchFamily="18" charset="0"/>
                <a:cs typeface="Times New Roman" pitchFamily="18" charset="0"/>
              </a:rPr>
              <a:t> 1976 </a:t>
            </a:r>
            <a:r>
              <a:rPr lang="en-US" sz="3600" dirty="0" err="1" smtClean="0">
                <a:latin typeface="Times New Roman" pitchFamily="18" charset="0"/>
                <a:cs typeface="Times New Roman" pitchFamily="18" charset="0"/>
              </a:rPr>
              <a:t>của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Việt</a:t>
            </a:r>
            <a:r>
              <a:rPr lang="en-US" sz="3600" dirty="0" smtClean="0">
                <a:latin typeface="Times New Roman" pitchFamily="18" charset="0"/>
                <a:cs typeface="Times New Roman" pitchFamily="18" charset="0"/>
              </a:rPr>
              <a:t> Nam </a:t>
            </a:r>
            <a:r>
              <a:rPr lang="en-US" sz="3600" dirty="0" err="1" smtClean="0">
                <a:latin typeface="Times New Roman" pitchFamily="18" charset="0"/>
                <a:cs typeface="Times New Roman" pitchFamily="18" charset="0"/>
              </a:rPr>
              <a:t>hiện</a:t>
            </a:r>
            <a:r>
              <a:rPr lang="en-US" sz="3600" dirty="0" smtClean="0">
                <a:latin typeface="Times New Roman" pitchFamily="18" charset="0"/>
                <a:cs typeface="Times New Roman" pitchFamily="18" charset="0"/>
              </a:rPr>
              <a:t> nay).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13).jpg"/>
          <p:cNvPicPr>
            <a:picLocks noGrp="1" noChangeAspect="1"/>
          </p:cNvPicPr>
          <p:nvPr>
            <p:ph idx="1"/>
          </p:nvPr>
        </p:nvPicPr>
        <p:blipFill>
          <a:blip r:embed="rId2"/>
          <a:stretch>
            <a:fillRect/>
          </a:stretch>
        </p:blipFill>
        <p:spPr>
          <a:xfrm>
            <a:off x="4011" y="0"/>
            <a:ext cx="9139989" cy="6858000"/>
          </a:xfrm>
        </p:spPr>
      </p:pic>
      <p:sp>
        <p:nvSpPr>
          <p:cNvPr id="2" name="Title 1"/>
          <p:cNvSpPr>
            <a:spLocks noGrp="1"/>
          </p:cNvSpPr>
          <p:nvPr>
            <p:ph type="title"/>
          </p:nvPr>
        </p:nvSpPr>
        <p:spPr>
          <a:xfrm>
            <a:off x="1447800" y="2362200"/>
            <a:ext cx="5867400" cy="1143000"/>
          </a:xfrm>
        </p:spPr>
        <p:txBody>
          <a:bodyPr>
            <a:noAutofit/>
          </a:bodyPr>
          <a:lstStyle/>
          <a:p>
            <a:r>
              <a:rPr lang="en-US" sz="6000" dirty="0" err="1" smtClean="0"/>
              <a:t>Một</a:t>
            </a:r>
            <a:r>
              <a:rPr lang="en-US" sz="6000" dirty="0" smtClean="0"/>
              <a:t> </a:t>
            </a:r>
            <a:r>
              <a:rPr lang="en-US" sz="6000" dirty="0" err="1" smtClean="0"/>
              <a:t>số</a:t>
            </a:r>
            <a:r>
              <a:rPr lang="en-US" sz="6000" dirty="0" smtClean="0"/>
              <a:t> </a:t>
            </a:r>
            <a:r>
              <a:rPr lang="en-US" sz="6000" dirty="0" err="1" smtClean="0"/>
              <a:t>hình</a:t>
            </a:r>
            <a:r>
              <a:rPr lang="en-US" sz="6000" dirty="0" smtClean="0"/>
              <a:t> </a:t>
            </a:r>
            <a:r>
              <a:rPr lang="en-US" sz="6000" dirty="0" err="1" smtClean="0"/>
              <a:t>ảnh</a:t>
            </a:r>
            <a:r>
              <a:rPr lang="en-US" sz="6000" dirty="0" smtClean="0"/>
              <a:t> </a:t>
            </a:r>
            <a:r>
              <a:rPr lang="en-US" sz="6000" dirty="0" err="1" smtClean="0"/>
              <a:t>về</a:t>
            </a:r>
            <a:r>
              <a:rPr lang="en-US" sz="6000" dirty="0" smtClean="0"/>
              <a:t> </a:t>
            </a:r>
            <a:r>
              <a:rPr lang="en-US" sz="6000" dirty="0" err="1" smtClean="0"/>
              <a:t>chủ</a:t>
            </a:r>
            <a:r>
              <a:rPr lang="en-US" sz="6000" dirty="0" smtClean="0"/>
              <a:t> </a:t>
            </a:r>
            <a:r>
              <a:rPr lang="en-US" sz="6000" dirty="0" err="1" smtClean="0"/>
              <a:t>tịch</a:t>
            </a:r>
            <a:r>
              <a:rPr lang="en-US" sz="6000" dirty="0" smtClean="0"/>
              <a:t> </a:t>
            </a:r>
            <a:r>
              <a:rPr lang="en-US" sz="6000" dirty="0" err="1" smtClean="0"/>
              <a:t>Hồ</a:t>
            </a:r>
            <a:r>
              <a:rPr lang="en-US" sz="6000" dirty="0" smtClean="0"/>
              <a:t> </a:t>
            </a:r>
            <a:r>
              <a:rPr lang="en-US" sz="6000" dirty="0" err="1" smtClean="0"/>
              <a:t>Chí</a:t>
            </a:r>
            <a:r>
              <a:rPr lang="en-US" sz="6000" dirty="0" smtClean="0"/>
              <a:t> Minh</a:t>
            </a:r>
            <a:endParaRPr lang="en-US" sz="6000"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d77059d0d8adeb2ceccdbc07bdc73c2_L.jp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TQ.png"/>
          <p:cNvPicPr>
            <a:picLocks noGrp="1" noChangeAspect="1"/>
          </p:cNvPicPr>
          <p:nvPr>
            <p:ph idx="1"/>
          </p:nvPr>
        </p:nvPicPr>
        <p:blipFill>
          <a:blip r:embed="rId2"/>
          <a:stretch>
            <a:fillRect/>
          </a:stretch>
        </p:blipFill>
        <p:spPr>
          <a:xfrm>
            <a:off x="0" y="0"/>
            <a:ext cx="9172575" cy="6858000"/>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1293</Words>
  <Application>Microsoft Office PowerPoint</Application>
  <PresentationFormat>On-screen Show (4:3)</PresentationFormat>
  <Paragraphs>36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Một số hình ảnh về chủ tịch Hồ Chí Minh</vt:lpstr>
      <vt:lpstr>PowerPoint Presentation</vt:lpstr>
      <vt:lpstr>PowerPoint Presentation</vt:lpstr>
      <vt:lpstr>PowerPoint Presentation</vt:lpstr>
      <vt:lpstr>PowerPoint Presentation</vt:lpstr>
      <vt:lpstr>PowerPoint Presentation</vt:lpstr>
      <vt:lpstr>Bố cục</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Nhóm 1</dc:title>
  <dc:creator>Laptop</dc:creator>
  <cp:lastModifiedBy>17031985</cp:lastModifiedBy>
  <cp:revision>18</cp:revision>
  <dcterms:created xsi:type="dcterms:W3CDTF">2018-01-08T05:24:40Z</dcterms:created>
  <dcterms:modified xsi:type="dcterms:W3CDTF">2021-02-20T07:51:41Z</dcterms:modified>
</cp:coreProperties>
</file>