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8" r:id="rId5"/>
    <p:sldId id="260" r:id="rId6"/>
    <p:sldId id="265" r:id="rId7"/>
    <p:sldId id="266" r:id="rId8"/>
    <p:sldId id="275" r:id="rId9"/>
    <p:sldId id="267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85906-CCD6-47FA-914A-3B3D187CA8C4}" v="40" dt="2021-06-21T04:24:05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715F9-CB0D-4AE7-837E-6E91A44CDF7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FA871-6E35-43F4-8BD0-A35EB677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8353-7C9C-4C23-AFCC-2FD4C381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72B51-7950-466C-905F-BE02B80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BEAAA-ACE0-4DB3-B74A-13E08907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F950-9D4B-48BE-9E25-6C934320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DA19-CF14-4B38-8692-EC27B98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9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7D48-D990-43A0-820E-08EF92B8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038F3-5B42-45A5-AFF3-43E6F9D4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A861-0020-4FA8-9EA0-AD3652E4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5CC5-1EA8-426C-BC86-B59B0EF6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026B4-C2EE-48BC-8673-F5FB954E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67118-8F33-489D-9D40-3F95188D6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84C0-1F83-4140-A739-D93678B19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591D-3AB8-468B-8E0A-F349AF13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B8859-25B5-4B18-B51A-BA2B856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B61B-5EFF-434B-9069-CFED08EE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7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60CB-E7CB-4673-BC16-7D47EAA8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FB01-55BF-4BA6-BC3E-88FF5A13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8AEB-3043-4862-B641-29C865B2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5CCC-2CCE-4A54-95B2-9F7BD6CE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71EF7-0A4A-4A68-972C-2BF601E1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2293-E6E0-4AC7-9FC0-28424873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53ACD-DA93-4001-A9E0-C65D591F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4BA5-978C-48CB-87C9-74976A5E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B268-47F2-473C-AFDF-C5479A74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36F10-A09C-4DF5-8701-891DAEAE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545C-3EFA-4F40-9643-A7FF8E41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EC6A-3CD3-4F2F-856F-C767558F5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FFC5B-9A15-496F-AC38-095770ED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647A4-62CD-45AE-A529-DFC923E1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697C4-93CC-471E-A6D4-7A27CB19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834FE-FFAB-4FAE-91BF-E9F94CA1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5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28CC-E287-4610-898C-62B18294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BCD7A-AC6B-495C-8DEF-06F45C5FC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B359D-9B12-4476-BA8F-FB2ECC4E0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9059-9C58-4A9B-9F41-563DE0DE4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794E2-3FA3-4029-8F7F-418BF6430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E8776-E572-4F5E-964C-AE2D5094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38746-B8B8-42BA-9F0A-DEE4E15F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37870-8C0C-425A-9608-68D43D99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5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DB0D-C1A7-4CB0-A500-35EE8D5A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8C633-F2F8-4F57-B32B-B93A7A3D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3A3DE-B0E5-4031-9803-891E6390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D97D9-802B-4F57-88A6-B066123B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1D991-B48B-4242-8D2E-F2CC38F0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05553-291D-46CD-BE2D-EC844FF6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BB4B-BEC0-4ECE-8194-EB2D1180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3529-A964-4675-AB29-A2D88B33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2DC2B-53EC-4BD5-B575-0F4F5151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AE716-9EEA-46BB-BADE-55F1D2768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8628B-6827-4E58-8226-EA7788B0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E2805-5D2C-493E-A6EE-4D6EF3A5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5130-D58A-4799-8222-773FB1CD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E5B-D426-4B89-B599-28795A41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42D9B-7562-4259-9AE7-6D3F9D585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6384C-3382-409E-97FE-B6BE3811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394C1-735D-4508-9358-8F3DC120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5E9E-337A-4C03-A5DB-939A9C2D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0AD67-9C7E-4892-9CA5-01DF6FAB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3C7FD-D481-4C3A-B388-E59309A6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C5F1D-8964-4019-8D60-4949066F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1E9E-916B-409A-BFCD-6E52F09AC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0207-0FE5-481E-AA1E-D5C1039FCC0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82C77-5FF2-4F25-90FF-EE9681DF5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06ADA-FBCC-4D64-B101-F6C7960D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AD32-B21F-4566-9145-375AD543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wordunscrambler.net/?word=ecmeedbr" TargetMode="External"/><Relationship Id="rId7" Type="http://schemas.openxmlformats.org/officeDocument/2006/relationships/hyperlink" Target="https://www.wordunscrambler.net/?word=uteiqons" TargetMode="External"/><Relationship Id="rId2" Type="http://schemas.openxmlformats.org/officeDocument/2006/relationships/hyperlink" Target="https://www.wordunscrambler.net/?word=rwtin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dunscrambler.net/?word=reunbm" TargetMode="External"/><Relationship Id="rId5" Type="http://schemas.openxmlformats.org/officeDocument/2006/relationships/hyperlink" Target="https://www.wordunscrambler.net/?word=lccko" TargetMode="External"/><Relationship Id="rId4" Type="http://schemas.openxmlformats.org/officeDocument/2006/relationships/hyperlink" Target="https://www.wordunscrambler.net/?word=nopeh" TargetMode="External"/><Relationship Id="rId9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jp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B498FB-8116-48B2-90E4-32752BB7FEC6}"/>
              </a:ext>
            </a:extLst>
          </p:cNvPr>
          <p:cNvSpPr txBox="1"/>
          <p:nvPr/>
        </p:nvSpPr>
        <p:spPr>
          <a:xfrm>
            <a:off x="1737875" y="1671596"/>
            <a:ext cx="8716250" cy="351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 1 – MY WORLD</a:t>
            </a:r>
          </a:p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Lesson 0.5 What’s your…?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(SB page 9)</a:t>
            </a:r>
          </a:p>
        </p:txBody>
      </p:sp>
    </p:spTree>
    <p:extLst>
      <p:ext uri="{BB962C8B-B14F-4D97-AF65-F5344CB8AC3E}">
        <p14:creationId xmlns:p14="http://schemas.microsoft.com/office/powerpoint/2010/main" val="403687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6492A1-AA48-403A-8E5A-26B326E9A977}"/>
              </a:ext>
            </a:extLst>
          </p:cNvPr>
          <p:cNvSpPr/>
          <p:nvPr/>
        </p:nvSpPr>
        <p:spPr>
          <a:xfrm>
            <a:off x="179512" y="780116"/>
            <a:ext cx="5051249" cy="6069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4 (SB page 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7FFE0-2EB4-41D3-8E4B-96C7B74AB355}"/>
              </a:ext>
            </a:extLst>
          </p:cNvPr>
          <p:cNvSpPr txBox="1"/>
          <p:nvPr/>
        </p:nvSpPr>
        <p:spPr>
          <a:xfrm>
            <a:off x="157740" y="1511368"/>
            <a:ext cx="10352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Complete the interview with the questions in Exercise 3. </a:t>
            </a:r>
            <a:endParaRPr lang="en-US" sz="40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230761" y="2385081"/>
            <a:ext cx="6100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b.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c.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d.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e. 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f.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941825" y="2362993"/>
            <a:ext cx="403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933323" y="2779151"/>
            <a:ext cx="403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916339" y="3213101"/>
            <a:ext cx="315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958127" y="3642253"/>
            <a:ext cx="403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955669" y="4108630"/>
            <a:ext cx="324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955669" y="4537782"/>
            <a:ext cx="324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</a:p>
        </p:txBody>
      </p:sp>
      <p:pic>
        <p:nvPicPr>
          <p:cNvPr id="20" name="0.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39" y="8790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8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33AA2B-191D-4891-8342-A78DF6BC433C}"/>
              </a:ext>
            </a:extLst>
          </p:cNvPr>
          <p:cNvSpPr/>
          <p:nvPr/>
        </p:nvSpPr>
        <p:spPr>
          <a:xfrm>
            <a:off x="108893" y="718197"/>
            <a:ext cx="5249688" cy="6069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6 - (SB page 11)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7FFE0-2EB4-41D3-8E4B-96C7B74AB355}"/>
              </a:ext>
            </a:extLst>
          </p:cNvPr>
          <p:cNvSpPr txBox="1"/>
          <p:nvPr/>
        </p:nvSpPr>
        <p:spPr>
          <a:xfrm>
            <a:off x="157740" y="1511368"/>
            <a:ext cx="10352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pairs, ask and answer the questions in Exercise 3.</a:t>
            </a:r>
            <a:endParaRPr lang="en-US" sz="54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20739" y="2206573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Where are you from?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438197" y="2226913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When is your birthday?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17314" y="3247009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Who is your best friend?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438197" y="3220587"/>
            <a:ext cx="474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How old are you?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17314" y="4267106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 What is your favorite thing?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438197" y="4267106"/>
            <a:ext cx="575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7. What is your phone number?  </a:t>
            </a:r>
          </a:p>
        </p:txBody>
      </p:sp>
    </p:spTree>
    <p:extLst>
      <p:ext uri="{BB962C8B-B14F-4D97-AF65-F5344CB8AC3E}">
        <p14:creationId xmlns:p14="http://schemas.microsoft.com/office/powerpoint/2010/main" val="35419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2F2C3A-DE56-4E1B-AFC2-CAD8287C693D}"/>
              </a:ext>
            </a:extLst>
          </p:cNvPr>
          <p:cNvSpPr/>
          <p:nvPr/>
        </p:nvSpPr>
        <p:spPr>
          <a:xfrm>
            <a:off x="108892" y="718197"/>
            <a:ext cx="5180863" cy="6069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Saying phone numbers</a:t>
            </a:r>
          </a:p>
        </p:txBody>
      </p: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F3A122C5-0BD7-4128-BE50-BED13DE6D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05" y="2906316"/>
            <a:ext cx="2669758" cy="204403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E740506-54D6-4BBA-8AED-CC97B9F2299A}"/>
              </a:ext>
            </a:extLst>
          </p:cNvPr>
          <p:cNvSpPr/>
          <p:nvPr/>
        </p:nvSpPr>
        <p:spPr>
          <a:xfrm>
            <a:off x="1828801" y="2709133"/>
            <a:ext cx="2590799" cy="1219200"/>
          </a:xfrm>
          <a:custGeom>
            <a:avLst/>
            <a:gdLst>
              <a:gd name="connsiteX0" fmla="*/ 2713447 w 2590799"/>
              <a:gd name="connsiteY0" fmla="*/ 1131076 h 1219200"/>
              <a:gd name="connsiteX1" fmla="*/ 2145157 w 2590799"/>
              <a:gd name="connsiteY1" fmla="*/ 1069712 h 1219200"/>
              <a:gd name="connsiteX2" fmla="*/ 1021395 w 2590799"/>
              <a:gd name="connsiteY2" fmla="*/ 1205406 h 1219200"/>
              <a:gd name="connsiteX3" fmla="*/ 290774 w 2590799"/>
              <a:gd name="connsiteY3" fmla="*/ 224755 h 1219200"/>
              <a:gd name="connsiteX4" fmla="*/ 1482400 w 2590799"/>
              <a:gd name="connsiteY4" fmla="*/ 6385 h 1219200"/>
              <a:gd name="connsiteX5" fmla="*/ 2449549 w 2590799"/>
              <a:gd name="connsiteY5" fmla="*/ 886409 h 1219200"/>
              <a:gd name="connsiteX6" fmla="*/ 2713447 w 2590799"/>
              <a:gd name="connsiteY6" fmla="*/ 1131076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799" h="1219200" fill="none" extrusionOk="0">
                <a:moveTo>
                  <a:pt x="2713447" y="1131076"/>
                </a:moveTo>
                <a:cubicBezTo>
                  <a:pt x="2467885" y="1132984"/>
                  <a:pt x="2309611" y="1064972"/>
                  <a:pt x="2145157" y="1069712"/>
                </a:cubicBezTo>
                <a:cubicBezTo>
                  <a:pt x="1845081" y="1246025"/>
                  <a:pt x="1348222" y="1246149"/>
                  <a:pt x="1021395" y="1205406"/>
                </a:cubicBezTo>
                <a:cubicBezTo>
                  <a:pt x="-35399" y="1134630"/>
                  <a:pt x="-433415" y="679527"/>
                  <a:pt x="290774" y="224755"/>
                </a:cubicBezTo>
                <a:cubicBezTo>
                  <a:pt x="584921" y="96363"/>
                  <a:pt x="988048" y="2688"/>
                  <a:pt x="1482400" y="6385"/>
                </a:cubicBezTo>
                <a:cubicBezTo>
                  <a:pt x="2360263" y="116637"/>
                  <a:pt x="2867126" y="532742"/>
                  <a:pt x="2449549" y="886409"/>
                </a:cubicBezTo>
                <a:cubicBezTo>
                  <a:pt x="2580712" y="1006774"/>
                  <a:pt x="2586584" y="1006505"/>
                  <a:pt x="2713447" y="1131076"/>
                </a:cubicBezTo>
                <a:close/>
              </a:path>
              <a:path w="2590799" h="1219200" stroke="0" extrusionOk="0">
                <a:moveTo>
                  <a:pt x="2713447" y="1131076"/>
                </a:moveTo>
                <a:cubicBezTo>
                  <a:pt x="2484674" y="1088310"/>
                  <a:pt x="2280533" y="1077557"/>
                  <a:pt x="2145157" y="1069712"/>
                </a:cubicBezTo>
                <a:cubicBezTo>
                  <a:pt x="1819596" y="1259838"/>
                  <a:pt x="1498651" y="1298926"/>
                  <a:pt x="1021395" y="1205406"/>
                </a:cubicBezTo>
                <a:cubicBezTo>
                  <a:pt x="129356" y="1081454"/>
                  <a:pt x="-329146" y="596867"/>
                  <a:pt x="290774" y="224755"/>
                </a:cubicBezTo>
                <a:cubicBezTo>
                  <a:pt x="505249" y="-14242"/>
                  <a:pt x="1026387" y="25515"/>
                  <a:pt x="1482400" y="6385"/>
                </a:cubicBezTo>
                <a:cubicBezTo>
                  <a:pt x="2321685" y="21207"/>
                  <a:pt x="2974798" y="462458"/>
                  <a:pt x="2449549" y="886409"/>
                </a:cubicBezTo>
                <a:cubicBezTo>
                  <a:pt x="2565462" y="974753"/>
                  <a:pt x="2639039" y="1043762"/>
                  <a:pt x="2713447" y="113107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3125973">
                  <a:prstGeom prst="wedgeEllipseCallout">
                    <a:avLst>
                      <a:gd name="adj1" fmla="val 54734"/>
                      <a:gd name="adj2" fmla="val 427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…….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A36C8A3-FA0C-485E-962B-EF425ED96218}"/>
              </a:ext>
            </a:extLst>
          </p:cNvPr>
          <p:cNvSpPr/>
          <p:nvPr/>
        </p:nvSpPr>
        <p:spPr>
          <a:xfrm>
            <a:off x="7407728" y="2622753"/>
            <a:ext cx="4142015" cy="1219200"/>
          </a:xfrm>
          <a:custGeom>
            <a:avLst/>
            <a:gdLst>
              <a:gd name="connsiteX0" fmla="*/ -204740 w 4142015"/>
              <a:gd name="connsiteY0" fmla="*/ 1230600 h 1219200"/>
              <a:gd name="connsiteX1" fmla="*/ 311485 w 4142015"/>
              <a:gd name="connsiteY1" fmla="*/ 931123 h 1219200"/>
              <a:gd name="connsiteX2" fmla="*/ 1927812 w 4142015"/>
              <a:gd name="connsiteY2" fmla="*/ 1459 h 1219200"/>
              <a:gd name="connsiteX3" fmla="*/ 3547630 w 4142015"/>
              <a:gd name="connsiteY3" fmla="*/ 182169 h 1219200"/>
              <a:gd name="connsiteX4" fmla="*/ 2280284 w 4142015"/>
              <a:gd name="connsiteY4" fmla="*/ 1216080 h 1219200"/>
              <a:gd name="connsiteX5" fmla="*/ 848793 w 4142015"/>
              <a:gd name="connsiteY5" fmla="*/ 1101725 h 1219200"/>
              <a:gd name="connsiteX6" fmla="*/ 311491 w 4142015"/>
              <a:gd name="connsiteY6" fmla="*/ 1167451 h 1219200"/>
              <a:gd name="connsiteX7" fmla="*/ -204740 w 4142015"/>
              <a:gd name="connsiteY7" fmla="*/ 12306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2015" h="1219200" fill="none" extrusionOk="0">
                <a:moveTo>
                  <a:pt x="-204740" y="1230600"/>
                </a:moveTo>
                <a:cubicBezTo>
                  <a:pt x="-70086" y="1135280"/>
                  <a:pt x="90493" y="1085056"/>
                  <a:pt x="311485" y="931123"/>
                </a:cubicBezTo>
                <a:cubicBezTo>
                  <a:pt x="-565220" y="425012"/>
                  <a:pt x="185088" y="-135183"/>
                  <a:pt x="1927812" y="1459"/>
                </a:cubicBezTo>
                <a:cubicBezTo>
                  <a:pt x="2429232" y="-19697"/>
                  <a:pt x="3158025" y="-11985"/>
                  <a:pt x="3547630" y="182169"/>
                </a:cubicBezTo>
                <a:cubicBezTo>
                  <a:pt x="4799442" y="455938"/>
                  <a:pt x="3856656" y="1087330"/>
                  <a:pt x="2280284" y="1216080"/>
                </a:cubicBezTo>
                <a:cubicBezTo>
                  <a:pt x="1755487" y="1211601"/>
                  <a:pt x="1239837" y="1283466"/>
                  <a:pt x="848793" y="1101725"/>
                </a:cubicBezTo>
                <a:cubicBezTo>
                  <a:pt x="722212" y="1115782"/>
                  <a:pt x="442887" y="1147858"/>
                  <a:pt x="311491" y="1167451"/>
                </a:cubicBezTo>
                <a:cubicBezTo>
                  <a:pt x="180095" y="1187044"/>
                  <a:pt x="-59312" y="1223043"/>
                  <a:pt x="-204740" y="1230600"/>
                </a:cubicBezTo>
                <a:close/>
              </a:path>
              <a:path w="4142015" h="1219200" stroke="0" extrusionOk="0">
                <a:moveTo>
                  <a:pt x="-204740" y="1230600"/>
                </a:moveTo>
                <a:cubicBezTo>
                  <a:pt x="38531" y="1065294"/>
                  <a:pt x="169035" y="1023207"/>
                  <a:pt x="311485" y="931123"/>
                </a:cubicBezTo>
                <a:cubicBezTo>
                  <a:pt x="-568207" y="750643"/>
                  <a:pt x="414229" y="62211"/>
                  <a:pt x="1927812" y="1459"/>
                </a:cubicBezTo>
                <a:cubicBezTo>
                  <a:pt x="2629349" y="-62319"/>
                  <a:pt x="3113085" y="75609"/>
                  <a:pt x="3547630" y="182169"/>
                </a:cubicBezTo>
                <a:cubicBezTo>
                  <a:pt x="4709306" y="490793"/>
                  <a:pt x="4005073" y="1204935"/>
                  <a:pt x="2280284" y="1216080"/>
                </a:cubicBezTo>
                <a:cubicBezTo>
                  <a:pt x="1735548" y="1188512"/>
                  <a:pt x="1298638" y="1174812"/>
                  <a:pt x="848793" y="1101725"/>
                </a:cubicBezTo>
                <a:cubicBezTo>
                  <a:pt x="636139" y="1138864"/>
                  <a:pt x="562432" y="1123649"/>
                  <a:pt x="300956" y="1168740"/>
                </a:cubicBezTo>
                <a:cubicBezTo>
                  <a:pt x="39480" y="1213831"/>
                  <a:pt x="31269" y="1182551"/>
                  <a:pt x="-204740" y="12306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3125973">
                  <a:prstGeom prst="wedgeEllipseCallout">
                    <a:avLst>
                      <a:gd name="adj1" fmla="val -54943"/>
                      <a:gd name="adj2" fmla="val 509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What’s your phone number?</a:t>
            </a:r>
          </a:p>
        </p:txBody>
      </p:sp>
    </p:spTree>
    <p:extLst>
      <p:ext uri="{BB962C8B-B14F-4D97-AF65-F5344CB8AC3E}">
        <p14:creationId xmlns:p14="http://schemas.microsoft.com/office/powerpoint/2010/main" val="147622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916DDC-73D8-4080-876C-384BE00DA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325162"/>
              </p:ext>
            </p:extLst>
          </p:nvPr>
        </p:nvGraphicFramePr>
        <p:xfrm>
          <a:off x="108892" y="1528535"/>
          <a:ext cx="8048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04600" imgH="771120" progId="Photoshop.Image.13">
                  <p:embed/>
                </p:oleObj>
              </mc:Choice>
              <mc:Fallback>
                <p:oleObj name="Image" r:id="rId2" imgW="804600" imgH="771120" progId="Photoshop.Image.1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4916DDC-73D8-4080-876C-384BE00DA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892" y="1528535"/>
                        <a:ext cx="804863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F54EC1-6DB2-4B1E-AD70-B423B2CF8F2E}"/>
              </a:ext>
            </a:extLst>
          </p:cNvPr>
          <p:cNvSpPr/>
          <p:nvPr/>
        </p:nvSpPr>
        <p:spPr>
          <a:xfrm>
            <a:off x="108892" y="718197"/>
            <a:ext cx="5061821" cy="6069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5 (SB page 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D1AD0-913B-4061-A231-0A8C0D4FA033}"/>
              </a:ext>
            </a:extLst>
          </p:cNvPr>
          <p:cNvSpPr txBox="1"/>
          <p:nvPr/>
        </p:nvSpPr>
        <p:spPr>
          <a:xfrm>
            <a:off x="913755" y="1652687"/>
            <a:ext cx="11767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pairs, takes a turn to say phone numbers.</a:t>
            </a:r>
          </a:p>
        </p:txBody>
      </p:sp>
      <p:pic>
        <p:nvPicPr>
          <p:cNvPr id="6" name="Picture 5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1DB5C2C5-A0DE-43D2-A2ED-0CABF9374B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" b="7551"/>
          <a:stretch/>
        </p:blipFill>
        <p:spPr>
          <a:xfrm>
            <a:off x="1927036" y="4279810"/>
            <a:ext cx="2139040" cy="1541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7C5C77F-F6BF-4CCD-978C-B099602FA581}"/>
              </a:ext>
            </a:extLst>
          </p:cNvPr>
          <p:cNvSpPr/>
          <p:nvPr/>
        </p:nvSpPr>
        <p:spPr>
          <a:xfrm>
            <a:off x="1666040" y="3429000"/>
            <a:ext cx="2661031" cy="635444"/>
          </a:xfrm>
          <a:custGeom>
            <a:avLst/>
            <a:gdLst>
              <a:gd name="connsiteX0" fmla="*/ 0 w 2661031"/>
              <a:gd name="connsiteY0" fmla="*/ 105909 h 635444"/>
              <a:gd name="connsiteX1" fmla="*/ 105909 w 2661031"/>
              <a:gd name="connsiteY1" fmla="*/ 0 h 635444"/>
              <a:gd name="connsiteX2" fmla="*/ 443505 w 2661031"/>
              <a:gd name="connsiteY2" fmla="*/ 0 h 635444"/>
              <a:gd name="connsiteX3" fmla="*/ 443505 w 2661031"/>
              <a:gd name="connsiteY3" fmla="*/ 0 h 635444"/>
              <a:gd name="connsiteX4" fmla="*/ 1108763 w 2661031"/>
              <a:gd name="connsiteY4" fmla="*/ 0 h 635444"/>
              <a:gd name="connsiteX5" fmla="*/ 1547492 w 2661031"/>
              <a:gd name="connsiteY5" fmla="*/ 0 h 635444"/>
              <a:gd name="connsiteX6" fmla="*/ 1986221 w 2661031"/>
              <a:gd name="connsiteY6" fmla="*/ 0 h 635444"/>
              <a:gd name="connsiteX7" fmla="*/ 2555122 w 2661031"/>
              <a:gd name="connsiteY7" fmla="*/ 0 h 635444"/>
              <a:gd name="connsiteX8" fmla="*/ 2661031 w 2661031"/>
              <a:gd name="connsiteY8" fmla="*/ 105909 h 635444"/>
              <a:gd name="connsiteX9" fmla="*/ 2661031 w 2661031"/>
              <a:gd name="connsiteY9" fmla="*/ 370676 h 635444"/>
              <a:gd name="connsiteX10" fmla="*/ 2661031 w 2661031"/>
              <a:gd name="connsiteY10" fmla="*/ 370676 h 635444"/>
              <a:gd name="connsiteX11" fmla="*/ 2661031 w 2661031"/>
              <a:gd name="connsiteY11" fmla="*/ 529537 h 635444"/>
              <a:gd name="connsiteX12" fmla="*/ 2661031 w 2661031"/>
              <a:gd name="connsiteY12" fmla="*/ 529535 h 635444"/>
              <a:gd name="connsiteX13" fmla="*/ 2555122 w 2661031"/>
              <a:gd name="connsiteY13" fmla="*/ 635444 h 635444"/>
              <a:gd name="connsiteX14" fmla="*/ 2044075 w 2661031"/>
              <a:gd name="connsiteY14" fmla="*/ 635444 h 635444"/>
              <a:gd name="connsiteX15" fmla="*/ 1547492 w 2661031"/>
              <a:gd name="connsiteY15" fmla="*/ 635444 h 635444"/>
              <a:gd name="connsiteX16" fmla="*/ 1108763 w 2661031"/>
              <a:gd name="connsiteY16" fmla="*/ 635444 h 635444"/>
              <a:gd name="connsiteX17" fmla="*/ 1265373 w 2661031"/>
              <a:gd name="connsiteY17" fmla="*/ 803837 h 635444"/>
              <a:gd name="connsiteX18" fmla="*/ 838002 w 2661031"/>
              <a:gd name="connsiteY18" fmla="*/ 716273 h 635444"/>
              <a:gd name="connsiteX19" fmla="*/ 443505 w 2661031"/>
              <a:gd name="connsiteY19" fmla="*/ 635444 h 635444"/>
              <a:gd name="connsiteX20" fmla="*/ 105909 w 2661031"/>
              <a:gd name="connsiteY20" fmla="*/ 635444 h 635444"/>
              <a:gd name="connsiteX21" fmla="*/ 0 w 2661031"/>
              <a:gd name="connsiteY21" fmla="*/ 529535 h 635444"/>
              <a:gd name="connsiteX22" fmla="*/ 0 w 2661031"/>
              <a:gd name="connsiteY22" fmla="*/ 529537 h 635444"/>
              <a:gd name="connsiteX23" fmla="*/ 0 w 2661031"/>
              <a:gd name="connsiteY23" fmla="*/ 370676 h 635444"/>
              <a:gd name="connsiteX24" fmla="*/ 0 w 2661031"/>
              <a:gd name="connsiteY24" fmla="*/ 370676 h 635444"/>
              <a:gd name="connsiteX25" fmla="*/ 0 w 2661031"/>
              <a:gd name="connsiteY25" fmla="*/ 105909 h 6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61031" h="635444" fill="none" extrusionOk="0">
                <a:moveTo>
                  <a:pt x="0" y="105909"/>
                </a:moveTo>
                <a:cubicBezTo>
                  <a:pt x="6459" y="49150"/>
                  <a:pt x="57649" y="3887"/>
                  <a:pt x="105909" y="0"/>
                </a:cubicBezTo>
                <a:cubicBezTo>
                  <a:pt x="236270" y="12901"/>
                  <a:pt x="355006" y="-16312"/>
                  <a:pt x="443505" y="0"/>
                </a:cubicBezTo>
                <a:lnTo>
                  <a:pt x="443505" y="0"/>
                </a:lnTo>
                <a:cubicBezTo>
                  <a:pt x="578388" y="-13868"/>
                  <a:pt x="867012" y="-280"/>
                  <a:pt x="1108763" y="0"/>
                </a:cubicBezTo>
                <a:cubicBezTo>
                  <a:pt x="1214939" y="-1312"/>
                  <a:pt x="1360247" y="6228"/>
                  <a:pt x="1547492" y="0"/>
                </a:cubicBezTo>
                <a:cubicBezTo>
                  <a:pt x="1734737" y="-6228"/>
                  <a:pt x="1856026" y="-20751"/>
                  <a:pt x="1986221" y="0"/>
                </a:cubicBezTo>
                <a:cubicBezTo>
                  <a:pt x="2116416" y="20751"/>
                  <a:pt x="2433489" y="-329"/>
                  <a:pt x="2555122" y="0"/>
                </a:cubicBezTo>
                <a:cubicBezTo>
                  <a:pt x="2626494" y="1037"/>
                  <a:pt x="2659995" y="44578"/>
                  <a:pt x="2661031" y="105909"/>
                </a:cubicBezTo>
                <a:cubicBezTo>
                  <a:pt x="2651123" y="172295"/>
                  <a:pt x="2669743" y="241891"/>
                  <a:pt x="2661031" y="370676"/>
                </a:cubicBezTo>
                <a:lnTo>
                  <a:pt x="2661031" y="370676"/>
                </a:lnTo>
                <a:cubicBezTo>
                  <a:pt x="2656707" y="445947"/>
                  <a:pt x="2664164" y="482925"/>
                  <a:pt x="2661031" y="529537"/>
                </a:cubicBezTo>
                <a:lnTo>
                  <a:pt x="2661031" y="529535"/>
                </a:lnTo>
                <a:cubicBezTo>
                  <a:pt x="2660505" y="585963"/>
                  <a:pt x="2620484" y="629887"/>
                  <a:pt x="2555122" y="635444"/>
                </a:cubicBezTo>
                <a:cubicBezTo>
                  <a:pt x="2349552" y="635478"/>
                  <a:pt x="2274479" y="609931"/>
                  <a:pt x="2044075" y="635444"/>
                </a:cubicBezTo>
                <a:cubicBezTo>
                  <a:pt x="1813671" y="660957"/>
                  <a:pt x="1781495" y="616900"/>
                  <a:pt x="1547492" y="635444"/>
                </a:cubicBezTo>
                <a:cubicBezTo>
                  <a:pt x="1313489" y="653988"/>
                  <a:pt x="1224493" y="635628"/>
                  <a:pt x="1108763" y="635444"/>
                </a:cubicBezTo>
                <a:cubicBezTo>
                  <a:pt x="1147788" y="690406"/>
                  <a:pt x="1222926" y="756222"/>
                  <a:pt x="1265373" y="803837"/>
                </a:cubicBezTo>
                <a:cubicBezTo>
                  <a:pt x="1072436" y="784530"/>
                  <a:pt x="1004364" y="768741"/>
                  <a:pt x="838002" y="716273"/>
                </a:cubicBezTo>
                <a:cubicBezTo>
                  <a:pt x="671640" y="663805"/>
                  <a:pt x="566164" y="642729"/>
                  <a:pt x="443505" y="635444"/>
                </a:cubicBezTo>
                <a:cubicBezTo>
                  <a:pt x="303768" y="629601"/>
                  <a:pt x="274254" y="650969"/>
                  <a:pt x="105909" y="635444"/>
                </a:cubicBezTo>
                <a:cubicBezTo>
                  <a:pt x="45004" y="640825"/>
                  <a:pt x="3291" y="591944"/>
                  <a:pt x="0" y="529535"/>
                </a:cubicBezTo>
                <a:lnTo>
                  <a:pt x="0" y="529537"/>
                </a:lnTo>
                <a:cubicBezTo>
                  <a:pt x="-4129" y="491779"/>
                  <a:pt x="344" y="404506"/>
                  <a:pt x="0" y="370676"/>
                </a:cubicBezTo>
                <a:lnTo>
                  <a:pt x="0" y="370676"/>
                </a:lnTo>
                <a:cubicBezTo>
                  <a:pt x="-10078" y="258749"/>
                  <a:pt x="8705" y="212691"/>
                  <a:pt x="0" y="105909"/>
                </a:cubicBezTo>
                <a:close/>
              </a:path>
              <a:path w="2661031" h="635444" stroke="0" extrusionOk="0">
                <a:moveTo>
                  <a:pt x="0" y="105909"/>
                </a:moveTo>
                <a:cubicBezTo>
                  <a:pt x="-866" y="57549"/>
                  <a:pt x="48782" y="2156"/>
                  <a:pt x="105909" y="0"/>
                </a:cubicBezTo>
                <a:cubicBezTo>
                  <a:pt x="241447" y="16207"/>
                  <a:pt x="285854" y="-14908"/>
                  <a:pt x="443505" y="0"/>
                </a:cubicBezTo>
                <a:lnTo>
                  <a:pt x="443505" y="0"/>
                </a:lnTo>
                <a:cubicBezTo>
                  <a:pt x="590973" y="-10751"/>
                  <a:pt x="836212" y="-15079"/>
                  <a:pt x="1108763" y="0"/>
                </a:cubicBezTo>
                <a:cubicBezTo>
                  <a:pt x="1218562" y="-12509"/>
                  <a:pt x="1476839" y="7662"/>
                  <a:pt x="1590883" y="0"/>
                </a:cubicBezTo>
                <a:cubicBezTo>
                  <a:pt x="1704927" y="-7662"/>
                  <a:pt x="1878654" y="-20060"/>
                  <a:pt x="2044075" y="0"/>
                </a:cubicBezTo>
                <a:cubicBezTo>
                  <a:pt x="2209496" y="20060"/>
                  <a:pt x="2407543" y="819"/>
                  <a:pt x="2555122" y="0"/>
                </a:cubicBezTo>
                <a:cubicBezTo>
                  <a:pt x="2620768" y="-1273"/>
                  <a:pt x="2657388" y="43498"/>
                  <a:pt x="2661031" y="105909"/>
                </a:cubicBezTo>
                <a:cubicBezTo>
                  <a:pt x="2657826" y="233660"/>
                  <a:pt x="2671332" y="298776"/>
                  <a:pt x="2661031" y="370676"/>
                </a:cubicBezTo>
                <a:lnTo>
                  <a:pt x="2661031" y="370676"/>
                </a:lnTo>
                <a:cubicBezTo>
                  <a:pt x="2662680" y="406605"/>
                  <a:pt x="2663536" y="461773"/>
                  <a:pt x="2661031" y="529537"/>
                </a:cubicBezTo>
                <a:lnTo>
                  <a:pt x="2661031" y="529535"/>
                </a:lnTo>
                <a:cubicBezTo>
                  <a:pt x="2662178" y="590078"/>
                  <a:pt x="2608877" y="644713"/>
                  <a:pt x="2555122" y="635444"/>
                </a:cubicBezTo>
                <a:cubicBezTo>
                  <a:pt x="2395899" y="632611"/>
                  <a:pt x="2259730" y="640452"/>
                  <a:pt x="2044075" y="635444"/>
                </a:cubicBezTo>
                <a:cubicBezTo>
                  <a:pt x="1828420" y="630436"/>
                  <a:pt x="1814480" y="642225"/>
                  <a:pt x="1590883" y="635444"/>
                </a:cubicBezTo>
                <a:cubicBezTo>
                  <a:pt x="1367286" y="628663"/>
                  <a:pt x="1290248" y="638990"/>
                  <a:pt x="1108763" y="635444"/>
                </a:cubicBezTo>
                <a:cubicBezTo>
                  <a:pt x="1143565" y="676332"/>
                  <a:pt x="1202527" y="737163"/>
                  <a:pt x="1265373" y="803837"/>
                </a:cubicBezTo>
                <a:cubicBezTo>
                  <a:pt x="1151379" y="779813"/>
                  <a:pt x="1026877" y="752450"/>
                  <a:pt x="846220" y="717957"/>
                </a:cubicBezTo>
                <a:cubicBezTo>
                  <a:pt x="665563" y="683463"/>
                  <a:pt x="573267" y="682420"/>
                  <a:pt x="443505" y="635444"/>
                </a:cubicBezTo>
                <a:cubicBezTo>
                  <a:pt x="295284" y="630292"/>
                  <a:pt x="180459" y="644411"/>
                  <a:pt x="105909" y="635444"/>
                </a:cubicBezTo>
                <a:cubicBezTo>
                  <a:pt x="47530" y="641990"/>
                  <a:pt x="-8954" y="589084"/>
                  <a:pt x="0" y="529535"/>
                </a:cubicBezTo>
                <a:lnTo>
                  <a:pt x="0" y="529537"/>
                </a:lnTo>
                <a:cubicBezTo>
                  <a:pt x="-7790" y="476874"/>
                  <a:pt x="-5254" y="405827"/>
                  <a:pt x="0" y="370676"/>
                </a:cubicBezTo>
                <a:lnTo>
                  <a:pt x="0" y="370676"/>
                </a:lnTo>
                <a:cubicBezTo>
                  <a:pt x="-10838" y="247195"/>
                  <a:pt x="8606" y="212501"/>
                  <a:pt x="0" y="1059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822248103">
                  <a:prstGeom prst="wedgeRoundRectCallout">
                    <a:avLst>
                      <a:gd name="adj1" fmla="val -2448"/>
                      <a:gd name="adj2" fmla="val 7650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i="1" dirty="0">
                <a:solidFill>
                  <a:schemeClr val="accent6"/>
                </a:solidFill>
                <a:latin typeface="HarmoniaSansW1G-SemiBdItalic"/>
              </a:rPr>
              <a:t>69330 554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A346FDB-9EE8-4570-93F7-3584E3C98D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>
          <a:xfrm>
            <a:off x="6297387" y="3927299"/>
            <a:ext cx="2139041" cy="207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7798119-4F9F-41F9-B75E-31DBAEB6D603}"/>
              </a:ext>
            </a:extLst>
          </p:cNvPr>
          <p:cNvSpPr/>
          <p:nvPr/>
        </p:nvSpPr>
        <p:spPr>
          <a:xfrm>
            <a:off x="6204858" y="2479282"/>
            <a:ext cx="4822371" cy="1423802"/>
          </a:xfrm>
          <a:custGeom>
            <a:avLst/>
            <a:gdLst>
              <a:gd name="connsiteX0" fmla="*/ 0 w 4822371"/>
              <a:gd name="connsiteY0" fmla="*/ 237305 h 1423802"/>
              <a:gd name="connsiteX1" fmla="*/ 237305 w 4822371"/>
              <a:gd name="connsiteY1" fmla="*/ 0 h 1423802"/>
              <a:gd name="connsiteX2" fmla="*/ 906999 w 4822371"/>
              <a:gd name="connsiteY2" fmla="*/ 0 h 1423802"/>
              <a:gd name="connsiteX3" fmla="*/ 1473663 w 4822371"/>
              <a:gd name="connsiteY3" fmla="*/ 0 h 1423802"/>
              <a:gd name="connsiteX4" fmla="*/ 2143356 w 4822371"/>
              <a:gd name="connsiteY4" fmla="*/ 0 h 1423802"/>
              <a:gd name="connsiteX5" fmla="*/ 2813050 w 4822371"/>
              <a:gd name="connsiteY5" fmla="*/ 0 h 1423802"/>
              <a:gd name="connsiteX6" fmla="*/ 2813050 w 4822371"/>
              <a:gd name="connsiteY6" fmla="*/ 0 h 1423802"/>
              <a:gd name="connsiteX7" fmla="*/ 3439958 w 4822371"/>
              <a:gd name="connsiteY7" fmla="*/ 0 h 1423802"/>
              <a:gd name="connsiteX8" fmla="*/ 4018643 w 4822371"/>
              <a:gd name="connsiteY8" fmla="*/ 0 h 1423802"/>
              <a:gd name="connsiteX9" fmla="*/ 4585066 w 4822371"/>
              <a:gd name="connsiteY9" fmla="*/ 0 h 1423802"/>
              <a:gd name="connsiteX10" fmla="*/ 4822371 w 4822371"/>
              <a:gd name="connsiteY10" fmla="*/ 237305 h 1423802"/>
              <a:gd name="connsiteX11" fmla="*/ 4822371 w 4822371"/>
              <a:gd name="connsiteY11" fmla="*/ 830551 h 1423802"/>
              <a:gd name="connsiteX12" fmla="*/ 4822371 w 4822371"/>
              <a:gd name="connsiteY12" fmla="*/ 830551 h 1423802"/>
              <a:gd name="connsiteX13" fmla="*/ 4822371 w 4822371"/>
              <a:gd name="connsiteY13" fmla="*/ 1186502 h 1423802"/>
              <a:gd name="connsiteX14" fmla="*/ 4822371 w 4822371"/>
              <a:gd name="connsiteY14" fmla="*/ 1186497 h 1423802"/>
              <a:gd name="connsiteX15" fmla="*/ 4585066 w 4822371"/>
              <a:gd name="connsiteY15" fmla="*/ 1423802 h 1423802"/>
              <a:gd name="connsiteX16" fmla="*/ 4018643 w 4822371"/>
              <a:gd name="connsiteY16" fmla="*/ 1423802 h 1423802"/>
              <a:gd name="connsiteX17" fmla="*/ 3554672 w 4822371"/>
              <a:gd name="connsiteY17" fmla="*/ 1598293 h 1423802"/>
              <a:gd name="connsiteX18" fmla="*/ 3075404 w 4822371"/>
              <a:gd name="connsiteY18" fmla="*/ 1778536 h 1423802"/>
              <a:gd name="connsiteX19" fmla="*/ 2489067 w 4822371"/>
              <a:gd name="connsiteY19" fmla="*/ 1999046 h 1423802"/>
              <a:gd name="connsiteX20" fmla="*/ 2813050 w 4822371"/>
              <a:gd name="connsiteY20" fmla="*/ 1423802 h 1423802"/>
              <a:gd name="connsiteX21" fmla="*/ 2220629 w 4822371"/>
              <a:gd name="connsiteY21" fmla="*/ 1423802 h 1423802"/>
              <a:gd name="connsiteX22" fmla="*/ 1576692 w 4822371"/>
              <a:gd name="connsiteY22" fmla="*/ 1423802 h 1423802"/>
              <a:gd name="connsiteX23" fmla="*/ 881241 w 4822371"/>
              <a:gd name="connsiteY23" fmla="*/ 1423802 h 1423802"/>
              <a:gd name="connsiteX24" fmla="*/ 237305 w 4822371"/>
              <a:gd name="connsiteY24" fmla="*/ 1423802 h 1423802"/>
              <a:gd name="connsiteX25" fmla="*/ 0 w 4822371"/>
              <a:gd name="connsiteY25" fmla="*/ 1186497 h 1423802"/>
              <a:gd name="connsiteX26" fmla="*/ 0 w 4822371"/>
              <a:gd name="connsiteY26" fmla="*/ 1186502 h 1423802"/>
              <a:gd name="connsiteX27" fmla="*/ 0 w 4822371"/>
              <a:gd name="connsiteY27" fmla="*/ 830551 h 1423802"/>
              <a:gd name="connsiteX28" fmla="*/ 0 w 4822371"/>
              <a:gd name="connsiteY28" fmla="*/ 830551 h 1423802"/>
              <a:gd name="connsiteX29" fmla="*/ 0 w 4822371"/>
              <a:gd name="connsiteY29" fmla="*/ 237305 h 142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22371" h="1423802" fill="none" extrusionOk="0">
                <a:moveTo>
                  <a:pt x="0" y="237305"/>
                </a:moveTo>
                <a:cubicBezTo>
                  <a:pt x="-2223" y="98720"/>
                  <a:pt x="88896" y="-14284"/>
                  <a:pt x="237305" y="0"/>
                </a:cubicBezTo>
                <a:cubicBezTo>
                  <a:pt x="475179" y="22585"/>
                  <a:pt x="696071" y="-28329"/>
                  <a:pt x="906999" y="0"/>
                </a:cubicBezTo>
                <a:cubicBezTo>
                  <a:pt x="1117927" y="28329"/>
                  <a:pt x="1307590" y="1752"/>
                  <a:pt x="1473663" y="0"/>
                </a:cubicBezTo>
                <a:cubicBezTo>
                  <a:pt x="1639736" y="-1752"/>
                  <a:pt x="1951990" y="-7834"/>
                  <a:pt x="2143356" y="0"/>
                </a:cubicBezTo>
                <a:cubicBezTo>
                  <a:pt x="2334722" y="7834"/>
                  <a:pt x="2509800" y="-21790"/>
                  <a:pt x="2813050" y="0"/>
                </a:cubicBezTo>
                <a:lnTo>
                  <a:pt x="2813050" y="0"/>
                </a:lnTo>
                <a:cubicBezTo>
                  <a:pt x="3040149" y="-7690"/>
                  <a:pt x="3248066" y="26878"/>
                  <a:pt x="3439958" y="0"/>
                </a:cubicBezTo>
                <a:cubicBezTo>
                  <a:pt x="3631850" y="-26878"/>
                  <a:pt x="3888982" y="-12604"/>
                  <a:pt x="4018643" y="0"/>
                </a:cubicBezTo>
                <a:cubicBezTo>
                  <a:pt x="4290046" y="28076"/>
                  <a:pt x="4420311" y="16794"/>
                  <a:pt x="4585066" y="0"/>
                </a:cubicBezTo>
                <a:cubicBezTo>
                  <a:pt x="4688791" y="13025"/>
                  <a:pt x="4842034" y="120541"/>
                  <a:pt x="4822371" y="237305"/>
                </a:cubicBezTo>
                <a:cubicBezTo>
                  <a:pt x="4849605" y="509788"/>
                  <a:pt x="4800445" y="700266"/>
                  <a:pt x="4822371" y="830551"/>
                </a:cubicBezTo>
                <a:lnTo>
                  <a:pt x="4822371" y="830551"/>
                </a:lnTo>
                <a:cubicBezTo>
                  <a:pt x="4820427" y="924743"/>
                  <a:pt x="4831538" y="1021761"/>
                  <a:pt x="4822371" y="1186502"/>
                </a:cubicBezTo>
                <a:lnTo>
                  <a:pt x="4822371" y="1186497"/>
                </a:lnTo>
                <a:cubicBezTo>
                  <a:pt x="4819707" y="1319036"/>
                  <a:pt x="4712507" y="1401672"/>
                  <a:pt x="4585066" y="1423802"/>
                </a:cubicBezTo>
                <a:cubicBezTo>
                  <a:pt x="4322741" y="1437988"/>
                  <a:pt x="4185541" y="1407346"/>
                  <a:pt x="4018643" y="1423802"/>
                </a:cubicBezTo>
                <a:cubicBezTo>
                  <a:pt x="3813810" y="1514329"/>
                  <a:pt x="3745880" y="1533227"/>
                  <a:pt x="3554672" y="1598293"/>
                </a:cubicBezTo>
                <a:cubicBezTo>
                  <a:pt x="3363464" y="1663359"/>
                  <a:pt x="3176080" y="1746147"/>
                  <a:pt x="3075404" y="1778536"/>
                </a:cubicBezTo>
                <a:cubicBezTo>
                  <a:pt x="2974728" y="1810925"/>
                  <a:pt x="2668397" y="1899301"/>
                  <a:pt x="2489067" y="1999046"/>
                </a:cubicBezTo>
                <a:cubicBezTo>
                  <a:pt x="2539443" y="1864896"/>
                  <a:pt x="2648361" y="1703692"/>
                  <a:pt x="2813050" y="1423802"/>
                </a:cubicBezTo>
                <a:cubicBezTo>
                  <a:pt x="2644605" y="1427573"/>
                  <a:pt x="2516308" y="1405966"/>
                  <a:pt x="2220629" y="1423802"/>
                </a:cubicBezTo>
                <a:cubicBezTo>
                  <a:pt x="1924950" y="1441638"/>
                  <a:pt x="1839534" y="1426888"/>
                  <a:pt x="1576692" y="1423802"/>
                </a:cubicBezTo>
                <a:cubicBezTo>
                  <a:pt x="1313850" y="1420716"/>
                  <a:pt x="1035793" y="1446480"/>
                  <a:pt x="881241" y="1423802"/>
                </a:cubicBezTo>
                <a:cubicBezTo>
                  <a:pt x="726689" y="1401124"/>
                  <a:pt x="373572" y="1413397"/>
                  <a:pt x="237305" y="1423802"/>
                </a:cubicBezTo>
                <a:cubicBezTo>
                  <a:pt x="106565" y="1427225"/>
                  <a:pt x="17779" y="1304364"/>
                  <a:pt x="0" y="1186497"/>
                </a:cubicBezTo>
                <a:lnTo>
                  <a:pt x="0" y="1186502"/>
                </a:lnTo>
                <a:cubicBezTo>
                  <a:pt x="4317" y="1045985"/>
                  <a:pt x="11893" y="951185"/>
                  <a:pt x="0" y="830551"/>
                </a:cubicBezTo>
                <a:lnTo>
                  <a:pt x="0" y="830551"/>
                </a:lnTo>
                <a:cubicBezTo>
                  <a:pt x="-18281" y="661074"/>
                  <a:pt x="-17002" y="517606"/>
                  <a:pt x="0" y="237305"/>
                </a:cubicBezTo>
                <a:close/>
              </a:path>
              <a:path w="4822371" h="1423802" stroke="0" extrusionOk="0">
                <a:moveTo>
                  <a:pt x="0" y="237305"/>
                </a:moveTo>
                <a:cubicBezTo>
                  <a:pt x="-2175" y="131691"/>
                  <a:pt x="115230" y="14195"/>
                  <a:pt x="237305" y="0"/>
                </a:cubicBezTo>
                <a:cubicBezTo>
                  <a:pt x="515995" y="17195"/>
                  <a:pt x="684837" y="30345"/>
                  <a:pt x="906999" y="0"/>
                </a:cubicBezTo>
                <a:cubicBezTo>
                  <a:pt x="1129161" y="-30345"/>
                  <a:pt x="1400007" y="-21941"/>
                  <a:pt x="1602450" y="0"/>
                </a:cubicBezTo>
                <a:cubicBezTo>
                  <a:pt x="1804893" y="21941"/>
                  <a:pt x="2037764" y="15669"/>
                  <a:pt x="2220629" y="0"/>
                </a:cubicBezTo>
                <a:cubicBezTo>
                  <a:pt x="2403494" y="-15669"/>
                  <a:pt x="2560430" y="-4039"/>
                  <a:pt x="2813050" y="0"/>
                </a:cubicBezTo>
                <a:lnTo>
                  <a:pt x="2813050" y="0"/>
                </a:lnTo>
                <a:cubicBezTo>
                  <a:pt x="2976727" y="29007"/>
                  <a:pt x="3256352" y="26383"/>
                  <a:pt x="3427902" y="0"/>
                </a:cubicBezTo>
                <a:cubicBezTo>
                  <a:pt x="3599452" y="-26383"/>
                  <a:pt x="3869876" y="3753"/>
                  <a:pt x="4018643" y="0"/>
                </a:cubicBezTo>
                <a:cubicBezTo>
                  <a:pt x="4280356" y="-1115"/>
                  <a:pt x="4320646" y="22077"/>
                  <a:pt x="4585066" y="0"/>
                </a:cubicBezTo>
                <a:cubicBezTo>
                  <a:pt x="4726488" y="13615"/>
                  <a:pt x="4825377" y="102139"/>
                  <a:pt x="4822371" y="237305"/>
                </a:cubicBezTo>
                <a:cubicBezTo>
                  <a:pt x="4836749" y="412965"/>
                  <a:pt x="4846921" y="705967"/>
                  <a:pt x="4822371" y="830551"/>
                </a:cubicBezTo>
                <a:lnTo>
                  <a:pt x="4822371" y="830551"/>
                </a:lnTo>
                <a:cubicBezTo>
                  <a:pt x="4815763" y="1000515"/>
                  <a:pt x="4809249" y="1088999"/>
                  <a:pt x="4822371" y="1186502"/>
                </a:cubicBezTo>
                <a:lnTo>
                  <a:pt x="4822371" y="1186497"/>
                </a:lnTo>
                <a:cubicBezTo>
                  <a:pt x="4819557" y="1314790"/>
                  <a:pt x="4725880" y="1403051"/>
                  <a:pt x="4585066" y="1423802"/>
                </a:cubicBezTo>
                <a:cubicBezTo>
                  <a:pt x="4470871" y="1417253"/>
                  <a:pt x="4282924" y="1412850"/>
                  <a:pt x="4018643" y="1423802"/>
                </a:cubicBezTo>
                <a:cubicBezTo>
                  <a:pt x="3870629" y="1491556"/>
                  <a:pt x="3743416" y="1520130"/>
                  <a:pt x="3478193" y="1627055"/>
                </a:cubicBezTo>
                <a:cubicBezTo>
                  <a:pt x="3212970" y="1733980"/>
                  <a:pt x="3062523" y="1760754"/>
                  <a:pt x="2953038" y="1824555"/>
                </a:cubicBezTo>
                <a:cubicBezTo>
                  <a:pt x="2843553" y="1888357"/>
                  <a:pt x="2692753" y="1944171"/>
                  <a:pt x="2489067" y="1999046"/>
                </a:cubicBezTo>
                <a:cubicBezTo>
                  <a:pt x="2614024" y="1720850"/>
                  <a:pt x="2683909" y="1617795"/>
                  <a:pt x="2813050" y="1423802"/>
                </a:cubicBezTo>
                <a:cubicBezTo>
                  <a:pt x="2535495" y="1408004"/>
                  <a:pt x="2480892" y="1412851"/>
                  <a:pt x="2220629" y="1423802"/>
                </a:cubicBezTo>
                <a:cubicBezTo>
                  <a:pt x="1960366" y="1434753"/>
                  <a:pt x="1818823" y="1445194"/>
                  <a:pt x="1653965" y="1423802"/>
                </a:cubicBezTo>
                <a:cubicBezTo>
                  <a:pt x="1489107" y="1402410"/>
                  <a:pt x="1306075" y="1427140"/>
                  <a:pt x="1035786" y="1423802"/>
                </a:cubicBezTo>
                <a:cubicBezTo>
                  <a:pt x="765497" y="1420464"/>
                  <a:pt x="551832" y="1417978"/>
                  <a:pt x="237305" y="1423802"/>
                </a:cubicBezTo>
                <a:cubicBezTo>
                  <a:pt x="106008" y="1448190"/>
                  <a:pt x="11388" y="1320612"/>
                  <a:pt x="0" y="1186497"/>
                </a:cubicBezTo>
                <a:lnTo>
                  <a:pt x="0" y="1186502"/>
                </a:lnTo>
                <a:cubicBezTo>
                  <a:pt x="-9811" y="1078514"/>
                  <a:pt x="7944" y="934580"/>
                  <a:pt x="0" y="830551"/>
                </a:cubicBezTo>
                <a:lnTo>
                  <a:pt x="0" y="830551"/>
                </a:lnTo>
                <a:cubicBezTo>
                  <a:pt x="26625" y="678814"/>
                  <a:pt x="14875" y="442565"/>
                  <a:pt x="0" y="2373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822248103">
                  <a:prstGeom prst="wedgeRoundRectCallout">
                    <a:avLst>
                      <a:gd name="adj1" fmla="val 1615"/>
                      <a:gd name="adj2" fmla="val 9040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six nine double three-oh double five four.</a:t>
            </a:r>
          </a:p>
          <a:p>
            <a:pPr algn="l"/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queen, container&#10;&#10;Description automatically generated">
            <a:extLst>
              <a:ext uri="{FF2B5EF4-FFF2-40B4-BE49-F238E27FC236}">
                <a16:creationId xmlns:a16="http://schemas.microsoft.com/office/drawing/2014/main" id="{CF06A86D-E370-48D7-B92B-FD2E8C194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9"/>
          <a:stretch/>
        </p:blipFill>
        <p:spPr>
          <a:xfrm>
            <a:off x="3789251" y="1047750"/>
            <a:ext cx="461349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C0C274F-5D0F-4920-84B5-1B13E1FEC608}"/>
              </a:ext>
            </a:extLst>
          </p:cNvPr>
          <p:cNvSpPr/>
          <p:nvPr/>
        </p:nvSpPr>
        <p:spPr>
          <a:xfrm>
            <a:off x="179511" y="836712"/>
            <a:ext cx="3792721" cy="592904"/>
          </a:xfrm>
          <a:prstGeom prst="wedgeRoundRectCallout">
            <a:avLst>
              <a:gd name="adj1" fmla="val 46058"/>
              <a:gd name="adj2" fmla="val 31483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Jumbled word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4670" y="1843823"/>
            <a:ext cx="3048001" cy="373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1. </a:t>
            </a:r>
            <a:r>
              <a:rPr lang="en-US" sz="3200" u="sng" dirty="0" err="1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2"/>
              </a:rPr>
              <a:t>rwtine</a:t>
            </a: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endParaRPr lang="en-US" sz="2800" dirty="0">
              <a:solidFill>
                <a:schemeClr val="accent2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2. </a:t>
            </a:r>
            <a:r>
              <a:rPr lang="en-US" sz="3200" u="sng" dirty="0" err="1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3"/>
              </a:rPr>
              <a:t>ecmeedbr</a:t>
            </a: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3. </a:t>
            </a:r>
            <a:r>
              <a:rPr lang="en-US" sz="3200" u="sng" dirty="0" err="1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4"/>
              </a:rPr>
              <a:t>nopeh</a:t>
            </a: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4. </a:t>
            </a:r>
            <a:r>
              <a:rPr lang="en-US" sz="3200" u="sng" dirty="0" err="1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5"/>
              </a:rPr>
              <a:t>lccko</a:t>
            </a: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5. </a:t>
            </a:r>
            <a:r>
              <a:rPr lang="en-US" sz="3200" u="sng" dirty="0" err="1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6"/>
              </a:rPr>
              <a:t>reunbm</a:t>
            </a: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endParaRPr lang="en-US" sz="2800" dirty="0">
              <a:solidFill>
                <a:schemeClr val="accent2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6. </a:t>
            </a:r>
            <a:r>
              <a:rPr lang="en-US" sz="3200" u="sng" dirty="0" err="1">
                <a:solidFill>
                  <a:schemeClr val="accent2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7"/>
              </a:rPr>
              <a:t>uteiqons</a:t>
            </a:r>
            <a:endParaRPr lang="en-US" sz="32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4655138" y="1843823"/>
            <a:ext cx="1989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115361" y="2529288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december</a:t>
            </a:r>
            <a:endParaRPr lang="en-US" sz="3200" dirty="0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4532671" y="3203121"/>
            <a:ext cx="1989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4796209" y="3768959"/>
            <a:ext cx="1989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166633" y="4377415"/>
            <a:ext cx="1989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5330361" y="5053035"/>
            <a:ext cx="1989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question</a:t>
            </a:r>
          </a:p>
        </p:txBody>
      </p:sp>
      <p:pic>
        <p:nvPicPr>
          <p:cNvPr id="13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902396" y="1718121"/>
            <a:ext cx="504695" cy="836177"/>
          </a:xfrm>
          <a:prstGeom prst="rect">
            <a:avLst/>
          </a:prstGeom>
        </p:spPr>
      </p:pic>
      <p:pic>
        <p:nvPicPr>
          <p:cNvPr id="14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398684" y="2424714"/>
            <a:ext cx="504695" cy="836177"/>
          </a:xfrm>
          <a:prstGeom prst="rect">
            <a:avLst/>
          </a:prstGeom>
        </p:spPr>
      </p:pic>
      <p:pic>
        <p:nvPicPr>
          <p:cNvPr id="15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657268" y="3046642"/>
            <a:ext cx="504695" cy="836177"/>
          </a:xfrm>
          <a:prstGeom prst="rect">
            <a:avLst/>
          </a:prstGeom>
        </p:spPr>
      </p:pic>
      <p:pic>
        <p:nvPicPr>
          <p:cNvPr id="16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684088" y="3666179"/>
            <a:ext cx="504695" cy="836177"/>
          </a:xfrm>
          <a:prstGeom prst="rect">
            <a:avLst/>
          </a:prstGeom>
        </p:spPr>
      </p:pic>
      <p:pic>
        <p:nvPicPr>
          <p:cNvPr id="17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054795" y="4283846"/>
            <a:ext cx="504695" cy="836177"/>
          </a:xfrm>
          <a:prstGeom prst="rect">
            <a:avLst/>
          </a:prstGeom>
        </p:spPr>
      </p:pic>
      <p:pic>
        <p:nvPicPr>
          <p:cNvPr id="18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193786" y="4865780"/>
            <a:ext cx="504695" cy="8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2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EC6AAA-A702-4FD9-BB9D-E41F10422691}"/>
              </a:ext>
            </a:extLst>
          </p:cNvPr>
          <p:cNvSpPr txBox="1"/>
          <p:nvPr/>
        </p:nvSpPr>
        <p:spPr>
          <a:xfrm>
            <a:off x="1256693" y="1811044"/>
            <a:ext cx="96771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can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tell the time.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say phone numbers.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correct questions.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374BE5-1ACD-4715-9E5C-B4CFEBAE78BE}"/>
              </a:ext>
            </a:extLst>
          </p:cNvPr>
          <p:cNvGrpSpPr/>
          <p:nvPr/>
        </p:nvGrpSpPr>
        <p:grpSpPr>
          <a:xfrm>
            <a:off x="323528" y="735724"/>
            <a:ext cx="4286104" cy="976567"/>
            <a:chOff x="323528" y="798402"/>
            <a:chExt cx="3644575" cy="830398"/>
          </a:xfrm>
        </p:grpSpPr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AA896BE3-3D42-4A4C-BEF2-91513799D5F4}"/>
                </a:ext>
              </a:extLst>
            </p:cNvPr>
            <p:cNvSpPr/>
            <p:nvPr/>
          </p:nvSpPr>
          <p:spPr>
            <a:xfrm>
              <a:off x="799751" y="882374"/>
              <a:ext cx="3168352" cy="635815"/>
            </a:xfrm>
            <a:prstGeom prst="flowChartDelay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28600" algn="ctr"/>
              <a:r>
                <a:rPr lang="en-US" sz="3600" b="1" dirty="0">
                  <a:latin typeface="Poppins" panose="00000500000000000000" pitchFamily="2" charset="0"/>
                  <a:cs typeface="Poppins" panose="00000500000000000000" pitchFamily="2" charset="0"/>
                </a:rPr>
                <a:t>Objectives</a:t>
              </a:r>
            </a:p>
          </p:txBody>
        </p:sp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DA2A7149-9F59-420A-8BCA-B4BA2458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798402"/>
              <a:ext cx="793492" cy="830398"/>
            </a:xfrm>
            <a:prstGeom prst="rect">
              <a:avLst/>
            </a:prstGeom>
          </p:spPr>
        </p:pic>
      </p:grpSp>
      <p:pic>
        <p:nvPicPr>
          <p:cNvPr id="8" name="Picture 7" descr="Related image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1717" y="1246352"/>
            <a:ext cx="1917292" cy="177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81" y="3120421"/>
            <a:ext cx="3042467" cy="1523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24" y="2995260"/>
            <a:ext cx="2966884" cy="29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49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865" y="540775"/>
            <a:ext cx="2693484" cy="24285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1312170" y="1431892"/>
            <a:ext cx="2483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- fifty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8199665" y="1431892"/>
            <a:ext cx="2979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 to three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77" y="617829"/>
            <a:ext cx="904568" cy="954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86" y="617829"/>
            <a:ext cx="904568" cy="954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34802" y="2646176"/>
            <a:ext cx="3638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Hour - Minutes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8475408" y="2646175"/>
            <a:ext cx="2979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Past / To  </a:t>
            </a:r>
          </a:p>
        </p:txBody>
      </p:sp>
      <p:pic>
        <p:nvPicPr>
          <p:cNvPr id="12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2067312" y="1912482"/>
            <a:ext cx="504695" cy="836177"/>
          </a:xfrm>
          <a:prstGeom prst="rect">
            <a:avLst/>
          </a:prstGeom>
        </p:spPr>
      </p:pic>
      <p:pic>
        <p:nvPicPr>
          <p:cNvPr id="13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514807" y="1912481"/>
            <a:ext cx="504695" cy="836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5797"/>
          <a:stretch/>
        </p:blipFill>
        <p:spPr>
          <a:xfrm>
            <a:off x="4283337" y="3565494"/>
            <a:ext cx="1245709" cy="1050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5"/>
          <a:stretch/>
        </p:blipFill>
        <p:spPr>
          <a:xfrm>
            <a:off x="6520898" y="3565494"/>
            <a:ext cx="1244217" cy="10507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4283336" y="4616198"/>
            <a:ext cx="12457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520899" y="4616198"/>
            <a:ext cx="124421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night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908F68-C33D-45A3-8FFA-10109C0B4A59}"/>
              </a:ext>
            </a:extLst>
          </p:cNvPr>
          <p:cNvSpPr/>
          <p:nvPr/>
        </p:nvSpPr>
        <p:spPr>
          <a:xfrm>
            <a:off x="290606" y="4474029"/>
            <a:ext cx="3505200" cy="11865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30’ = half past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5A434E-B038-4BF8-97BC-CD03E71E801F}"/>
              </a:ext>
            </a:extLst>
          </p:cNvPr>
          <p:cNvSpPr/>
          <p:nvPr/>
        </p:nvSpPr>
        <p:spPr>
          <a:xfrm>
            <a:off x="8170255" y="4474029"/>
            <a:ext cx="3911525" cy="11865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15’ = a quarter to</a:t>
            </a:r>
          </a:p>
        </p:txBody>
      </p:sp>
    </p:spTree>
    <p:extLst>
      <p:ext uri="{BB962C8B-B14F-4D97-AF65-F5344CB8AC3E}">
        <p14:creationId xmlns:p14="http://schemas.microsoft.com/office/powerpoint/2010/main" val="23163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6" grpId="0" animBg="1"/>
      <p:bldP spid="17" grpId="0" animBg="1"/>
      <p:bldP spid="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3C7F623-5D2A-402F-9A41-9B438772C66A}"/>
              </a:ext>
            </a:extLst>
          </p:cNvPr>
          <p:cNvSpPr txBox="1"/>
          <p:nvPr/>
        </p:nvSpPr>
        <p:spPr>
          <a:xfrm>
            <a:off x="5953259" y="722848"/>
            <a:ext cx="62387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pairs, complete the time for the clocks in the picture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EF43DC-12AA-4806-9945-7104668753F6}"/>
              </a:ext>
            </a:extLst>
          </p:cNvPr>
          <p:cNvSpPr/>
          <p:nvPr/>
        </p:nvSpPr>
        <p:spPr>
          <a:xfrm>
            <a:off x="121991" y="722848"/>
            <a:ext cx="498176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1 (SB page 10)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292"/>
            <a:ext cx="8024117" cy="441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8937083" y="1860135"/>
            <a:ext cx="1989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seven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8937083" y="2586697"/>
            <a:ext cx="2251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six/five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8937083" y="3384646"/>
            <a:ext cx="1989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past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8937083" y="4248231"/>
            <a:ext cx="2251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five, ten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8937083" y="5046180"/>
            <a:ext cx="28268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 past one/ twenty- five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65" y="1712292"/>
            <a:ext cx="4448710" cy="4411106"/>
          </a:xfrm>
          <a:prstGeom prst="rect">
            <a:avLst/>
          </a:prstGeom>
        </p:spPr>
      </p:pic>
      <p:pic>
        <p:nvPicPr>
          <p:cNvPr id="18" name="0.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09" y="8076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0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D6EB54-EDEF-460B-9B7C-D12AF1A4A62B}"/>
              </a:ext>
            </a:extLst>
          </p:cNvPr>
          <p:cNvSpPr/>
          <p:nvPr/>
        </p:nvSpPr>
        <p:spPr>
          <a:xfrm>
            <a:off x="179512" y="729218"/>
            <a:ext cx="498176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2 (SB page 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D18CA-20B1-4C44-AD7D-CABD8622F190}"/>
              </a:ext>
            </a:extLst>
          </p:cNvPr>
          <p:cNvSpPr txBox="1"/>
          <p:nvPr/>
        </p:nvSpPr>
        <p:spPr>
          <a:xfrm>
            <a:off x="144056" y="1456328"/>
            <a:ext cx="9747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Listen to the six short dialogues and write the times. </a:t>
            </a:r>
            <a:endParaRPr lang="en-US" sz="40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97245" y="2482823"/>
            <a:ext cx="2170471" cy="36154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3.00 pm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1.45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2D050"/>
                </a:solidFill>
              </a:rPr>
              <a:t>5.10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8.40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7.30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FF"/>
                </a:solidFill>
              </a:rPr>
              <a:t>11.15</a:t>
            </a:r>
          </a:p>
        </p:txBody>
      </p:sp>
      <p:pic>
        <p:nvPicPr>
          <p:cNvPr id="14" name="0.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20" y="814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71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AEFA99-5959-472D-8D30-03CDC2879639}"/>
              </a:ext>
            </a:extLst>
          </p:cNvPr>
          <p:cNvSpPr/>
          <p:nvPr/>
        </p:nvSpPr>
        <p:spPr>
          <a:xfrm>
            <a:off x="179512" y="692696"/>
            <a:ext cx="3645236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Wh</a:t>
            </a: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 - question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66936"/>
              </p:ext>
            </p:extLst>
          </p:nvPr>
        </p:nvGraphicFramePr>
        <p:xfrm>
          <a:off x="1192512" y="2049550"/>
          <a:ext cx="9806975" cy="32567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15694">
                  <a:extLst>
                    <a:ext uri="{9D8B030D-6E8A-4147-A177-3AD203B41FA5}">
                      <a16:colId xmlns:a16="http://schemas.microsoft.com/office/drawing/2014/main" val="1258946625"/>
                    </a:ext>
                  </a:extLst>
                </a:gridCol>
                <a:gridCol w="7591281">
                  <a:extLst>
                    <a:ext uri="{9D8B030D-6E8A-4147-A177-3AD203B41FA5}">
                      <a16:colId xmlns:a16="http://schemas.microsoft.com/office/drawing/2014/main" val="2759138966"/>
                    </a:ext>
                  </a:extLst>
                </a:gridCol>
              </a:tblGrid>
              <a:tr h="605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</a:t>
                      </a:r>
                      <a:endParaRPr lang="en-US" sz="2400" b="0" dirty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Asking for information about something.</a:t>
                      </a:r>
                      <a:endParaRPr lang="en-US" sz="2400" b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185395"/>
                  </a:ext>
                </a:extLst>
              </a:tr>
              <a:tr h="691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Where</a:t>
                      </a:r>
                      <a:endParaRPr lang="en-US" sz="2400" b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Asking about places or positions</a:t>
                      </a:r>
                      <a:endParaRPr lang="en-US" sz="2400" b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6826253"/>
                  </a:ext>
                </a:extLst>
              </a:tr>
              <a:tr h="669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When</a:t>
                      </a:r>
                      <a:endParaRPr lang="en-US" sz="2400" b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Asking about time</a:t>
                      </a:r>
                      <a:endParaRPr lang="en-US" sz="2400" b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565938"/>
                  </a:ext>
                </a:extLst>
              </a:tr>
              <a:tr h="646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Who</a:t>
                      </a:r>
                      <a:endParaRPr lang="en-US" sz="2400" b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Asking about person or people</a:t>
                      </a:r>
                      <a:endParaRPr lang="en-US" sz="2400" b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050"/>
                  </a:ext>
                </a:extLst>
              </a:tr>
              <a:tr h="644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How old</a:t>
                      </a:r>
                      <a:endParaRPr lang="en-US" sz="2400" b="0" dirty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Asking about age</a:t>
                      </a:r>
                      <a:endParaRPr lang="en-US" sz="2400" b="0" dirty="0">
                        <a:solidFill>
                          <a:srgbClr val="7030A0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2404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5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D5AEFA99-5959-472D-8D30-03CDC2879639}"/>
              </a:ext>
            </a:extLst>
          </p:cNvPr>
          <p:cNvSpPr/>
          <p:nvPr/>
        </p:nvSpPr>
        <p:spPr>
          <a:xfrm>
            <a:off x="179512" y="692696"/>
            <a:ext cx="3645236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Wh</a:t>
            </a: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 - question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79582"/>
              </p:ext>
            </p:extLst>
          </p:nvPr>
        </p:nvGraphicFramePr>
        <p:xfrm>
          <a:off x="942492" y="2371097"/>
          <a:ext cx="10307015" cy="17680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74887">
                  <a:extLst>
                    <a:ext uri="{9D8B030D-6E8A-4147-A177-3AD203B41FA5}">
                      <a16:colId xmlns:a16="http://schemas.microsoft.com/office/drawing/2014/main" val="2928219794"/>
                    </a:ext>
                  </a:extLst>
                </a:gridCol>
                <a:gridCol w="2666064">
                  <a:extLst>
                    <a:ext uri="{9D8B030D-6E8A-4147-A177-3AD203B41FA5}">
                      <a16:colId xmlns:a16="http://schemas.microsoft.com/office/drawing/2014/main" val="395327891"/>
                    </a:ext>
                  </a:extLst>
                </a:gridCol>
                <a:gridCol w="2666064">
                  <a:extLst>
                    <a:ext uri="{9D8B030D-6E8A-4147-A177-3AD203B41FA5}">
                      <a16:colId xmlns:a16="http://schemas.microsoft.com/office/drawing/2014/main" val="253355053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</a:t>
                      </a: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– questions</a:t>
                      </a:r>
                      <a:endParaRPr lang="en-US" sz="28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5055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What/Where/When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How old </a:t>
                      </a:r>
                      <a:endParaRPr lang="en-US" sz="28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</a:t>
                      </a:r>
                      <a:endParaRPr lang="en-US" sz="28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I?</a:t>
                      </a:r>
                      <a:endParaRPr lang="en-US" sz="28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35901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</a:t>
                      </a:r>
                      <a:endParaRPr lang="en-US" sz="28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he/she/it?</a:t>
                      </a:r>
                      <a:endParaRPr lang="en-US" sz="28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420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are</a:t>
                      </a:r>
                      <a:endParaRPr lang="en-US" sz="28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you/we/they?</a:t>
                      </a:r>
                      <a:endParaRPr lang="en-US" sz="28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96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2E2CAC-B832-4D07-BFED-35362E4650B6}"/>
              </a:ext>
            </a:extLst>
          </p:cNvPr>
          <p:cNvSpPr/>
          <p:nvPr/>
        </p:nvSpPr>
        <p:spPr>
          <a:xfrm>
            <a:off x="179511" y="729218"/>
            <a:ext cx="4904117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3 (SB page 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5304776" y="755640"/>
            <a:ext cx="3127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20739" y="1533064"/>
            <a:ext cx="468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1425234" y="1533064"/>
            <a:ext cx="1078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2783799" y="1535366"/>
            <a:ext cx="1188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4532231" y="1533064"/>
            <a:ext cx="1275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000664" y="1533064"/>
            <a:ext cx="554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4751966" y="1533064"/>
            <a:ext cx="468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20739" y="2206573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Where are you from?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438197" y="2226913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When is your birthday?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17314" y="3247009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Who is your best friend?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438197" y="3220587"/>
            <a:ext cx="474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How old are you?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717314" y="4267106"/>
            <a:ext cx="5834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 What is your favorite thing?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050DB1-0706-4C34-BF5B-14B6C112F3AA}"/>
              </a:ext>
            </a:extLst>
          </p:cNvPr>
          <p:cNvSpPr txBox="1"/>
          <p:nvPr/>
        </p:nvSpPr>
        <p:spPr>
          <a:xfrm>
            <a:off x="6438197" y="4267106"/>
            <a:ext cx="575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7. What is your phone number?  </a:t>
            </a:r>
          </a:p>
        </p:txBody>
      </p:sp>
    </p:spTree>
    <p:extLst>
      <p:ext uri="{BB962C8B-B14F-4D97-AF65-F5344CB8AC3E}">
        <p14:creationId xmlns:p14="http://schemas.microsoft.com/office/powerpoint/2010/main" val="28127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1979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2901 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1601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4.07407E-6 L -0.0681 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407</Words>
  <Application>Microsoft Office PowerPoint</Application>
  <PresentationFormat>Widescreen</PresentationFormat>
  <Paragraphs>108</Paragraphs>
  <Slides>14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HarmoniaSansW1G-SemiBdItalic</vt:lpstr>
      <vt:lpstr>Poppins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</dc:creator>
  <cp:lastModifiedBy>Super</cp:lastModifiedBy>
  <cp:revision>35</cp:revision>
  <dcterms:created xsi:type="dcterms:W3CDTF">2021-06-21T01:23:52Z</dcterms:created>
  <dcterms:modified xsi:type="dcterms:W3CDTF">2021-07-29T10:05:46Z</dcterms:modified>
</cp:coreProperties>
</file>